
<file path=[Content_Types].xml><?xml version="1.0" encoding="utf-8"?>
<Types xmlns="http://schemas.openxmlformats.org/package/2006/content-types">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wav" ContentType="audio/wav"/>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9"/>
  </p:notesMasterIdLst>
  <p:handoutMasterIdLst>
    <p:handoutMasterId r:id="rId70"/>
  </p:handoutMasterIdLst>
  <p:sldIdLst>
    <p:sldId id="282" r:id="rId2"/>
    <p:sldId id="283" r:id="rId3"/>
    <p:sldId id="284" r:id="rId4"/>
    <p:sldId id="310" r:id="rId5"/>
    <p:sldId id="312" r:id="rId6"/>
    <p:sldId id="285" r:id="rId7"/>
    <p:sldId id="286" r:id="rId8"/>
    <p:sldId id="287" r:id="rId9"/>
    <p:sldId id="288" r:id="rId10"/>
    <p:sldId id="289" r:id="rId11"/>
    <p:sldId id="290" r:id="rId12"/>
    <p:sldId id="291" r:id="rId13"/>
    <p:sldId id="292" r:id="rId14"/>
    <p:sldId id="293" r:id="rId15"/>
    <p:sldId id="294" r:id="rId16"/>
    <p:sldId id="295" r:id="rId17"/>
    <p:sldId id="296" r:id="rId18"/>
    <p:sldId id="297" r:id="rId19"/>
    <p:sldId id="311" r:id="rId20"/>
    <p:sldId id="298" r:id="rId21"/>
    <p:sldId id="299" r:id="rId22"/>
    <p:sldId id="300" r:id="rId23"/>
    <p:sldId id="301" r:id="rId24"/>
    <p:sldId id="302" r:id="rId25"/>
    <p:sldId id="303" r:id="rId26"/>
    <p:sldId id="304" r:id="rId27"/>
    <p:sldId id="305" r:id="rId28"/>
    <p:sldId id="306" r:id="rId29"/>
    <p:sldId id="314" r:id="rId30"/>
    <p:sldId id="315" r:id="rId31"/>
    <p:sldId id="316" r:id="rId32"/>
    <p:sldId id="317" r:id="rId33"/>
    <p:sldId id="318" r:id="rId34"/>
    <p:sldId id="319" r:id="rId35"/>
    <p:sldId id="320" r:id="rId36"/>
    <p:sldId id="321" r:id="rId37"/>
    <p:sldId id="322" r:id="rId38"/>
    <p:sldId id="323" r:id="rId39"/>
    <p:sldId id="324" r:id="rId40"/>
    <p:sldId id="325" r:id="rId41"/>
    <p:sldId id="326" r:id="rId42"/>
    <p:sldId id="327" r:id="rId43"/>
    <p:sldId id="328" r:id="rId44"/>
    <p:sldId id="329" r:id="rId45"/>
    <p:sldId id="330" r:id="rId46"/>
    <p:sldId id="331" r:id="rId47"/>
    <p:sldId id="332" r:id="rId48"/>
    <p:sldId id="333" r:id="rId49"/>
    <p:sldId id="334" r:id="rId50"/>
    <p:sldId id="335" r:id="rId51"/>
    <p:sldId id="336" r:id="rId52"/>
    <p:sldId id="337" r:id="rId53"/>
    <p:sldId id="338" r:id="rId54"/>
    <p:sldId id="339" r:id="rId55"/>
    <p:sldId id="340" r:id="rId56"/>
    <p:sldId id="341" r:id="rId57"/>
    <p:sldId id="342" r:id="rId58"/>
    <p:sldId id="344" r:id="rId59"/>
    <p:sldId id="353" r:id="rId60"/>
    <p:sldId id="345" r:id="rId61"/>
    <p:sldId id="346" r:id="rId62"/>
    <p:sldId id="347" r:id="rId63"/>
    <p:sldId id="348" r:id="rId64"/>
    <p:sldId id="349" r:id="rId65"/>
    <p:sldId id="350" r:id="rId66"/>
    <p:sldId id="351" r:id="rId67"/>
    <p:sldId id="352" r:id="rId68"/>
  </p:sldIdLst>
  <p:sldSz cx="9144000" cy="6858000" type="screen4x3"/>
  <p:notesSz cx="6858000" cy="9144000"/>
  <p:defaultTextStyle>
    <a:defPPr>
      <a:defRPr lang="zh-CN"/>
    </a:defPPr>
    <a:lvl1pPr algn="l" rtl="0" fontAlgn="base">
      <a:spcBef>
        <a:spcPct val="0"/>
      </a:spcBef>
      <a:spcAft>
        <a:spcPct val="0"/>
      </a:spcAft>
      <a:defRPr sz="2800" b="1" kern="1200">
        <a:solidFill>
          <a:schemeClr val="tx1"/>
        </a:solidFill>
        <a:latin typeface="Arial" charset="0"/>
        <a:ea typeface="楷体_GB2312" pitchFamily="49" charset="-122"/>
        <a:cs typeface="+mn-cs"/>
      </a:defRPr>
    </a:lvl1pPr>
    <a:lvl2pPr marL="457200" algn="l" rtl="0" fontAlgn="base">
      <a:spcBef>
        <a:spcPct val="0"/>
      </a:spcBef>
      <a:spcAft>
        <a:spcPct val="0"/>
      </a:spcAft>
      <a:defRPr sz="2800" b="1" kern="1200">
        <a:solidFill>
          <a:schemeClr val="tx1"/>
        </a:solidFill>
        <a:latin typeface="Arial" charset="0"/>
        <a:ea typeface="楷体_GB2312" pitchFamily="49" charset="-122"/>
        <a:cs typeface="+mn-cs"/>
      </a:defRPr>
    </a:lvl2pPr>
    <a:lvl3pPr marL="914400" algn="l" rtl="0" fontAlgn="base">
      <a:spcBef>
        <a:spcPct val="0"/>
      </a:spcBef>
      <a:spcAft>
        <a:spcPct val="0"/>
      </a:spcAft>
      <a:defRPr sz="2800" b="1" kern="1200">
        <a:solidFill>
          <a:schemeClr val="tx1"/>
        </a:solidFill>
        <a:latin typeface="Arial" charset="0"/>
        <a:ea typeface="楷体_GB2312" pitchFamily="49" charset="-122"/>
        <a:cs typeface="+mn-cs"/>
      </a:defRPr>
    </a:lvl3pPr>
    <a:lvl4pPr marL="1371600" algn="l" rtl="0" fontAlgn="base">
      <a:spcBef>
        <a:spcPct val="0"/>
      </a:spcBef>
      <a:spcAft>
        <a:spcPct val="0"/>
      </a:spcAft>
      <a:defRPr sz="2800" b="1" kern="1200">
        <a:solidFill>
          <a:schemeClr val="tx1"/>
        </a:solidFill>
        <a:latin typeface="Arial" charset="0"/>
        <a:ea typeface="楷体_GB2312" pitchFamily="49" charset="-122"/>
        <a:cs typeface="+mn-cs"/>
      </a:defRPr>
    </a:lvl4pPr>
    <a:lvl5pPr marL="1828800" algn="l" rtl="0" fontAlgn="base">
      <a:spcBef>
        <a:spcPct val="0"/>
      </a:spcBef>
      <a:spcAft>
        <a:spcPct val="0"/>
      </a:spcAft>
      <a:defRPr sz="2800" b="1" kern="1200">
        <a:solidFill>
          <a:schemeClr val="tx1"/>
        </a:solidFill>
        <a:latin typeface="Arial" charset="0"/>
        <a:ea typeface="楷体_GB2312" pitchFamily="49" charset="-122"/>
        <a:cs typeface="+mn-cs"/>
      </a:defRPr>
    </a:lvl5pPr>
    <a:lvl6pPr marL="2286000" algn="l" defTabSz="914400" rtl="0" eaLnBrk="1" latinLnBrk="0" hangingPunct="1">
      <a:defRPr sz="2800" b="1" kern="1200">
        <a:solidFill>
          <a:schemeClr val="tx1"/>
        </a:solidFill>
        <a:latin typeface="Arial" charset="0"/>
        <a:ea typeface="楷体_GB2312" pitchFamily="49" charset="-122"/>
        <a:cs typeface="+mn-cs"/>
      </a:defRPr>
    </a:lvl6pPr>
    <a:lvl7pPr marL="2743200" algn="l" defTabSz="914400" rtl="0" eaLnBrk="1" latinLnBrk="0" hangingPunct="1">
      <a:defRPr sz="2800" b="1" kern="1200">
        <a:solidFill>
          <a:schemeClr val="tx1"/>
        </a:solidFill>
        <a:latin typeface="Arial" charset="0"/>
        <a:ea typeface="楷体_GB2312" pitchFamily="49" charset="-122"/>
        <a:cs typeface="+mn-cs"/>
      </a:defRPr>
    </a:lvl7pPr>
    <a:lvl8pPr marL="3200400" algn="l" defTabSz="914400" rtl="0" eaLnBrk="1" latinLnBrk="0" hangingPunct="1">
      <a:defRPr sz="2800" b="1" kern="1200">
        <a:solidFill>
          <a:schemeClr val="tx1"/>
        </a:solidFill>
        <a:latin typeface="Arial" charset="0"/>
        <a:ea typeface="楷体_GB2312" pitchFamily="49" charset="-122"/>
        <a:cs typeface="+mn-cs"/>
      </a:defRPr>
    </a:lvl8pPr>
    <a:lvl9pPr marL="3657600" algn="l" defTabSz="914400" rtl="0" eaLnBrk="1" latinLnBrk="0" hangingPunct="1">
      <a:defRPr sz="2800" b="1" kern="1200">
        <a:solidFill>
          <a:schemeClr val="tx1"/>
        </a:solidFill>
        <a:latin typeface="Arial"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6AA31"/>
    <a:srgbClr val="220BA9"/>
    <a:srgbClr val="290DD1"/>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33" autoAdjust="0"/>
    <p:restoredTop sz="94660"/>
  </p:normalViewPr>
  <p:slideViewPr>
    <p:cSldViewPr>
      <p:cViewPr varScale="1">
        <p:scale>
          <a:sx n="70" d="100"/>
          <a:sy n="70" d="100"/>
        </p:scale>
        <p:origin x="1326" y="66"/>
      </p:cViewPr>
      <p:guideLst>
        <p:guide orient="horz" pos="2160"/>
        <p:guide pos="2880"/>
      </p:guideLst>
    </p:cSldViewPr>
  </p:slideViewPr>
  <p:notesTextViewPr>
    <p:cViewPr>
      <p:scale>
        <a:sx n="100" d="100"/>
        <a:sy n="100" d="100"/>
      </p:scale>
      <p:origin x="0" y="0"/>
    </p:cViewPr>
  </p:notesTextViewPr>
  <p:notesViewPr>
    <p:cSldViewPr>
      <p:cViewPr varScale="1">
        <p:scale>
          <a:sx n="54" d="100"/>
          <a:sy n="54" d="100"/>
        </p:scale>
        <p:origin x="-2892"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image" Target="../media/image43.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image" Target="../media/image45.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image" Target="../media/image48.wmf"/><Relationship Id="rId1" Type="http://schemas.openxmlformats.org/officeDocument/2006/relationships/image" Target="../media/image47.wmf"/><Relationship Id="rId5" Type="http://schemas.openxmlformats.org/officeDocument/2006/relationships/image" Target="../media/image51.emf"/><Relationship Id="rId4" Type="http://schemas.openxmlformats.org/officeDocument/2006/relationships/image" Target="../media/image50.e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59.wmf"/><Relationship Id="rId3" Type="http://schemas.openxmlformats.org/officeDocument/2006/relationships/image" Target="../media/image54.wmf"/><Relationship Id="rId7" Type="http://schemas.openxmlformats.org/officeDocument/2006/relationships/image" Target="../media/image58.wmf"/><Relationship Id="rId2" Type="http://schemas.openxmlformats.org/officeDocument/2006/relationships/image" Target="../media/image53.wmf"/><Relationship Id="rId1" Type="http://schemas.openxmlformats.org/officeDocument/2006/relationships/image" Target="../media/image52.emf"/><Relationship Id="rId6" Type="http://schemas.openxmlformats.org/officeDocument/2006/relationships/image" Target="../media/image57.wmf"/><Relationship Id="rId5" Type="http://schemas.openxmlformats.org/officeDocument/2006/relationships/image" Target="../media/image56.wmf"/><Relationship Id="rId4" Type="http://schemas.openxmlformats.org/officeDocument/2006/relationships/image" Target="../media/image55.emf"/><Relationship Id="rId9" Type="http://schemas.openxmlformats.org/officeDocument/2006/relationships/image" Target="../media/image60.w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68.emf"/><Relationship Id="rId3" Type="http://schemas.openxmlformats.org/officeDocument/2006/relationships/image" Target="../media/image63.emf"/><Relationship Id="rId7" Type="http://schemas.openxmlformats.org/officeDocument/2006/relationships/image" Target="../media/image67.wmf"/><Relationship Id="rId2" Type="http://schemas.openxmlformats.org/officeDocument/2006/relationships/image" Target="../media/image62.wmf"/><Relationship Id="rId1" Type="http://schemas.openxmlformats.org/officeDocument/2006/relationships/image" Target="../media/image61.emf"/><Relationship Id="rId6" Type="http://schemas.openxmlformats.org/officeDocument/2006/relationships/image" Target="../media/image66.emf"/><Relationship Id="rId5" Type="http://schemas.openxmlformats.org/officeDocument/2006/relationships/image" Target="../media/image65.emf"/><Relationship Id="rId4" Type="http://schemas.openxmlformats.org/officeDocument/2006/relationships/image" Target="../media/image64.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71.wmf"/><Relationship Id="rId7" Type="http://schemas.openxmlformats.org/officeDocument/2006/relationships/image" Target="../media/image75.wmf"/><Relationship Id="rId2" Type="http://schemas.openxmlformats.org/officeDocument/2006/relationships/image" Target="../media/image70.wmf"/><Relationship Id="rId1" Type="http://schemas.openxmlformats.org/officeDocument/2006/relationships/image" Target="../media/image69.wmf"/><Relationship Id="rId6" Type="http://schemas.openxmlformats.org/officeDocument/2006/relationships/image" Target="../media/image74.wmf"/><Relationship Id="rId5" Type="http://schemas.openxmlformats.org/officeDocument/2006/relationships/image" Target="../media/image73.wmf"/><Relationship Id="rId4" Type="http://schemas.openxmlformats.org/officeDocument/2006/relationships/image" Target="../media/image72.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78.emf"/><Relationship Id="rId2" Type="http://schemas.openxmlformats.org/officeDocument/2006/relationships/image" Target="../media/image77.emf"/><Relationship Id="rId1" Type="http://schemas.openxmlformats.org/officeDocument/2006/relationships/image" Target="../media/image76.emf"/><Relationship Id="rId5" Type="http://schemas.openxmlformats.org/officeDocument/2006/relationships/image" Target="../media/image80.emf"/><Relationship Id="rId4" Type="http://schemas.openxmlformats.org/officeDocument/2006/relationships/image" Target="../media/image79.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83.emf"/><Relationship Id="rId2" Type="http://schemas.openxmlformats.org/officeDocument/2006/relationships/image" Target="../media/image82.emf"/><Relationship Id="rId1" Type="http://schemas.openxmlformats.org/officeDocument/2006/relationships/image" Target="../media/image81.emf"/><Relationship Id="rId5" Type="http://schemas.openxmlformats.org/officeDocument/2006/relationships/image" Target="../media/image85.wmf"/><Relationship Id="rId4" Type="http://schemas.openxmlformats.org/officeDocument/2006/relationships/image" Target="../media/image84.e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88.wmf"/><Relationship Id="rId2" Type="http://schemas.openxmlformats.org/officeDocument/2006/relationships/image" Target="../media/image87.emf"/><Relationship Id="rId1" Type="http://schemas.openxmlformats.org/officeDocument/2006/relationships/image" Target="../media/image86.emf"/><Relationship Id="rId5" Type="http://schemas.openxmlformats.org/officeDocument/2006/relationships/image" Target="../media/image90.wmf"/><Relationship Id="rId4" Type="http://schemas.openxmlformats.org/officeDocument/2006/relationships/image" Target="../media/image89.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93.wmf"/><Relationship Id="rId2" Type="http://schemas.openxmlformats.org/officeDocument/2006/relationships/image" Target="../media/image92.wmf"/><Relationship Id="rId1" Type="http://schemas.openxmlformats.org/officeDocument/2006/relationships/image" Target="../media/image9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image" Target="../media/image2.wmf"/><Relationship Id="rId5" Type="http://schemas.openxmlformats.org/officeDocument/2006/relationships/image" Target="../media/image6.wmf"/><Relationship Id="rId4" Type="http://schemas.openxmlformats.org/officeDocument/2006/relationships/image" Target="../media/image5.e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96.wmf"/><Relationship Id="rId2" Type="http://schemas.openxmlformats.org/officeDocument/2006/relationships/image" Target="../media/image95.wmf"/><Relationship Id="rId1" Type="http://schemas.openxmlformats.org/officeDocument/2006/relationships/image" Target="../media/image94.emf"/><Relationship Id="rId5" Type="http://schemas.openxmlformats.org/officeDocument/2006/relationships/image" Target="../media/image98.wmf"/><Relationship Id="rId4" Type="http://schemas.openxmlformats.org/officeDocument/2006/relationships/image" Target="../media/image97.e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101.wmf"/><Relationship Id="rId2" Type="http://schemas.openxmlformats.org/officeDocument/2006/relationships/image" Target="../media/image100.emf"/><Relationship Id="rId1" Type="http://schemas.openxmlformats.org/officeDocument/2006/relationships/image" Target="../media/image99.wmf"/><Relationship Id="rId5" Type="http://schemas.openxmlformats.org/officeDocument/2006/relationships/image" Target="../media/image103.emf"/><Relationship Id="rId4" Type="http://schemas.openxmlformats.org/officeDocument/2006/relationships/image" Target="../media/image102.e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106.emf"/><Relationship Id="rId2" Type="http://schemas.openxmlformats.org/officeDocument/2006/relationships/image" Target="../media/image105.emf"/><Relationship Id="rId1" Type="http://schemas.openxmlformats.org/officeDocument/2006/relationships/image" Target="../media/image104.wmf"/><Relationship Id="rId6" Type="http://schemas.openxmlformats.org/officeDocument/2006/relationships/image" Target="../media/image109.emf"/><Relationship Id="rId5" Type="http://schemas.openxmlformats.org/officeDocument/2006/relationships/image" Target="../media/image108.wmf"/><Relationship Id="rId4" Type="http://schemas.openxmlformats.org/officeDocument/2006/relationships/image" Target="../media/image107.emf"/></Relationships>
</file>

<file path=ppt/drawings/_rels/vmlDrawing23.vml.rels><?xml version="1.0" encoding="UTF-8" standalone="yes"?>
<Relationships xmlns="http://schemas.openxmlformats.org/package/2006/relationships"><Relationship Id="rId8" Type="http://schemas.openxmlformats.org/officeDocument/2006/relationships/image" Target="../media/image117.emf"/><Relationship Id="rId3" Type="http://schemas.openxmlformats.org/officeDocument/2006/relationships/image" Target="../media/image112.wmf"/><Relationship Id="rId7" Type="http://schemas.openxmlformats.org/officeDocument/2006/relationships/image" Target="../media/image116.emf"/><Relationship Id="rId2" Type="http://schemas.openxmlformats.org/officeDocument/2006/relationships/image" Target="../media/image111.wmf"/><Relationship Id="rId1" Type="http://schemas.openxmlformats.org/officeDocument/2006/relationships/image" Target="../media/image110.wmf"/><Relationship Id="rId6" Type="http://schemas.openxmlformats.org/officeDocument/2006/relationships/image" Target="../media/image115.emf"/><Relationship Id="rId5" Type="http://schemas.openxmlformats.org/officeDocument/2006/relationships/image" Target="../media/image114.emf"/><Relationship Id="rId4" Type="http://schemas.openxmlformats.org/officeDocument/2006/relationships/image" Target="../media/image113.emf"/></Relationships>
</file>

<file path=ppt/drawings/_rels/vmlDrawing24.vml.rels><?xml version="1.0" encoding="UTF-8" standalone="yes"?>
<Relationships xmlns="http://schemas.openxmlformats.org/package/2006/relationships"><Relationship Id="rId8" Type="http://schemas.openxmlformats.org/officeDocument/2006/relationships/image" Target="../media/image125.wmf"/><Relationship Id="rId3" Type="http://schemas.openxmlformats.org/officeDocument/2006/relationships/image" Target="../media/image120.wmf"/><Relationship Id="rId7" Type="http://schemas.openxmlformats.org/officeDocument/2006/relationships/image" Target="../media/image124.wmf"/><Relationship Id="rId2" Type="http://schemas.openxmlformats.org/officeDocument/2006/relationships/image" Target="../media/image119.wmf"/><Relationship Id="rId1" Type="http://schemas.openxmlformats.org/officeDocument/2006/relationships/image" Target="../media/image118.emf"/><Relationship Id="rId6" Type="http://schemas.openxmlformats.org/officeDocument/2006/relationships/image" Target="../media/image123.wmf"/><Relationship Id="rId5" Type="http://schemas.openxmlformats.org/officeDocument/2006/relationships/image" Target="../media/image122.wmf"/><Relationship Id="rId4" Type="http://schemas.openxmlformats.org/officeDocument/2006/relationships/image" Target="../media/image121.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127.wmf"/><Relationship Id="rId1" Type="http://schemas.openxmlformats.org/officeDocument/2006/relationships/image" Target="../media/image126.e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30.wmf"/><Relationship Id="rId2" Type="http://schemas.openxmlformats.org/officeDocument/2006/relationships/image" Target="../media/image129.emf"/><Relationship Id="rId1" Type="http://schemas.openxmlformats.org/officeDocument/2006/relationships/image" Target="../media/image128.wmf"/><Relationship Id="rId4" Type="http://schemas.openxmlformats.org/officeDocument/2006/relationships/image" Target="../media/image131.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34.wmf"/><Relationship Id="rId2" Type="http://schemas.openxmlformats.org/officeDocument/2006/relationships/image" Target="../media/image133.wmf"/><Relationship Id="rId1" Type="http://schemas.openxmlformats.org/officeDocument/2006/relationships/image" Target="../media/image132.emf"/><Relationship Id="rId4" Type="http://schemas.openxmlformats.org/officeDocument/2006/relationships/image" Target="../media/image135.e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38.emf"/><Relationship Id="rId2" Type="http://schemas.openxmlformats.org/officeDocument/2006/relationships/image" Target="../media/image137.emf"/><Relationship Id="rId1" Type="http://schemas.openxmlformats.org/officeDocument/2006/relationships/image" Target="../media/image136.wmf"/></Relationships>
</file>

<file path=ppt/drawings/_rels/vmlDrawing29.vml.rels><?xml version="1.0" encoding="UTF-8" standalone="yes"?>
<Relationships xmlns="http://schemas.openxmlformats.org/package/2006/relationships"><Relationship Id="rId8" Type="http://schemas.openxmlformats.org/officeDocument/2006/relationships/image" Target="../media/image146.wmf"/><Relationship Id="rId3" Type="http://schemas.openxmlformats.org/officeDocument/2006/relationships/image" Target="../media/image141.wmf"/><Relationship Id="rId7" Type="http://schemas.openxmlformats.org/officeDocument/2006/relationships/image" Target="../media/image145.wmf"/><Relationship Id="rId2" Type="http://schemas.openxmlformats.org/officeDocument/2006/relationships/image" Target="../media/image140.wmf"/><Relationship Id="rId1" Type="http://schemas.openxmlformats.org/officeDocument/2006/relationships/image" Target="../media/image139.wmf"/><Relationship Id="rId6" Type="http://schemas.openxmlformats.org/officeDocument/2006/relationships/image" Target="../media/image144.wmf"/><Relationship Id="rId11" Type="http://schemas.openxmlformats.org/officeDocument/2006/relationships/image" Target="../media/image149.wmf"/><Relationship Id="rId5" Type="http://schemas.openxmlformats.org/officeDocument/2006/relationships/image" Target="../media/image143.wmf"/><Relationship Id="rId10" Type="http://schemas.openxmlformats.org/officeDocument/2006/relationships/image" Target="../media/image148.wmf"/><Relationship Id="rId4" Type="http://schemas.openxmlformats.org/officeDocument/2006/relationships/image" Target="../media/image142.wmf"/><Relationship Id="rId9" Type="http://schemas.openxmlformats.org/officeDocument/2006/relationships/image" Target="../media/image147.e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image" Target="../media/image9.wmf"/><Relationship Id="rId7" Type="http://schemas.openxmlformats.org/officeDocument/2006/relationships/image" Target="../media/image13.wmf"/><Relationship Id="rId2" Type="http://schemas.openxmlformats.org/officeDocument/2006/relationships/image" Target="../media/image8.wmf"/><Relationship Id="rId1" Type="http://schemas.openxmlformats.org/officeDocument/2006/relationships/image" Target="../media/image7.wmf"/><Relationship Id="rId6" Type="http://schemas.openxmlformats.org/officeDocument/2006/relationships/image" Target="../media/image12.wmf"/><Relationship Id="rId5" Type="http://schemas.openxmlformats.org/officeDocument/2006/relationships/image" Target="../media/image11.wmf"/><Relationship Id="rId10" Type="http://schemas.openxmlformats.org/officeDocument/2006/relationships/image" Target="../media/image16.wmf"/><Relationship Id="rId4" Type="http://schemas.openxmlformats.org/officeDocument/2006/relationships/image" Target="../media/image10.wmf"/><Relationship Id="rId9" Type="http://schemas.openxmlformats.org/officeDocument/2006/relationships/image" Target="../media/image15.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52.wmf"/><Relationship Id="rId7" Type="http://schemas.openxmlformats.org/officeDocument/2006/relationships/image" Target="../media/image156.emf"/><Relationship Id="rId2" Type="http://schemas.openxmlformats.org/officeDocument/2006/relationships/image" Target="../media/image151.wmf"/><Relationship Id="rId1" Type="http://schemas.openxmlformats.org/officeDocument/2006/relationships/image" Target="../media/image150.emf"/><Relationship Id="rId6" Type="http://schemas.openxmlformats.org/officeDocument/2006/relationships/image" Target="../media/image155.wmf"/><Relationship Id="rId5" Type="http://schemas.openxmlformats.org/officeDocument/2006/relationships/image" Target="../media/image154.wmf"/><Relationship Id="rId4" Type="http://schemas.openxmlformats.org/officeDocument/2006/relationships/image" Target="../media/image153.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57.emf"/></Relationships>
</file>

<file path=ppt/drawings/_rels/vmlDrawing32.vml.rels><?xml version="1.0" encoding="UTF-8" standalone="yes"?>
<Relationships xmlns="http://schemas.openxmlformats.org/package/2006/relationships"><Relationship Id="rId8" Type="http://schemas.openxmlformats.org/officeDocument/2006/relationships/image" Target="../media/image165.wmf"/><Relationship Id="rId3" Type="http://schemas.openxmlformats.org/officeDocument/2006/relationships/image" Target="../media/image160.wmf"/><Relationship Id="rId7" Type="http://schemas.openxmlformats.org/officeDocument/2006/relationships/image" Target="../media/image164.emf"/><Relationship Id="rId2" Type="http://schemas.openxmlformats.org/officeDocument/2006/relationships/image" Target="../media/image159.wmf"/><Relationship Id="rId1" Type="http://schemas.openxmlformats.org/officeDocument/2006/relationships/image" Target="../media/image158.emf"/><Relationship Id="rId6" Type="http://schemas.openxmlformats.org/officeDocument/2006/relationships/image" Target="../media/image163.wmf"/><Relationship Id="rId5" Type="http://schemas.openxmlformats.org/officeDocument/2006/relationships/image" Target="../media/image162.wmf"/><Relationship Id="rId4" Type="http://schemas.openxmlformats.org/officeDocument/2006/relationships/image" Target="../media/image161.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68.emf"/><Relationship Id="rId2" Type="http://schemas.openxmlformats.org/officeDocument/2006/relationships/image" Target="../media/image167.emf"/><Relationship Id="rId1" Type="http://schemas.openxmlformats.org/officeDocument/2006/relationships/image" Target="../media/image166.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71.emf"/><Relationship Id="rId2" Type="http://schemas.openxmlformats.org/officeDocument/2006/relationships/image" Target="../media/image170.emf"/><Relationship Id="rId1" Type="http://schemas.openxmlformats.org/officeDocument/2006/relationships/image" Target="../media/image169.e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74.emf"/><Relationship Id="rId2" Type="http://schemas.openxmlformats.org/officeDocument/2006/relationships/image" Target="../media/image173.wmf"/><Relationship Id="rId1" Type="http://schemas.openxmlformats.org/officeDocument/2006/relationships/image" Target="../media/image172.wmf"/><Relationship Id="rId4" Type="http://schemas.openxmlformats.org/officeDocument/2006/relationships/image" Target="../media/image175.e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78.wmf"/><Relationship Id="rId2" Type="http://schemas.openxmlformats.org/officeDocument/2006/relationships/image" Target="../media/image177.wmf"/><Relationship Id="rId1" Type="http://schemas.openxmlformats.org/officeDocument/2006/relationships/image" Target="../media/image176.emf"/><Relationship Id="rId6" Type="http://schemas.openxmlformats.org/officeDocument/2006/relationships/image" Target="../media/image181.emf"/><Relationship Id="rId5" Type="http://schemas.openxmlformats.org/officeDocument/2006/relationships/image" Target="../media/image180.emf"/><Relationship Id="rId4" Type="http://schemas.openxmlformats.org/officeDocument/2006/relationships/image" Target="../media/image179.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84.wmf"/><Relationship Id="rId2" Type="http://schemas.openxmlformats.org/officeDocument/2006/relationships/image" Target="../media/image183.wmf"/><Relationship Id="rId1" Type="http://schemas.openxmlformats.org/officeDocument/2006/relationships/image" Target="../media/image182.wmf"/><Relationship Id="rId5" Type="http://schemas.openxmlformats.org/officeDocument/2006/relationships/image" Target="../media/image186.wmf"/><Relationship Id="rId4" Type="http://schemas.openxmlformats.org/officeDocument/2006/relationships/image" Target="../media/image185.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89.wmf"/><Relationship Id="rId2" Type="http://schemas.openxmlformats.org/officeDocument/2006/relationships/image" Target="../media/image188.wmf"/><Relationship Id="rId1" Type="http://schemas.openxmlformats.org/officeDocument/2006/relationships/image" Target="../media/image187.wmf"/><Relationship Id="rId4" Type="http://schemas.openxmlformats.org/officeDocument/2006/relationships/image" Target="../media/image190.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193.emf"/><Relationship Id="rId2" Type="http://schemas.openxmlformats.org/officeDocument/2006/relationships/image" Target="../media/image192.wmf"/><Relationship Id="rId1" Type="http://schemas.openxmlformats.org/officeDocument/2006/relationships/image" Target="../media/image191.wmf"/><Relationship Id="rId4" Type="http://schemas.openxmlformats.org/officeDocument/2006/relationships/image" Target="../media/image194.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9.wmf"/><Relationship Id="rId7" Type="http://schemas.openxmlformats.org/officeDocument/2006/relationships/image" Target="../media/image23.wmf"/><Relationship Id="rId2" Type="http://schemas.openxmlformats.org/officeDocument/2006/relationships/image" Target="../media/image18.wmf"/><Relationship Id="rId1" Type="http://schemas.openxmlformats.org/officeDocument/2006/relationships/image" Target="../media/image17.emf"/><Relationship Id="rId6" Type="http://schemas.openxmlformats.org/officeDocument/2006/relationships/image" Target="../media/image22.wmf"/><Relationship Id="rId5" Type="http://schemas.openxmlformats.org/officeDocument/2006/relationships/image" Target="../media/image21.wmf"/><Relationship Id="rId4" Type="http://schemas.openxmlformats.org/officeDocument/2006/relationships/image" Target="../media/image20.wmf"/></Relationships>
</file>

<file path=ppt/drawings/_rels/vmlDrawing40.vml.rels><?xml version="1.0" encoding="UTF-8" standalone="yes"?>
<Relationships xmlns="http://schemas.openxmlformats.org/package/2006/relationships"><Relationship Id="rId8" Type="http://schemas.openxmlformats.org/officeDocument/2006/relationships/image" Target="../media/image202.emf"/><Relationship Id="rId3" Type="http://schemas.openxmlformats.org/officeDocument/2006/relationships/image" Target="../media/image197.emf"/><Relationship Id="rId7" Type="http://schemas.openxmlformats.org/officeDocument/2006/relationships/image" Target="../media/image201.emf"/><Relationship Id="rId2" Type="http://schemas.openxmlformats.org/officeDocument/2006/relationships/image" Target="../media/image196.emf"/><Relationship Id="rId1" Type="http://schemas.openxmlformats.org/officeDocument/2006/relationships/image" Target="../media/image195.wmf"/><Relationship Id="rId6" Type="http://schemas.openxmlformats.org/officeDocument/2006/relationships/image" Target="../media/image200.emf"/><Relationship Id="rId5" Type="http://schemas.openxmlformats.org/officeDocument/2006/relationships/image" Target="../media/image199.wmf"/><Relationship Id="rId10" Type="http://schemas.openxmlformats.org/officeDocument/2006/relationships/image" Target="../media/image204.emf"/><Relationship Id="rId4" Type="http://schemas.openxmlformats.org/officeDocument/2006/relationships/image" Target="../media/image198.wmf"/><Relationship Id="rId9" Type="http://schemas.openxmlformats.org/officeDocument/2006/relationships/image" Target="../media/image203.e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207.wmf"/><Relationship Id="rId7" Type="http://schemas.openxmlformats.org/officeDocument/2006/relationships/image" Target="../media/image211.wmf"/><Relationship Id="rId2" Type="http://schemas.openxmlformats.org/officeDocument/2006/relationships/image" Target="../media/image206.wmf"/><Relationship Id="rId1" Type="http://schemas.openxmlformats.org/officeDocument/2006/relationships/image" Target="../media/image205.emf"/><Relationship Id="rId6" Type="http://schemas.openxmlformats.org/officeDocument/2006/relationships/image" Target="../media/image210.wmf"/><Relationship Id="rId5" Type="http://schemas.openxmlformats.org/officeDocument/2006/relationships/image" Target="../media/image209.wmf"/><Relationship Id="rId4" Type="http://schemas.openxmlformats.org/officeDocument/2006/relationships/image" Target="../media/image208.w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214.wmf"/><Relationship Id="rId7" Type="http://schemas.openxmlformats.org/officeDocument/2006/relationships/image" Target="../media/image210.wmf"/><Relationship Id="rId2" Type="http://schemas.openxmlformats.org/officeDocument/2006/relationships/image" Target="../media/image213.wmf"/><Relationship Id="rId1" Type="http://schemas.openxmlformats.org/officeDocument/2006/relationships/image" Target="../media/image212.wmf"/><Relationship Id="rId6" Type="http://schemas.openxmlformats.org/officeDocument/2006/relationships/image" Target="../media/image208.wmf"/><Relationship Id="rId5" Type="http://schemas.openxmlformats.org/officeDocument/2006/relationships/image" Target="../media/image216.wmf"/><Relationship Id="rId4" Type="http://schemas.openxmlformats.org/officeDocument/2006/relationships/image" Target="../media/image215.w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219.emf"/><Relationship Id="rId2" Type="http://schemas.openxmlformats.org/officeDocument/2006/relationships/image" Target="../media/image218.emf"/><Relationship Id="rId1" Type="http://schemas.openxmlformats.org/officeDocument/2006/relationships/image" Target="../media/image217.emf"/></Relationships>
</file>

<file path=ppt/drawings/_rels/vmlDrawing44.vml.rels><?xml version="1.0" encoding="UTF-8" standalone="yes"?>
<Relationships xmlns="http://schemas.openxmlformats.org/package/2006/relationships"><Relationship Id="rId2" Type="http://schemas.openxmlformats.org/officeDocument/2006/relationships/image" Target="../media/image221.wmf"/><Relationship Id="rId1" Type="http://schemas.openxmlformats.org/officeDocument/2006/relationships/image" Target="../media/image220.emf"/></Relationships>
</file>

<file path=ppt/drawings/_rels/vmlDrawing45.vml.rels><?xml version="1.0" encoding="UTF-8" standalone="yes"?>
<Relationships xmlns="http://schemas.openxmlformats.org/package/2006/relationships"><Relationship Id="rId8" Type="http://schemas.openxmlformats.org/officeDocument/2006/relationships/image" Target="../media/image229.wmf"/><Relationship Id="rId3" Type="http://schemas.openxmlformats.org/officeDocument/2006/relationships/image" Target="../media/image224.wmf"/><Relationship Id="rId7" Type="http://schemas.openxmlformats.org/officeDocument/2006/relationships/image" Target="../media/image228.wmf"/><Relationship Id="rId2" Type="http://schemas.openxmlformats.org/officeDocument/2006/relationships/image" Target="../media/image223.wmf"/><Relationship Id="rId1" Type="http://schemas.openxmlformats.org/officeDocument/2006/relationships/image" Target="../media/image222.wmf"/><Relationship Id="rId6" Type="http://schemas.openxmlformats.org/officeDocument/2006/relationships/image" Target="../media/image227.wmf"/><Relationship Id="rId5" Type="http://schemas.openxmlformats.org/officeDocument/2006/relationships/image" Target="../media/image226.wmf"/><Relationship Id="rId4" Type="http://schemas.openxmlformats.org/officeDocument/2006/relationships/image" Target="../media/image225.wmf"/><Relationship Id="rId9" Type="http://schemas.openxmlformats.org/officeDocument/2006/relationships/image" Target="../media/image230.wmf"/></Relationships>
</file>

<file path=ppt/drawings/_rels/vmlDrawing46.vml.rels><?xml version="1.0" encoding="UTF-8" standalone="yes"?>
<Relationships xmlns="http://schemas.openxmlformats.org/package/2006/relationships"><Relationship Id="rId8" Type="http://schemas.openxmlformats.org/officeDocument/2006/relationships/image" Target="../media/image238.wmf"/><Relationship Id="rId13" Type="http://schemas.openxmlformats.org/officeDocument/2006/relationships/image" Target="../media/image243.wmf"/><Relationship Id="rId3" Type="http://schemas.openxmlformats.org/officeDocument/2006/relationships/image" Target="../media/image233.wmf"/><Relationship Id="rId7" Type="http://schemas.openxmlformats.org/officeDocument/2006/relationships/image" Target="../media/image237.wmf"/><Relationship Id="rId12" Type="http://schemas.openxmlformats.org/officeDocument/2006/relationships/image" Target="../media/image242.wmf"/><Relationship Id="rId2" Type="http://schemas.openxmlformats.org/officeDocument/2006/relationships/image" Target="../media/image232.wmf"/><Relationship Id="rId1" Type="http://schemas.openxmlformats.org/officeDocument/2006/relationships/image" Target="../media/image231.wmf"/><Relationship Id="rId6" Type="http://schemas.openxmlformats.org/officeDocument/2006/relationships/image" Target="../media/image236.wmf"/><Relationship Id="rId11" Type="http://schemas.openxmlformats.org/officeDocument/2006/relationships/image" Target="../media/image241.wmf"/><Relationship Id="rId5" Type="http://schemas.openxmlformats.org/officeDocument/2006/relationships/image" Target="../media/image235.wmf"/><Relationship Id="rId10" Type="http://schemas.openxmlformats.org/officeDocument/2006/relationships/image" Target="../media/image240.wmf"/><Relationship Id="rId4" Type="http://schemas.openxmlformats.org/officeDocument/2006/relationships/image" Target="../media/image234.wmf"/><Relationship Id="rId9" Type="http://schemas.openxmlformats.org/officeDocument/2006/relationships/image" Target="../media/image239.wmf"/></Relationships>
</file>

<file path=ppt/drawings/_rels/vmlDrawing47.vml.rels><?xml version="1.0" encoding="UTF-8" standalone="yes"?>
<Relationships xmlns="http://schemas.openxmlformats.org/package/2006/relationships"><Relationship Id="rId8" Type="http://schemas.openxmlformats.org/officeDocument/2006/relationships/image" Target="../media/image250.wmf"/><Relationship Id="rId3" Type="http://schemas.openxmlformats.org/officeDocument/2006/relationships/image" Target="../media/image246.wmf"/><Relationship Id="rId7" Type="http://schemas.openxmlformats.org/officeDocument/2006/relationships/image" Target="../media/image239.wmf"/><Relationship Id="rId2" Type="http://schemas.openxmlformats.org/officeDocument/2006/relationships/image" Target="../media/image245.wmf"/><Relationship Id="rId1" Type="http://schemas.openxmlformats.org/officeDocument/2006/relationships/image" Target="../media/image244.wmf"/><Relationship Id="rId6" Type="http://schemas.openxmlformats.org/officeDocument/2006/relationships/image" Target="../media/image249.wmf"/><Relationship Id="rId5" Type="http://schemas.openxmlformats.org/officeDocument/2006/relationships/image" Target="../media/image248.wmf"/><Relationship Id="rId4" Type="http://schemas.openxmlformats.org/officeDocument/2006/relationships/image" Target="../media/image247.wmf"/><Relationship Id="rId9" Type="http://schemas.openxmlformats.org/officeDocument/2006/relationships/image" Target="../media/image251.wmf"/></Relationships>
</file>

<file path=ppt/drawings/_rels/vmlDrawing48.vml.rels><?xml version="1.0" encoding="UTF-8" standalone="yes"?>
<Relationships xmlns="http://schemas.openxmlformats.org/package/2006/relationships"><Relationship Id="rId8" Type="http://schemas.openxmlformats.org/officeDocument/2006/relationships/image" Target="../media/image257.wmf"/><Relationship Id="rId13" Type="http://schemas.openxmlformats.org/officeDocument/2006/relationships/image" Target="../media/image259.wmf"/><Relationship Id="rId3" Type="http://schemas.openxmlformats.org/officeDocument/2006/relationships/image" Target="../media/image253.wmf"/><Relationship Id="rId7" Type="http://schemas.openxmlformats.org/officeDocument/2006/relationships/image" Target="../media/image246.wmf"/><Relationship Id="rId12" Type="http://schemas.openxmlformats.org/officeDocument/2006/relationships/image" Target="../media/image250.wmf"/><Relationship Id="rId2" Type="http://schemas.openxmlformats.org/officeDocument/2006/relationships/image" Target="../media/image242.wmf"/><Relationship Id="rId1" Type="http://schemas.openxmlformats.org/officeDocument/2006/relationships/image" Target="../media/image252.wmf"/><Relationship Id="rId6" Type="http://schemas.openxmlformats.org/officeDocument/2006/relationships/image" Target="../media/image256.wmf"/><Relationship Id="rId11" Type="http://schemas.openxmlformats.org/officeDocument/2006/relationships/image" Target="../media/image239.wmf"/><Relationship Id="rId5" Type="http://schemas.openxmlformats.org/officeDocument/2006/relationships/image" Target="../media/image255.wmf"/><Relationship Id="rId10" Type="http://schemas.openxmlformats.org/officeDocument/2006/relationships/image" Target="../media/image249.wmf"/><Relationship Id="rId4" Type="http://schemas.openxmlformats.org/officeDocument/2006/relationships/image" Target="../media/image254.wmf"/><Relationship Id="rId9" Type="http://schemas.openxmlformats.org/officeDocument/2006/relationships/image" Target="../media/image258.wmf"/></Relationships>
</file>

<file path=ppt/drawings/_rels/vmlDrawing49.vml.rels><?xml version="1.0" encoding="UTF-8" standalone="yes"?>
<Relationships xmlns="http://schemas.openxmlformats.org/package/2006/relationships"><Relationship Id="rId8" Type="http://schemas.openxmlformats.org/officeDocument/2006/relationships/image" Target="../media/image263.wmf"/><Relationship Id="rId3" Type="http://schemas.openxmlformats.org/officeDocument/2006/relationships/image" Target="../media/image260.wmf"/><Relationship Id="rId7" Type="http://schemas.openxmlformats.org/officeDocument/2006/relationships/image" Target="../media/image257.wmf"/><Relationship Id="rId2" Type="http://schemas.openxmlformats.org/officeDocument/2006/relationships/image" Target="../media/image239.wmf"/><Relationship Id="rId1" Type="http://schemas.openxmlformats.org/officeDocument/2006/relationships/image" Target="../media/image240.wmf"/><Relationship Id="rId6" Type="http://schemas.openxmlformats.org/officeDocument/2006/relationships/image" Target="../media/image246.wmf"/><Relationship Id="rId5" Type="http://schemas.openxmlformats.org/officeDocument/2006/relationships/image" Target="../media/image262.wmf"/><Relationship Id="rId10" Type="http://schemas.openxmlformats.org/officeDocument/2006/relationships/image" Target="../media/image265.wmf"/><Relationship Id="rId4" Type="http://schemas.openxmlformats.org/officeDocument/2006/relationships/image" Target="../media/image261.wmf"/><Relationship Id="rId9" Type="http://schemas.openxmlformats.org/officeDocument/2006/relationships/image" Target="../media/image264.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emf"/><Relationship Id="rId4" Type="http://schemas.openxmlformats.org/officeDocument/2006/relationships/image" Target="../media/image27.wmf"/></Relationships>
</file>

<file path=ppt/drawings/_rels/vmlDrawing50.vml.rels><?xml version="1.0" encoding="UTF-8" standalone="yes"?>
<Relationships xmlns="http://schemas.openxmlformats.org/package/2006/relationships"><Relationship Id="rId8" Type="http://schemas.openxmlformats.org/officeDocument/2006/relationships/image" Target="../media/image270.wmf"/><Relationship Id="rId3" Type="http://schemas.openxmlformats.org/officeDocument/2006/relationships/image" Target="../media/image268.wmf"/><Relationship Id="rId7" Type="http://schemas.openxmlformats.org/officeDocument/2006/relationships/image" Target="../media/image264.wmf"/><Relationship Id="rId2" Type="http://schemas.openxmlformats.org/officeDocument/2006/relationships/image" Target="../media/image267.wmf"/><Relationship Id="rId1" Type="http://schemas.openxmlformats.org/officeDocument/2006/relationships/image" Target="../media/image266.wmf"/><Relationship Id="rId6" Type="http://schemas.openxmlformats.org/officeDocument/2006/relationships/image" Target="../media/image269.wmf"/><Relationship Id="rId5" Type="http://schemas.openxmlformats.org/officeDocument/2006/relationships/image" Target="../media/image250.wmf"/><Relationship Id="rId4" Type="http://schemas.openxmlformats.org/officeDocument/2006/relationships/image" Target="../media/image239.wmf"/></Relationships>
</file>

<file path=ppt/drawings/_rels/vmlDrawing51.vml.rels><?xml version="1.0" encoding="UTF-8" standalone="yes"?>
<Relationships xmlns="http://schemas.openxmlformats.org/package/2006/relationships"><Relationship Id="rId8" Type="http://schemas.openxmlformats.org/officeDocument/2006/relationships/image" Target="../media/image230.wmf"/><Relationship Id="rId13" Type="http://schemas.openxmlformats.org/officeDocument/2006/relationships/image" Target="../media/image275.wmf"/><Relationship Id="rId3" Type="http://schemas.openxmlformats.org/officeDocument/2006/relationships/image" Target="../media/image225.wmf"/><Relationship Id="rId7" Type="http://schemas.openxmlformats.org/officeDocument/2006/relationships/image" Target="../media/image229.wmf"/><Relationship Id="rId12" Type="http://schemas.openxmlformats.org/officeDocument/2006/relationships/image" Target="../media/image274.wmf"/><Relationship Id="rId2" Type="http://schemas.openxmlformats.org/officeDocument/2006/relationships/image" Target="../media/image224.wmf"/><Relationship Id="rId1" Type="http://schemas.openxmlformats.org/officeDocument/2006/relationships/image" Target="../media/image223.wmf"/><Relationship Id="rId6" Type="http://schemas.openxmlformats.org/officeDocument/2006/relationships/image" Target="../media/image228.wmf"/><Relationship Id="rId11" Type="http://schemas.openxmlformats.org/officeDocument/2006/relationships/image" Target="../media/image273.wmf"/><Relationship Id="rId5" Type="http://schemas.openxmlformats.org/officeDocument/2006/relationships/image" Target="../media/image227.wmf"/><Relationship Id="rId10" Type="http://schemas.openxmlformats.org/officeDocument/2006/relationships/image" Target="../media/image272.wmf"/><Relationship Id="rId4" Type="http://schemas.openxmlformats.org/officeDocument/2006/relationships/image" Target="../media/image226.wmf"/><Relationship Id="rId9" Type="http://schemas.openxmlformats.org/officeDocument/2006/relationships/image" Target="../media/image271.wmf"/></Relationships>
</file>

<file path=ppt/drawings/_rels/vmlDrawing52.vml.rels><?xml version="1.0" encoding="UTF-8" standalone="yes"?>
<Relationships xmlns="http://schemas.openxmlformats.org/package/2006/relationships"><Relationship Id="rId8" Type="http://schemas.openxmlformats.org/officeDocument/2006/relationships/image" Target="../media/image281.wmf"/><Relationship Id="rId13" Type="http://schemas.openxmlformats.org/officeDocument/2006/relationships/image" Target="../media/image286.wmf"/><Relationship Id="rId3" Type="http://schemas.openxmlformats.org/officeDocument/2006/relationships/image" Target="../media/image277.wmf"/><Relationship Id="rId7" Type="http://schemas.openxmlformats.org/officeDocument/2006/relationships/image" Target="../media/image280.wmf"/><Relationship Id="rId12" Type="http://schemas.openxmlformats.org/officeDocument/2006/relationships/image" Target="../media/image285.wmf"/><Relationship Id="rId2" Type="http://schemas.openxmlformats.org/officeDocument/2006/relationships/image" Target="../media/image276.wmf"/><Relationship Id="rId1" Type="http://schemas.openxmlformats.org/officeDocument/2006/relationships/image" Target="../media/image275.wmf"/><Relationship Id="rId6" Type="http://schemas.openxmlformats.org/officeDocument/2006/relationships/image" Target="../media/image279.wmf"/><Relationship Id="rId11" Type="http://schemas.openxmlformats.org/officeDocument/2006/relationships/image" Target="../media/image284.wmf"/><Relationship Id="rId5" Type="http://schemas.openxmlformats.org/officeDocument/2006/relationships/image" Target="../media/image278.wmf"/><Relationship Id="rId10" Type="http://schemas.openxmlformats.org/officeDocument/2006/relationships/image" Target="../media/image283.wmf"/><Relationship Id="rId4" Type="http://schemas.openxmlformats.org/officeDocument/2006/relationships/image" Target="../media/image246.wmf"/><Relationship Id="rId9" Type="http://schemas.openxmlformats.org/officeDocument/2006/relationships/image" Target="../media/image282.wmf"/><Relationship Id="rId14" Type="http://schemas.openxmlformats.org/officeDocument/2006/relationships/image" Target="../media/image287.wmf"/></Relationships>
</file>

<file path=ppt/drawings/_rels/vmlDrawing53.vml.rels><?xml version="1.0" encoding="UTF-8" standalone="yes"?>
<Relationships xmlns="http://schemas.openxmlformats.org/package/2006/relationships"><Relationship Id="rId3" Type="http://schemas.openxmlformats.org/officeDocument/2006/relationships/image" Target="../media/image289.wmf"/><Relationship Id="rId2" Type="http://schemas.openxmlformats.org/officeDocument/2006/relationships/image" Target="../media/image288.wmf"/><Relationship Id="rId1" Type="http://schemas.openxmlformats.org/officeDocument/2006/relationships/image" Target="../media/image279.wmf"/><Relationship Id="rId6" Type="http://schemas.openxmlformats.org/officeDocument/2006/relationships/image" Target="../media/image291.wmf"/><Relationship Id="rId5" Type="http://schemas.openxmlformats.org/officeDocument/2006/relationships/image" Target="../media/image290.wmf"/><Relationship Id="rId4" Type="http://schemas.openxmlformats.org/officeDocument/2006/relationships/image" Target="../media/image271.wmf"/></Relationships>
</file>

<file path=ppt/drawings/_rels/vmlDrawing54.vml.rels><?xml version="1.0" encoding="UTF-8" standalone="yes"?>
<Relationships xmlns="http://schemas.openxmlformats.org/package/2006/relationships"><Relationship Id="rId8" Type="http://schemas.openxmlformats.org/officeDocument/2006/relationships/image" Target="../media/image299.wmf"/><Relationship Id="rId3" Type="http://schemas.openxmlformats.org/officeDocument/2006/relationships/image" Target="../media/image294.wmf"/><Relationship Id="rId7" Type="http://schemas.openxmlformats.org/officeDocument/2006/relationships/image" Target="../media/image298.wmf"/><Relationship Id="rId2" Type="http://schemas.openxmlformats.org/officeDocument/2006/relationships/image" Target="../media/image293.wmf"/><Relationship Id="rId1" Type="http://schemas.openxmlformats.org/officeDocument/2006/relationships/image" Target="../media/image292.wmf"/><Relationship Id="rId6" Type="http://schemas.openxmlformats.org/officeDocument/2006/relationships/image" Target="../media/image297.wmf"/><Relationship Id="rId5" Type="http://schemas.openxmlformats.org/officeDocument/2006/relationships/image" Target="../media/image296.wmf"/><Relationship Id="rId4" Type="http://schemas.openxmlformats.org/officeDocument/2006/relationships/image" Target="../media/image295.wmf"/></Relationships>
</file>

<file path=ppt/drawings/_rels/vmlDrawing55.vml.rels><?xml version="1.0" encoding="UTF-8" standalone="yes"?>
<Relationships xmlns="http://schemas.openxmlformats.org/package/2006/relationships"><Relationship Id="rId3" Type="http://schemas.openxmlformats.org/officeDocument/2006/relationships/image" Target="../media/image302.wmf"/><Relationship Id="rId7" Type="http://schemas.openxmlformats.org/officeDocument/2006/relationships/image" Target="../media/image305.wmf"/><Relationship Id="rId2" Type="http://schemas.openxmlformats.org/officeDocument/2006/relationships/image" Target="../media/image301.wmf"/><Relationship Id="rId1" Type="http://schemas.openxmlformats.org/officeDocument/2006/relationships/image" Target="../media/image300.wmf"/><Relationship Id="rId6" Type="http://schemas.openxmlformats.org/officeDocument/2006/relationships/image" Target="../media/image304.wmf"/><Relationship Id="rId5" Type="http://schemas.openxmlformats.org/officeDocument/2006/relationships/image" Target="../media/image296.wmf"/><Relationship Id="rId4" Type="http://schemas.openxmlformats.org/officeDocument/2006/relationships/image" Target="../media/image303.wmf"/></Relationships>
</file>

<file path=ppt/drawings/_rels/vmlDrawing56.vml.rels><?xml version="1.0" encoding="UTF-8" standalone="yes"?>
<Relationships xmlns="http://schemas.openxmlformats.org/package/2006/relationships"><Relationship Id="rId3" Type="http://schemas.openxmlformats.org/officeDocument/2006/relationships/image" Target="../media/image308.wmf"/><Relationship Id="rId2" Type="http://schemas.openxmlformats.org/officeDocument/2006/relationships/image" Target="../media/image307.wmf"/><Relationship Id="rId1" Type="http://schemas.openxmlformats.org/officeDocument/2006/relationships/image" Target="../media/image306.wmf"/><Relationship Id="rId5" Type="http://schemas.openxmlformats.org/officeDocument/2006/relationships/image" Target="../media/image296.wmf"/><Relationship Id="rId4" Type="http://schemas.openxmlformats.org/officeDocument/2006/relationships/image" Target="../media/image309.wmf"/></Relationships>
</file>

<file path=ppt/drawings/_rels/vmlDrawing57.vml.rels><?xml version="1.0" encoding="UTF-8" standalone="yes"?>
<Relationships xmlns="http://schemas.openxmlformats.org/package/2006/relationships"><Relationship Id="rId3" Type="http://schemas.openxmlformats.org/officeDocument/2006/relationships/image" Target="../media/image312.wmf"/><Relationship Id="rId2" Type="http://schemas.openxmlformats.org/officeDocument/2006/relationships/image" Target="../media/image311.wmf"/><Relationship Id="rId1" Type="http://schemas.openxmlformats.org/officeDocument/2006/relationships/image" Target="../media/image310.wmf"/><Relationship Id="rId4" Type="http://schemas.openxmlformats.org/officeDocument/2006/relationships/image" Target="../media/image296.wmf"/></Relationships>
</file>

<file path=ppt/drawings/_rels/vmlDrawing58.vml.rels><?xml version="1.0" encoding="UTF-8" standalone="yes"?>
<Relationships xmlns="http://schemas.openxmlformats.org/package/2006/relationships"><Relationship Id="rId2" Type="http://schemas.openxmlformats.org/officeDocument/2006/relationships/image" Target="../media/image296.wmf"/><Relationship Id="rId1" Type="http://schemas.openxmlformats.org/officeDocument/2006/relationships/image" Target="../media/image313.wmf"/></Relationships>
</file>

<file path=ppt/drawings/_rels/vmlDrawing59.vml.rels><?xml version="1.0" encoding="UTF-8" standalone="yes"?>
<Relationships xmlns="http://schemas.openxmlformats.org/package/2006/relationships"><Relationship Id="rId3" Type="http://schemas.openxmlformats.org/officeDocument/2006/relationships/image" Target="../media/image316.wmf"/><Relationship Id="rId2" Type="http://schemas.openxmlformats.org/officeDocument/2006/relationships/image" Target="../media/image315.wmf"/><Relationship Id="rId1" Type="http://schemas.openxmlformats.org/officeDocument/2006/relationships/image" Target="../media/image314.wmf"/><Relationship Id="rId5" Type="http://schemas.openxmlformats.org/officeDocument/2006/relationships/image" Target="../media/image318.wmf"/><Relationship Id="rId4" Type="http://schemas.openxmlformats.org/officeDocument/2006/relationships/image" Target="../media/image317.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emf"/><Relationship Id="rId4" Type="http://schemas.openxmlformats.org/officeDocument/2006/relationships/image" Target="../media/image31.emf"/></Relationships>
</file>

<file path=ppt/drawings/_rels/vmlDrawing60.vml.rels><?xml version="1.0" encoding="UTF-8" standalone="yes"?>
<Relationships xmlns="http://schemas.openxmlformats.org/package/2006/relationships"><Relationship Id="rId8" Type="http://schemas.openxmlformats.org/officeDocument/2006/relationships/image" Target="../media/image323.wmf"/><Relationship Id="rId3" Type="http://schemas.openxmlformats.org/officeDocument/2006/relationships/image" Target="../media/image318.wmf"/><Relationship Id="rId7" Type="http://schemas.openxmlformats.org/officeDocument/2006/relationships/image" Target="../media/image322.wmf"/><Relationship Id="rId2" Type="http://schemas.openxmlformats.org/officeDocument/2006/relationships/image" Target="../media/image319.wmf"/><Relationship Id="rId1" Type="http://schemas.openxmlformats.org/officeDocument/2006/relationships/image" Target="../media/image316.wmf"/><Relationship Id="rId6" Type="http://schemas.openxmlformats.org/officeDocument/2006/relationships/image" Target="../media/image321.wmf"/><Relationship Id="rId5" Type="http://schemas.openxmlformats.org/officeDocument/2006/relationships/image" Target="../media/image298.wmf"/><Relationship Id="rId10" Type="http://schemas.openxmlformats.org/officeDocument/2006/relationships/image" Target="../media/image282.wmf"/><Relationship Id="rId4" Type="http://schemas.openxmlformats.org/officeDocument/2006/relationships/image" Target="../media/image320.wmf"/><Relationship Id="rId9" Type="http://schemas.openxmlformats.org/officeDocument/2006/relationships/image" Target="../media/image324.wmf"/></Relationships>
</file>

<file path=ppt/drawings/_rels/vmlDrawing61.vml.rels><?xml version="1.0" encoding="UTF-8" standalone="yes"?>
<Relationships xmlns="http://schemas.openxmlformats.org/package/2006/relationships"><Relationship Id="rId3" Type="http://schemas.openxmlformats.org/officeDocument/2006/relationships/image" Target="../media/image327.wmf"/><Relationship Id="rId2" Type="http://schemas.openxmlformats.org/officeDocument/2006/relationships/image" Target="../media/image326.wmf"/><Relationship Id="rId1" Type="http://schemas.openxmlformats.org/officeDocument/2006/relationships/image" Target="../media/image325.wmf"/><Relationship Id="rId6" Type="http://schemas.openxmlformats.org/officeDocument/2006/relationships/image" Target="../media/image330.wmf"/><Relationship Id="rId5" Type="http://schemas.openxmlformats.org/officeDocument/2006/relationships/image" Target="../media/image329.wmf"/><Relationship Id="rId4" Type="http://schemas.openxmlformats.org/officeDocument/2006/relationships/image" Target="../media/image328.wmf"/></Relationships>
</file>

<file path=ppt/drawings/_rels/vmlDrawing62.vml.rels><?xml version="1.0" encoding="UTF-8" standalone="yes"?>
<Relationships xmlns="http://schemas.openxmlformats.org/package/2006/relationships"><Relationship Id="rId8" Type="http://schemas.openxmlformats.org/officeDocument/2006/relationships/image" Target="../media/image338.wmf"/><Relationship Id="rId3" Type="http://schemas.openxmlformats.org/officeDocument/2006/relationships/image" Target="../media/image333.wmf"/><Relationship Id="rId7" Type="http://schemas.openxmlformats.org/officeDocument/2006/relationships/image" Target="../media/image337.wmf"/><Relationship Id="rId2" Type="http://schemas.openxmlformats.org/officeDocument/2006/relationships/image" Target="../media/image332.wmf"/><Relationship Id="rId1" Type="http://schemas.openxmlformats.org/officeDocument/2006/relationships/image" Target="../media/image331.wmf"/><Relationship Id="rId6" Type="http://schemas.openxmlformats.org/officeDocument/2006/relationships/image" Target="../media/image336.wmf"/><Relationship Id="rId5" Type="http://schemas.openxmlformats.org/officeDocument/2006/relationships/image" Target="../media/image335.wmf"/><Relationship Id="rId4" Type="http://schemas.openxmlformats.org/officeDocument/2006/relationships/image" Target="../media/image334.wmf"/></Relationships>
</file>

<file path=ppt/drawings/_rels/vmlDrawing63.vml.rels><?xml version="1.0" encoding="UTF-8" standalone="yes"?>
<Relationships xmlns="http://schemas.openxmlformats.org/package/2006/relationships"><Relationship Id="rId3" Type="http://schemas.openxmlformats.org/officeDocument/2006/relationships/image" Target="../media/image341.wmf"/><Relationship Id="rId7" Type="http://schemas.openxmlformats.org/officeDocument/2006/relationships/image" Target="../media/image345.wmf"/><Relationship Id="rId2" Type="http://schemas.openxmlformats.org/officeDocument/2006/relationships/image" Target="../media/image340.wmf"/><Relationship Id="rId1" Type="http://schemas.openxmlformats.org/officeDocument/2006/relationships/image" Target="../media/image339.wmf"/><Relationship Id="rId6" Type="http://schemas.openxmlformats.org/officeDocument/2006/relationships/image" Target="../media/image344.wmf"/><Relationship Id="rId5" Type="http://schemas.openxmlformats.org/officeDocument/2006/relationships/image" Target="../media/image343.wmf"/><Relationship Id="rId4" Type="http://schemas.openxmlformats.org/officeDocument/2006/relationships/image" Target="../media/image342.wmf"/></Relationships>
</file>

<file path=ppt/drawings/_rels/vmlDrawing64.vml.rels><?xml version="1.0" encoding="UTF-8" standalone="yes"?>
<Relationships xmlns="http://schemas.openxmlformats.org/package/2006/relationships"><Relationship Id="rId8" Type="http://schemas.openxmlformats.org/officeDocument/2006/relationships/image" Target="../media/image351.wmf"/><Relationship Id="rId3" Type="http://schemas.openxmlformats.org/officeDocument/2006/relationships/image" Target="../media/image346.wmf"/><Relationship Id="rId7" Type="http://schemas.openxmlformats.org/officeDocument/2006/relationships/image" Target="../media/image350.wmf"/><Relationship Id="rId2" Type="http://schemas.openxmlformats.org/officeDocument/2006/relationships/image" Target="../media/image337.wmf"/><Relationship Id="rId1" Type="http://schemas.openxmlformats.org/officeDocument/2006/relationships/image" Target="../media/image336.wmf"/><Relationship Id="rId6" Type="http://schemas.openxmlformats.org/officeDocument/2006/relationships/image" Target="../media/image349.wmf"/><Relationship Id="rId5" Type="http://schemas.openxmlformats.org/officeDocument/2006/relationships/image" Target="../media/image348.wmf"/><Relationship Id="rId10" Type="http://schemas.openxmlformats.org/officeDocument/2006/relationships/image" Target="../media/image353.wmf"/><Relationship Id="rId4" Type="http://schemas.openxmlformats.org/officeDocument/2006/relationships/image" Target="../media/image347.wmf"/><Relationship Id="rId9" Type="http://schemas.openxmlformats.org/officeDocument/2006/relationships/image" Target="../media/image352.wmf"/></Relationships>
</file>

<file path=ppt/drawings/_rels/vmlDrawing65.vml.rels><?xml version="1.0" encoding="UTF-8" standalone="yes"?>
<Relationships xmlns="http://schemas.openxmlformats.org/package/2006/relationships"><Relationship Id="rId8" Type="http://schemas.openxmlformats.org/officeDocument/2006/relationships/image" Target="../media/image358.wmf"/><Relationship Id="rId3" Type="http://schemas.openxmlformats.org/officeDocument/2006/relationships/image" Target="../media/image354.wmf"/><Relationship Id="rId7" Type="http://schemas.openxmlformats.org/officeDocument/2006/relationships/image" Target="../media/image357.wmf"/><Relationship Id="rId2" Type="http://schemas.openxmlformats.org/officeDocument/2006/relationships/image" Target="../media/image347.wmf"/><Relationship Id="rId1" Type="http://schemas.openxmlformats.org/officeDocument/2006/relationships/image" Target="../media/image349.wmf"/><Relationship Id="rId6" Type="http://schemas.openxmlformats.org/officeDocument/2006/relationships/image" Target="../media/image339.wmf"/><Relationship Id="rId5" Type="http://schemas.openxmlformats.org/officeDocument/2006/relationships/image" Target="../media/image356.wmf"/><Relationship Id="rId10" Type="http://schemas.openxmlformats.org/officeDocument/2006/relationships/image" Target="../media/image359.wmf"/><Relationship Id="rId4" Type="http://schemas.openxmlformats.org/officeDocument/2006/relationships/image" Target="../media/image355.wmf"/><Relationship Id="rId9" Type="http://schemas.openxmlformats.org/officeDocument/2006/relationships/image" Target="../media/image344.wmf"/></Relationships>
</file>

<file path=ppt/drawings/_rels/vmlDrawing66.vml.rels><?xml version="1.0" encoding="UTF-8" standalone="yes"?>
<Relationships xmlns="http://schemas.openxmlformats.org/package/2006/relationships"><Relationship Id="rId1" Type="http://schemas.openxmlformats.org/officeDocument/2006/relationships/image" Target="../media/image347.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emf"/><Relationship Id="rId1" Type="http://schemas.openxmlformats.org/officeDocument/2006/relationships/image" Target="../media/image32.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emf"/><Relationship Id="rId5" Type="http://schemas.openxmlformats.org/officeDocument/2006/relationships/image" Target="../media/image39.wmf"/><Relationship Id="rId4" Type="http://schemas.openxmlformats.org/officeDocument/2006/relationships/image" Target="../media/image38.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emf"/><Relationship Id="rId1" Type="http://schemas.openxmlformats.org/officeDocument/2006/relationships/image" Target="../media/image4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DAC09F4-22B6-4025-9720-2C0AF52692C7}" type="datetimeFigureOut">
              <a:rPr lang="zh-CN" altLang="en-US" smtClean="0"/>
              <a:t>2018/11/27</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377B897-6AD2-4513-AAAE-D6B85EF2E922}" type="slidenum">
              <a:rPr lang="zh-CN" altLang="en-US" smtClean="0"/>
              <a:t>‹#›</a:t>
            </a:fld>
            <a:endParaRPr lang="zh-CN" altLang="en-US"/>
          </a:p>
        </p:txBody>
      </p:sp>
    </p:spTree>
    <p:extLst>
      <p:ext uri="{BB962C8B-B14F-4D97-AF65-F5344CB8AC3E}">
        <p14:creationId xmlns:p14="http://schemas.microsoft.com/office/powerpoint/2010/main" val="1200471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latin typeface="Arial" charset="0"/>
                <a:ea typeface="宋体" pitchFamily="2" charset="-122"/>
              </a:defRPr>
            </a:lvl1pPr>
          </a:lstStyle>
          <a:p>
            <a:pPr>
              <a:defRPr/>
            </a:pPr>
            <a:endParaRPr lang="en-US" altLang="zh-CN"/>
          </a:p>
        </p:txBody>
      </p:sp>
      <p:sp>
        <p:nvSpPr>
          <p:cNvPr id="3277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atin typeface="Arial" charset="0"/>
                <a:ea typeface="宋体" pitchFamily="2" charset="-122"/>
              </a:defRPr>
            </a:lvl1pPr>
          </a:lstStyle>
          <a:p>
            <a:pPr>
              <a:defRPr/>
            </a:pPr>
            <a:endParaRPr lang="en-US" altLang="zh-CN"/>
          </a:p>
        </p:txBody>
      </p:sp>
      <p:sp>
        <p:nvSpPr>
          <p:cNvPr id="1617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277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277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a:latin typeface="Arial" charset="0"/>
                <a:ea typeface="宋体" pitchFamily="2" charset="-122"/>
              </a:defRPr>
            </a:lvl1pPr>
          </a:lstStyle>
          <a:p>
            <a:pPr>
              <a:defRPr/>
            </a:pPr>
            <a:endParaRPr lang="en-US" altLang="zh-CN"/>
          </a:p>
        </p:txBody>
      </p:sp>
      <p:sp>
        <p:nvSpPr>
          <p:cNvPr id="3277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latin typeface="Arial" charset="0"/>
                <a:ea typeface="宋体" pitchFamily="2" charset="-122"/>
              </a:defRPr>
            </a:lvl1pPr>
          </a:lstStyle>
          <a:p>
            <a:pPr>
              <a:defRPr/>
            </a:pPr>
            <a:fld id="{D45B10AB-2B33-4409-B16A-8C0C1F2BD974}" type="slidenum">
              <a:rPr lang="en-US" altLang="zh-CN"/>
              <a:pPr>
                <a:defRPr/>
              </a:pPr>
              <a:t>‹#›</a:t>
            </a:fld>
            <a:endParaRPr lang="en-US" altLang="zh-CN"/>
          </a:p>
        </p:txBody>
      </p:sp>
    </p:spTree>
    <p:extLst>
      <p:ext uri="{BB962C8B-B14F-4D97-AF65-F5344CB8AC3E}">
        <p14:creationId xmlns:p14="http://schemas.microsoft.com/office/powerpoint/2010/main" val="124759780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E3C302D6-6AC7-4655-8CB8-3B58390B7131}" type="slidenum">
              <a:rPr lang="en-US" altLang="zh-CN" smtClean="0"/>
              <a:pPr eaLnBrk="1" hangingPunct="1">
                <a:spcBef>
                  <a:spcPct val="0"/>
                </a:spcBef>
              </a:pPr>
              <a:t>2</a:t>
            </a:fld>
            <a:endParaRPr lang="en-US" altLang="zh-CN" smtClean="0"/>
          </a:p>
        </p:txBody>
      </p:sp>
      <p:sp>
        <p:nvSpPr>
          <p:cNvPr id="162819" name="Rectangle 2"/>
          <p:cNvSpPr>
            <a:spLocks noGrp="1" noRot="1" noChangeAspect="1" noChangeArrowheads="1" noTextEdit="1"/>
          </p:cNvSpPr>
          <p:nvPr>
            <p:ph type="sldImg"/>
          </p:nvPr>
        </p:nvSpPr>
        <p:spPr>
          <a:ln/>
        </p:spPr>
      </p:sp>
      <p:sp>
        <p:nvSpPr>
          <p:cNvPr id="162820" name="Rectangle 3"/>
          <p:cNvSpPr>
            <a:spLocks noGrp="1" noChangeArrowheads="1"/>
          </p:cNvSpPr>
          <p:nvPr>
            <p:ph type="body" idx="1"/>
          </p:nvPr>
        </p:nvSpPr>
        <p:spPr>
          <a:xfrm>
            <a:off x="914400" y="4343400"/>
            <a:ext cx="5029200" cy="4114800"/>
          </a:xfrm>
          <a:noFill/>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35116000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4B4E120-7040-48D8-B333-37650CF7D4CD}" type="slidenum">
              <a:rPr lang="en-US" altLang="zh-CN"/>
              <a:pPr>
                <a:defRPr/>
              </a:pPr>
              <a:t>‹#›</a:t>
            </a:fld>
            <a:endParaRPr lang="en-US" altLang="zh-CN"/>
          </a:p>
        </p:txBody>
      </p:sp>
    </p:spTree>
    <p:extLst>
      <p:ext uri="{BB962C8B-B14F-4D97-AF65-F5344CB8AC3E}">
        <p14:creationId xmlns:p14="http://schemas.microsoft.com/office/powerpoint/2010/main" val="379076420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FD3AA3F-396C-4FC3-8DB9-21F5EB29A000}" type="slidenum">
              <a:rPr lang="en-US" altLang="zh-CN"/>
              <a:pPr>
                <a:defRPr/>
              </a:pPr>
              <a:t>‹#›</a:t>
            </a:fld>
            <a:endParaRPr lang="en-US" altLang="zh-CN"/>
          </a:p>
        </p:txBody>
      </p:sp>
    </p:spTree>
    <p:extLst>
      <p:ext uri="{BB962C8B-B14F-4D97-AF65-F5344CB8AC3E}">
        <p14:creationId xmlns:p14="http://schemas.microsoft.com/office/powerpoint/2010/main" val="4048512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44AAECA-1276-46C8-A0FB-5DF8C9CD6029}" type="slidenum">
              <a:rPr lang="en-US" altLang="zh-CN"/>
              <a:pPr>
                <a:defRPr/>
              </a:pPr>
              <a:t>‹#›</a:t>
            </a:fld>
            <a:endParaRPr lang="en-US" altLang="zh-CN"/>
          </a:p>
        </p:txBody>
      </p:sp>
    </p:spTree>
    <p:extLst>
      <p:ext uri="{BB962C8B-B14F-4D97-AF65-F5344CB8AC3E}">
        <p14:creationId xmlns:p14="http://schemas.microsoft.com/office/powerpoint/2010/main" val="7180177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defRPr/>
            </a:pPr>
            <a:endParaRPr lang="en-US" altLang="zh-CN"/>
          </a:p>
        </p:txBody>
      </p:sp>
      <p:sp>
        <p:nvSpPr>
          <p:cNvPr id="4" name="页脚占位符 3"/>
          <p:cNvSpPr>
            <a:spLocks noGrp="1"/>
          </p:cNvSpPr>
          <p:nvPr>
            <p:ph type="ftr" sz="quarter" idx="11"/>
          </p:nvPr>
        </p:nvSpPr>
        <p:spPr/>
        <p:txBody>
          <a:bodyPr/>
          <a:lstStyle/>
          <a:p>
            <a:pPr>
              <a:defRPr/>
            </a:pPr>
            <a:endParaRPr lang="en-US" altLang="zh-CN"/>
          </a:p>
        </p:txBody>
      </p:sp>
      <p:sp>
        <p:nvSpPr>
          <p:cNvPr id="5" name="灯片编号占位符 4"/>
          <p:cNvSpPr>
            <a:spLocks noGrp="1"/>
          </p:cNvSpPr>
          <p:nvPr>
            <p:ph type="sldNum" sz="quarter" idx="12"/>
          </p:nvPr>
        </p:nvSpPr>
        <p:spPr/>
        <p:txBody>
          <a:bodyPr/>
          <a:lstStyle/>
          <a:p>
            <a:pPr>
              <a:defRPr/>
            </a:pPr>
            <a:fld id="{D362A759-46FA-478A-A104-AA87A3393EA4}" type="slidenum">
              <a:rPr lang="en-US" altLang="zh-CN" smtClean="0"/>
              <a:pPr>
                <a:defRPr/>
              </a:pPr>
              <a:t>‹#›</a:t>
            </a:fld>
            <a:endParaRPr lang="en-US" altLang="zh-CN"/>
          </a:p>
        </p:txBody>
      </p:sp>
    </p:spTree>
    <p:extLst>
      <p:ext uri="{BB962C8B-B14F-4D97-AF65-F5344CB8AC3E}">
        <p14:creationId xmlns:p14="http://schemas.microsoft.com/office/powerpoint/2010/main" val="179015700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B92BBF5-FAD9-4515-A098-25FBD03DBAC6}" type="slidenum">
              <a:rPr lang="en-US" altLang="zh-CN"/>
              <a:pPr>
                <a:defRPr/>
              </a:pPr>
              <a:t>‹#›</a:t>
            </a:fld>
            <a:endParaRPr lang="en-US" altLang="zh-CN"/>
          </a:p>
        </p:txBody>
      </p:sp>
    </p:spTree>
    <p:extLst>
      <p:ext uri="{BB962C8B-B14F-4D97-AF65-F5344CB8AC3E}">
        <p14:creationId xmlns:p14="http://schemas.microsoft.com/office/powerpoint/2010/main" val="255763243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E2768E9-45F3-4BA0-AFFD-47DC82618072}" type="slidenum">
              <a:rPr lang="en-US" altLang="zh-CN"/>
              <a:pPr>
                <a:defRPr/>
              </a:pPr>
              <a:t>‹#›</a:t>
            </a:fld>
            <a:endParaRPr lang="en-US" altLang="zh-CN"/>
          </a:p>
        </p:txBody>
      </p:sp>
    </p:spTree>
    <p:extLst>
      <p:ext uri="{BB962C8B-B14F-4D97-AF65-F5344CB8AC3E}">
        <p14:creationId xmlns:p14="http://schemas.microsoft.com/office/powerpoint/2010/main" val="3528720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AC0D960-8F1E-4063-BCC0-F31F05C1941E}" type="slidenum">
              <a:rPr lang="en-US" altLang="zh-CN"/>
              <a:pPr>
                <a:defRPr/>
              </a:pPr>
              <a:t>‹#›</a:t>
            </a:fld>
            <a:endParaRPr lang="en-US" altLang="zh-CN"/>
          </a:p>
        </p:txBody>
      </p:sp>
    </p:spTree>
    <p:extLst>
      <p:ext uri="{BB962C8B-B14F-4D97-AF65-F5344CB8AC3E}">
        <p14:creationId xmlns:p14="http://schemas.microsoft.com/office/powerpoint/2010/main" val="3381510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626BC0A4-E912-4602-AD55-5C3EC8227192}" type="slidenum">
              <a:rPr lang="en-US" altLang="zh-CN"/>
              <a:pPr>
                <a:defRPr/>
              </a:pPr>
              <a:t>‹#›</a:t>
            </a:fld>
            <a:endParaRPr lang="en-US" altLang="zh-CN"/>
          </a:p>
        </p:txBody>
      </p:sp>
    </p:spTree>
    <p:extLst>
      <p:ext uri="{BB962C8B-B14F-4D97-AF65-F5344CB8AC3E}">
        <p14:creationId xmlns:p14="http://schemas.microsoft.com/office/powerpoint/2010/main" val="1620992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1A69E263-DF0A-4285-AD43-09E41FDB123A}" type="slidenum">
              <a:rPr lang="en-US" altLang="zh-CN"/>
              <a:pPr>
                <a:defRPr/>
              </a:pPr>
              <a:t>‹#›</a:t>
            </a:fld>
            <a:endParaRPr lang="en-US" altLang="zh-CN"/>
          </a:p>
        </p:txBody>
      </p:sp>
    </p:spTree>
    <p:extLst>
      <p:ext uri="{BB962C8B-B14F-4D97-AF65-F5344CB8AC3E}">
        <p14:creationId xmlns:p14="http://schemas.microsoft.com/office/powerpoint/2010/main" val="322033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D91F7074-43A0-4B35-9944-FF3223E19596}" type="slidenum">
              <a:rPr lang="en-US" altLang="zh-CN"/>
              <a:pPr>
                <a:defRPr/>
              </a:pPr>
              <a:t>‹#›</a:t>
            </a:fld>
            <a:endParaRPr lang="en-US" altLang="zh-CN"/>
          </a:p>
        </p:txBody>
      </p:sp>
    </p:spTree>
    <p:extLst>
      <p:ext uri="{BB962C8B-B14F-4D97-AF65-F5344CB8AC3E}">
        <p14:creationId xmlns:p14="http://schemas.microsoft.com/office/powerpoint/2010/main" val="2840163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A0C27995-939A-45A7-9D40-A3B49B7A784F}" type="slidenum">
              <a:rPr lang="en-US" altLang="zh-CN"/>
              <a:pPr>
                <a:defRPr/>
              </a:pPr>
              <a:t>‹#›</a:t>
            </a:fld>
            <a:endParaRPr lang="en-US" altLang="zh-CN"/>
          </a:p>
        </p:txBody>
      </p:sp>
    </p:spTree>
    <p:extLst>
      <p:ext uri="{BB962C8B-B14F-4D97-AF65-F5344CB8AC3E}">
        <p14:creationId xmlns:p14="http://schemas.microsoft.com/office/powerpoint/2010/main" val="6697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0F40BD36-51D5-4235-AF60-8E71FE43412D}" type="slidenum">
              <a:rPr lang="en-US" altLang="zh-CN"/>
              <a:pPr>
                <a:defRPr/>
              </a:pPr>
              <a:t>‹#›</a:t>
            </a:fld>
            <a:endParaRPr lang="en-US" altLang="zh-CN"/>
          </a:p>
        </p:txBody>
      </p:sp>
    </p:spTree>
    <p:extLst>
      <p:ext uri="{BB962C8B-B14F-4D97-AF65-F5344CB8AC3E}">
        <p14:creationId xmlns:p14="http://schemas.microsoft.com/office/powerpoint/2010/main" val="1977584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0">
                <a:latin typeface="Arial" charset="0"/>
                <a:ea typeface="+mn-ea"/>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b="0">
                <a:latin typeface="Arial" charset="0"/>
                <a:ea typeface="+mn-ea"/>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latin typeface="Arial" charset="0"/>
                <a:ea typeface="+mn-ea"/>
              </a:defRPr>
            </a:lvl1pPr>
          </a:lstStyle>
          <a:p>
            <a:pPr>
              <a:defRPr/>
            </a:pPr>
            <a:fld id="{D362A759-46FA-478A-A104-AA87A3393EA4}" type="slidenum">
              <a:rPr lang="en-US" altLang="zh-CN"/>
              <a:pPr>
                <a:defRPr/>
              </a:pPr>
              <a:t>‹#›</a:t>
            </a:fld>
            <a:endParaRPr lang="en-US" altLang="zh-CN"/>
          </a:p>
        </p:txBody>
      </p:sp>
      <p:sp>
        <p:nvSpPr>
          <p:cNvPr id="2" name="矩形 1"/>
          <p:cNvSpPr/>
          <p:nvPr userDrawn="1"/>
        </p:nvSpPr>
        <p:spPr bwMode="auto">
          <a:xfrm>
            <a:off x="0" y="0"/>
            <a:ext cx="9144000" cy="6858000"/>
          </a:xfrm>
          <a:prstGeom prst="rect">
            <a:avLst/>
          </a:prstGeom>
          <a:solidFill>
            <a:schemeClr val="accent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smtClean="0">
              <a:ln>
                <a:noFill/>
              </a:ln>
              <a:solidFill>
                <a:schemeClr val="tx1"/>
              </a:solidFill>
              <a:effectLst/>
              <a:latin typeface="Arial" charset="0"/>
              <a:ea typeface="楷体_GB2312" pitchFamily="49"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hyperlink" Target="jxhd52-3.pps" TargetMode="Externa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42.wmf"/><Relationship Id="rId3" Type="http://schemas.openxmlformats.org/officeDocument/2006/relationships/oleObject" Target="../embeddings/oleObject37.bin"/><Relationship Id="rId7" Type="http://schemas.openxmlformats.org/officeDocument/2006/relationships/oleObject" Target="../embeddings/oleObject39.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41.emf"/><Relationship Id="rId5" Type="http://schemas.openxmlformats.org/officeDocument/2006/relationships/oleObject" Target="../embeddings/oleObject38.bin"/><Relationship Id="rId4" Type="http://schemas.openxmlformats.org/officeDocument/2006/relationships/image" Target="../media/image40.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44.emf"/><Relationship Id="rId5" Type="http://schemas.openxmlformats.org/officeDocument/2006/relationships/oleObject" Target="../embeddings/oleObject41.bin"/><Relationship Id="rId4" Type="http://schemas.openxmlformats.org/officeDocument/2006/relationships/image" Target="../media/image43.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42.bin"/><Relationship Id="rId7" Type="http://schemas.openxmlformats.org/officeDocument/2006/relationships/slide" Target="slide2.xml"/><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46.emf"/><Relationship Id="rId5" Type="http://schemas.openxmlformats.org/officeDocument/2006/relationships/oleObject" Target="../embeddings/oleObject43.bin"/><Relationship Id="rId4" Type="http://schemas.openxmlformats.org/officeDocument/2006/relationships/image" Target="../media/image45.emf"/></Relationships>
</file>

<file path=ppt/slides/_rels/slide13.xml.rels><?xml version="1.0" encoding="UTF-8" standalone="yes"?>
<Relationships xmlns="http://schemas.openxmlformats.org/package/2006/relationships"><Relationship Id="rId8" Type="http://schemas.openxmlformats.org/officeDocument/2006/relationships/image" Target="../media/image49.emf"/><Relationship Id="rId3" Type="http://schemas.openxmlformats.org/officeDocument/2006/relationships/oleObject" Target="../embeddings/oleObject44.bin"/><Relationship Id="rId7" Type="http://schemas.openxmlformats.org/officeDocument/2006/relationships/oleObject" Target="../embeddings/oleObject46.bin"/><Relationship Id="rId12" Type="http://schemas.openxmlformats.org/officeDocument/2006/relationships/image" Target="../media/image51.emf"/><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48.wmf"/><Relationship Id="rId11" Type="http://schemas.openxmlformats.org/officeDocument/2006/relationships/oleObject" Target="../embeddings/Microsoft_Word_97_-_2003___5.doc"/><Relationship Id="rId5" Type="http://schemas.openxmlformats.org/officeDocument/2006/relationships/oleObject" Target="../embeddings/oleObject45.bin"/><Relationship Id="rId10" Type="http://schemas.openxmlformats.org/officeDocument/2006/relationships/image" Target="../media/image50.emf"/><Relationship Id="rId4" Type="http://schemas.openxmlformats.org/officeDocument/2006/relationships/image" Target="../media/image47.wmf"/><Relationship Id="rId9" Type="http://schemas.openxmlformats.org/officeDocument/2006/relationships/oleObject" Target="../embeddings/oleObject47.bin"/></Relationships>
</file>

<file path=ppt/slides/_rels/slide14.xml.rels><?xml version="1.0" encoding="UTF-8" standalone="yes"?>
<Relationships xmlns="http://schemas.openxmlformats.org/package/2006/relationships"><Relationship Id="rId8" Type="http://schemas.openxmlformats.org/officeDocument/2006/relationships/image" Target="../media/image54.wmf"/><Relationship Id="rId13" Type="http://schemas.openxmlformats.org/officeDocument/2006/relationships/oleObject" Target="../embeddings/oleObject52.bin"/><Relationship Id="rId18" Type="http://schemas.openxmlformats.org/officeDocument/2006/relationships/image" Target="../media/image59.wmf"/><Relationship Id="rId3" Type="http://schemas.openxmlformats.org/officeDocument/2006/relationships/oleObject" Target="../embeddings/Microsoft_Word_97_-_2003___6.doc"/><Relationship Id="rId7" Type="http://schemas.openxmlformats.org/officeDocument/2006/relationships/oleObject" Target="../embeddings/oleObject49.bin"/><Relationship Id="rId12" Type="http://schemas.openxmlformats.org/officeDocument/2006/relationships/image" Target="../media/image56.wmf"/><Relationship Id="rId17" Type="http://schemas.openxmlformats.org/officeDocument/2006/relationships/oleObject" Target="../embeddings/oleObject54.bin"/><Relationship Id="rId2" Type="http://schemas.openxmlformats.org/officeDocument/2006/relationships/slideLayout" Target="../slideLayouts/slideLayout7.xml"/><Relationship Id="rId16" Type="http://schemas.openxmlformats.org/officeDocument/2006/relationships/image" Target="../media/image58.wmf"/><Relationship Id="rId20" Type="http://schemas.openxmlformats.org/officeDocument/2006/relationships/image" Target="../media/image60.wmf"/><Relationship Id="rId1" Type="http://schemas.openxmlformats.org/officeDocument/2006/relationships/vmlDrawing" Target="../drawings/vmlDrawing13.vml"/><Relationship Id="rId6" Type="http://schemas.openxmlformats.org/officeDocument/2006/relationships/image" Target="../media/image53.wmf"/><Relationship Id="rId11" Type="http://schemas.openxmlformats.org/officeDocument/2006/relationships/oleObject" Target="../embeddings/oleObject51.bin"/><Relationship Id="rId5" Type="http://schemas.openxmlformats.org/officeDocument/2006/relationships/oleObject" Target="../embeddings/oleObject48.bin"/><Relationship Id="rId15" Type="http://schemas.openxmlformats.org/officeDocument/2006/relationships/oleObject" Target="../embeddings/oleObject53.bin"/><Relationship Id="rId10" Type="http://schemas.openxmlformats.org/officeDocument/2006/relationships/image" Target="../media/image55.emf"/><Relationship Id="rId19" Type="http://schemas.openxmlformats.org/officeDocument/2006/relationships/oleObject" Target="../embeddings/oleObject55.bin"/><Relationship Id="rId4" Type="http://schemas.openxmlformats.org/officeDocument/2006/relationships/image" Target="../media/image52.emf"/><Relationship Id="rId9" Type="http://schemas.openxmlformats.org/officeDocument/2006/relationships/oleObject" Target="../embeddings/oleObject50.bin"/><Relationship Id="rId14" Type="http://schemas.openxmlformats.org/officeDocument/2006/relationships/image" Target="../media/image57.wmf"/></Relationships>
</file>

<file path=ppt/slides/_rels/slide15.xml.rels><?xml version="1.0" encoding="UTF-8" standalone="yes"?>
<Relationships xmlns="http://schemas.openxmlformats.org/package/2006/relationships"><Relationship Id="rId8" Type="http://schemas.openxmlformats.org/officeDocument/2006/relationships/image" Target="../media/image63.emf"/><Relationship Id="rId13" Type="http://schemas.openxmlformats.org/officeDocument/2006/relationships/oleObject" Target="../embeddings/oleObject58.bin"/><Relationship Id="rId18" Type="http://schemas.openxmlformats.org/officeDocument/2006/relationships/image" Target="../media/image68.emf"/><Relationship Id="rId3" Type="http://schemas.openxmlformats.org/officeDocument/2006/relationships/oleObject" Target="../embeddings/Microsoft_Word_97_-_2003___7.doc"/><Relationship Id="rId7" Type="http://schemas.openxmlformats.org/officeDocument/2006/relationships/oleObject" Target="../embeddings/Microsoft_Word_97_-_2003___8.doc"/><Relationship Id="rId12" Type="http://schemas.openxmlformats.org/officeDocument/2006/relationships/image" Target="../media/image65.emf"/><Relationship Id="rId17" Type="http://schemas.openxmlformats.org/officeDocument/2006/relationships/oleObject" Target="../embeddings/Microsoft_Word_97_-_2003___10.doc"/><Relationship Id="rId2" Type="http://schemas.openxmlformats.org/officeDocument/2006/relationships/slideLayout" Target="../slideLayouts/slideLayout7.xml"/><Relationship Id="rId16" Type="http://schemas.openxmlformats.org/officeDocument/2006/relationships/image" Target="../media/image67.wmf"/><Relationship Id="rId1" Type="http://schemas.openxmlformats.org/officeDocument/2006/relationships/vmlDrawing" Target="../drawings/vmlDrawing14.vml"/><Relationship Id="rId6" Type="http://schemas.openxmlformats.org/officeDocument/2006/relationships/image" Target="../media/image62.wmf"/><Relationship Id="rId11" Type="http://schemas.openxmlformats.org/officeDocument/2006/relationships/oleObject" Target="../embeddings/Microsoft_Word_97_-_2003___9.doc"/><Relationship Id="rId5" Type="http://schemas.openxmlformats.org/officeDocument/2006/relationships/oleObject" Target="../embeddings/oleObject56.bin"/><Relationship Id="rId15" Type="http://schemas.openxmlformats.org/officeDocument/2006/relationships/oleObject" Target="../embeddings/oleObject59.bin"/><Relationship Id="rId10" Type="http://schemas.openxmlformats.org/officeDocument/2006/relationships/image" Target="../media/image64.wmf"/><Relationship Id="rId4" Type="http://schemas.openxmlformats.org/officeDocument/2006/relationships/image" Target="../media/image61.emf"/><Relationship Id="rId9" Type="http://schemas.openxmlformats.org/officeDocument/2006/relationships/oleObject" Target="../embeddings/oleObject57.bin"/><Relationship Id="rId14" Type="http://schemas.openxmlformats.org/officeDocument/2006/relationships/image" Target="../media/image66.emf"/></Relationships>
</file>

<file path=ppt/slides/_rels/slide16.xml.rels><?xml version="1.0" encoding="UTF-8" standalone="yes"?>
<Relationships xmlns="http://schemas.openxmlformats.org/package/2006/relationships"><Relationship Id="rId8" Type="http://schemas.openxmlformats.org/officeDocument/2006/relationships/image" Target="../media/image71.wmf"/><Relationship Id="rId13" Type="http://schemas.openxmlformats.org/officeDocument/2006/relationships/oleObject" Target="../embeddings/oleObject65.bin"/><Relationship Id="rId3" Type="http://schemas.openxmlformats.org/officeDocument/2006/relationships/oleObject" Target="../embeddings/oleObject60.bin"/><Relationship Id="rId7" Type="http://schemas.openxmlformats.org/officeDocument/2006/relationships/oleObject" Target="../embeddings/oleObject62.bin"/><Relationship Id="rId12" Type="http://schemas.openxmlformats.org/officeDocument/2006/relationships/image" Target="../media/image73.wmf"/><Relationship Id="rId2" Type="http://schemas.openxmlformats.org/officeDocument/2006/relationships/slideLayout" Target="../slideLayouts/slideLayout7.xml"/><Relationship Id="rId16" Type="http://schemas.openxmlformats.org/officeDocument/2006/relationships/image" Target="../media/image75.wmf"/><Relationship Id="rId1" Type="http://schemas.openxmlformats.org/officeDocument/2006/relationships/vmlDrawing" Target="../drawings/vmlDrawing15.vml"/><Relationship Id="rId6" Type="http://schemas.openxmlformats.org/officeDocument/2006/relationships/image" Target="../media/image70.wmf"/><Relationship Id="rId11" Type="http://schemas.openxmlformats.org/officeDocument/2006/relationships/oleObject" Target="../embeddings/oleObject64.bin"/><Relationship Id="rId5" Type="http://schemas.openxmlformats.org/officeDocument/2006/relationships/oleObject" Target="../embeddings/oleObject61.bin"/><Relationship Id="rId15" Type="http://schemas.openxmlformats.org/officeDocument/2006/relationships/oleObject" Target="../embeddings/oleObject66.bin"/><Relationship Id="rId10" Type="http://schemas.openxmlformats.org/officeDocument/2006/relationships/image" Target="../media/image72.wmf"/><Relationship Id="rId4" Type="http://schemas.openxmlformats.org/officeDocument/2006/relationships/image" Target="../media/image69.wmf"/><Relationship Id="rId9" Type="http://schemas.openxmlformats.org/officeDocument/2006/relationships/oleObject" Target="../embeddings/oleObject63.bin"/><Relationship Id="rId14" Type="http://schemas.openxmlformats.org/officeDocument/2006/relationships/image" Target="../media/image74.wmf"/></Relationships>
</file>

<file path=ppt/slides/_rels/slide17.xml.rels><?xml version="1.0" encoding="UTF-8" standalone="yes"?>
<Relationships xmlns="http://schemas.openxmlformats.org/package/2006/relationships"><Relationship Id="rId8" Type="http://schemas.openxmlformats.org/officeDocument/2006/relationships/image" Target="../media/image78.emf"/><Relationship Id="rId3" Type="http://schemas.openxmlformats.org/officeDocument/2006/relationships/oleObject" Target="../embeddings/oleObject67.bin"/><Relationship Id="rId7" Type="http://schemas.openxmlformats.org/officeDocument/2006/relationships/oleObject" Target="../embeddings/oleObject69.bin"/><Relationship Id="rId12" Type="http://schemas.openxmlformats.org/officeDocument/2006/relationships/image" Target="../media/image80.emf"/><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77.emf"/><Relationship Id="rId11" Type="http://schemas.openxmlformats.org/officeDocument/2006/relationships/oleObject" Target="../embeddings/oleObject71.bin"/><Relationship Id="rId5" Type="http://schemas.openxmlformats.org/officeDocument/2006/relationships/oleObject" Target="../embeddings/oleObject68.bin"/><Relationship Id="rId10" Type="http://schemas.openxmlformats.org/officeDocument/2006/relationships/image" Target="../media/image79.wmf"/><Relationship Id="rId4" Type="http://schemas.openxmlformats.org/officeDocument/2006/relationships/image" Target="../media/image76.emf"/><Relationship Id="rId9" Type="http://schemas.openxmlformats.org/officeDocument/2006/relationships/oleObject" Target="../embeddings/oleObject70.bin"/></Relationships>
</file>

<file path=ppt/slides/_rels/slide18.xml.rels><?xml version="1.0" encoding="UTF-8" standalone="yes"?>
<Relationships xmlns="http://schemas.openxmlformats.org/package/2006/relationships"><Relationship Id="rId8" Type="http://schemas.openxmlformats.org/officeDocument/2006/relationships/image" Target="../media/image83.emf"/><Relationship Id="rId3" Type="http://schemas.openxmlformats.org/officeDocument/2006/relationships/oleObject" Target="../embeddings/oleObject72.bin"/><Relationship Id="rId7" Type="http://schemas.openxmlformats.org/officeDocument/2006/relationships/oleObject" Target="../embeddings/oleObject74.bin"/><Relationship Id="rId12" Type="http://schemas.openxmlformats.org/officeDocument/2006/relationships/image" Target="../media/image85.wmf"/><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image" Target="../media/image82.emf"/><Relationship Id="rId11" Type="http://schemas.openxmlformats.org/officeDocument/2006/relationships/oleObject" Target="../embeddings/oleObject76.bin"/><Relationship Id="rId5" Type="http://schemas.openxmlformats.org/officeDocument/2006/relationships/oleObject" Target="../embeddings/oleObject73.bin"/><Relationship Id="rId10" Type="http://schemas.openxmlformats.org/officeDocument/2006/relationships/image" Target="../media/image84.emf"/><Relationship Id="rId4" Type="http://schemas.openxmlformats.org/officeDocument/2006/relationships/image" Target="../media/image81.emf"/><Relationship Id="rId9" Type="http://schemas.openxmlformats.org/officeDocument/2006/relationships/oleObject" Target="../embeddings/oleObject75.bin"/></Relationships>
</file>

<file path=ppt/slides/_rels/slide19.xml.rels><?xml version="1.0" encoding="UTF-8" standalone="yes"?>
<Relationships xmlns="http://schemas.openxmlformats.org/package/2006/relationships"><Relationship Id="rId8" Type="http://schemas.openxmlformats.org/officeDocument/2006/relationships/image" Target="../media/image88.wmf"/><Relationship Id="rId3" Type="http://schemas.openxmlformats.org/officeDocument/2006/relationships/oleObject" Target="../embeddings/oleObject77.bin"/><Relationship Id="rId7" Type="http://schemas.openxmlformats.org/officeDocument/2006/relationships/oleObject" Target="../embeddings/oleObject79.bin"/><Relationship Id="rId12" Type="http://schemas.openxmlformats.org/officeDocument/2006/relationships/image" Target="../media/image90.wmf"/><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87.emf"/><Relationship Id="rId11" Type="http://schemas.openxmlformats.org/officeDocument/2006/relationships/oleObject" Target="../embeddings/oleObject81.bin"/><Relationship Id="rId5" Type="http://schemas.openxmlformats.org/officeDocument/2006/relationships/oleObject" Target="../embeddings/oleObject78.bin"/><Relationship Id="rId10" Type="http://schemas.openxmlformats.org/officeDocument/2006/relationships/image" Target="../media/image89.wmf"/><Relationship Id="rId4" Type="http://schemas.openxmlformats.org/officeDocument/2006/relationships/image" Target="../media/image86.emf"/><Relationship Id="rId9" Type="http://schemas.openxmlformats.org/officeDocument/2006/relationships/oleObject" Target="../embeddings/oleObject80.bin"/></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slide" Target="slide23.xml"/><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1.wmf"/><Relationship Id="rId5" Type="http://schemas.openxmlformats.org/officeDocument/2006/relationships/oleObject" Target="../embeddings/oleObject1.bin"/><Relationship Id="rId4" Type="http://schemas.openxmlformats.org/officeDocument/2006/relationships/slide" Target="slide13.xml"/></Relationships>
</file>

<file path=ppt/slides/_rels/slide20.xml.rels><?xml version="1.0" encoding="UTF-8" standalone="yes"?>
<Relationships xmlns="http://schemas.openxmlformats.org/package/2006/relationships"><Relationship Id="rId8" Type="http://schemas.openxmlformats.org/officeDocument/2006/relationships/image" Target="../media/image93.wmf"/><Relationship Id="rId3" Type="http://schemas.openxmlformats.org/officeDocument/2006/relationships/oleObject" Target="../embeddings/oleObject82.bin"/><Relationship Id="rId7" Type="http://schemas.openxmlformats.org/officeDocument/2006/relationships/oleObject" Target="../embeddings/oleObject84.bin"/><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92.wmf"/><Relationship Id="rId5" Type="http://schemas.openxmlformats.org/officeDocument/2006/relationships/oleObject" Target="../embeddings/oleObject83.bin"/><Relationship Id="rId4" Type="http://schemas.openxmlformats.org/officeDocument/2006/relationships/image" Target="../media/image91.wmf"/></Relationships>
</file>

<file path=ppt/slides/_rels/slide21.xml.rels><?xml version="1.0" encoding="UTF-8" standalone="yes"?>
<Relationships xmlns="http://schemas.openxmlformats.org/package/2006/relationships"><Relationship Id="rId8" Type="http://schemas.openxmlformats.org/officeDocument/2006/relationships/image" Target="../media/image96.wmf"/><Relationship Id="rId3" Type="http://schemas.openxmlformats.org/officeDocument/2006/relationships/oleObject" Target="../embeddings/oleObject85.bin"/><Relationship Id="rId7" Type="http://schemas.openxmlformats.org/officeDocument/2006/relationships/oleObject" Target="../embeddings/oleObject87.bin"/><Relationship Id="rId12" Type="http://schemas.openxmlformats.org/officeDocument/2006/relationships/image" Target="../media/image98.wmf"/><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95.wmf"/><Relationship Id="rId11" Type="http://schemas.openxmlformats.org/officeDocument/2006/relationships/oleObject" Target="../embeddings/oleObject89.bin"/><Relationship Id="rId5" Type="http://schemas.openxmlformats.org/officeDocument/2006/relationships/oleObject" Target="../embeddings/oleObject86.bin"/><Relationship Id="rId10" Type="http://schemas.openxmlformats.org/officeDocument/2006/relationships/image" Target="../media/image97.emf"/><Relationship Id="rId4" Type="http://schemas.openxmlformats.org/officeDocument/2006/relationships/image" Target="../media/image94.emf"/><Relationship Id="rId9" Type="http://schemas.openxmlformats.org/officeDocument/2006/relationships/oleObject" Target="../embeddings/oleObject88.bin"/></Relationships>
</file>

<file path=ppt/slides/_rels/slide22.xml.rels><?xml version="1.0" encoding="UTF-8" standalone="yes"?>
<Relationships xmlns="http://schemas.openxmlformats.org/package/2006/relationships"><Relationship Id="rId8" Type="http://schemas.openxmlformats.org/officeDocument/2006/relationships/image" Target="../media/image101.wmf"/><Relationship Id="rId13" Type="http://schemas.openxmlformats.org/officeDocument/2006/relationships/hyperlink" Target="Jxhd52-1.pps#-1,2," TargetMode="External"/><Relationship Id="rId3" Type="http://schemas.openxmlformats.org/officeDocument/2006/relationships/oleObject" Target="../embeddings/oleObject90.bin"/><Relationship Id="rId7" Type="http://schemas.openxmlformats.org/officeDocument/2006/relationships/oleObject" Target="../embeddings/oleObject92.bin"/><Relationship Id="rId12" Type="http://schemas.openxmlformats.org/officeDocument/2006/relationships/image" Target="../media/image103.emf"/><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image" Target="../media/image100.emf"/><Relationship Id="rId11" Type="http://schemas.openxmlformats.org/officeDocument/2006/relationships/oleObject" Target="../embeddings/oleObject94.bin"/><Relationship Id="rId5" Type="http://schemas.openxmlformats.org/officeDocument/2006/relationships/oleObject" Target="../embeddings/oleObject91.bin"/><Relationship Id="rId10" Type="http://schemas.openxmlformats.org/officeDocument/2006/relationships/image" Target="../media/image102.emf"/><Relationship Id="rId4" Type="http://schemas.openxmlformats.org/officeDocument/2006/relationships/image" Target="../media/image99.wmf"/><Relationship Id="rId9" Type="http://schemas.openxmlformats.org/officeDocument/2006/relationships/oleObject" Target="../embeddings/oleObject93.bin"/></Relationships>
</file>

<file path=ppt/slides/_rels/slide23.xml.rels><?xml version="1.0" encoding="UTF-8" standalone="yes"?>
<Relationships xmlns="http://schemas.openxmlformats.org/package/2006/relationships"><Relationship Id="rId8" Type="http://schemas.openxmlformats.org/officeDocument/2006/relationships/image" Target="../media/image106.emf"/><Relationship Id="rId13" Type="http://schemas.openxmlformats.org/officeDocument/2006/relationships/oleObject" Target="../embeddings/oleObject97.bin"/><Relationship Id="rId3" Type="http://schemas.openxmlformats.org/officeDocument/2006/relationships/oleObject" Target="../embeddings/oleObject95.bin"/><Relationship Id="rId7" Type="http://schemas.openxmlformats.org/officeDocument/2006/relationships/oleObject" Target="../embeddings/Microsoft_Word_97_-_2003___12.doc"/><Relationship Id="rId12" Type="http://schemas.openxmlformats.org/officeDocument/2006/relationships/image" Target="../media/image108.wmf"/><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image" Target="../media/image105.emf"/><Relationship Id="rId11" Type="http://schemas.openxmlformats.org/officeDocument/2006/relationships/oleObject" Target="../embeddings/oleObject96.bin"/><Relationship Id="rId5" Type="http://schemas.openxmlformats.org/officeDocument/2006/relationships/oleObject" Target="../embeddings/Microsoft_Word_97_-_2003___11.doc"/><Relationship Id="rId10" Type="http://schemas.openxmlformats.org/officeDocument/2006/relationships/image" Target="../media/image107.emf"/><Relationship Id="rId4" Type="http://schemas.openxmlformats.org/officeDocument/2006/relationships/image" Target="../media/image104.wmf"/><Relationship Id="rId9" Type="http://schemas.openxmlformats.org/officeDocument/2006/relationships/oleObject" Target="../embeddings/Microsoft_Word_97_-_2003___13.doc"/><Relationship Id="rId14" Type="http://schemas.openxmlformats.org/officeDocument/2006/relationships/image" Target="../media/image109.emf"/></Relationships>
</file>

<file path=ppt/slides/_rels/slide24.xml.rels><?xml version="1.0" encoding="UTF-8" standalone="yes"?>
<Relationships xmlns="http://schemas.openxmlformats.org/package/2006/relationships"><Relationship Id="rId8" Type="http://schemas.openxmlformats.org/officeDocument/2006/relationships/image" Target="../media/image112.wmf"/><Relationship Id="rId13" Type="http://schemas.openxmlformats.org/officeDocument/2006/relationships/oleObject" Target="../embeddings/oleObject103.bin"/><Relationship Id="rId18" Type="http://schemas.openxmlformats.org/officeDocument/2006/relationships/image" Target="../media/image117.emf"/><Relationship Id="rId3" Type="http://schemas.openxmlformats.org/officeDocument/2006/relationships/oleObject" Target="../embeddings/oleObject98.bin"/><Relationship Id="rId7" Type="http://schemas.openxmlformats.org/officeDocument/2006/relationships/oleObject" Target="../embeddings/oleObject100.bin"/><Relationship Id="rId12" Type="http://schemas.openxmlformats.org/officeDocument/2006/relationships/image" Target="../media/image114.emf"/><Relationship Id="rId17" Type="http://schemas.openxmlformats.org/officeDocument/2006/relationships/oleObject" Target="../embeddings/Microsoft_Word_97_-_2003___14.doc"/><Relationship Id="rId2" Type="http://schemas.openxmlformats.org/officeDocument/2006/relationships/slideLayout" Target="../slideLayouts/slideLayout7.xml"/><Relationship Id="rId16" Type="http://schemas.openxmlformats.org/officeDocument/2006/relationships/image" Target="../media/image116.emf"/><Relationship Id="rId1" Type="http://schemas.openxmlformats.org/officeDocument/2006/relationships/vmlDrawing" Target="../drawings/vmlDrawing23.vml"/><Relationship Id="rId6" Type="http://schemas.openxmlformats.org/officeDocument/2006/relationships/image" Target="../media/image111.wmf"/><Relationship Id="rId11" Type="http://schemas.openxmlformats.org/officeDocument/2006/relationships/oleObject" Target="../embeddings/oleObject102.bin"/><Relationship Id="rId5" Type="http://schemas.openxmlformats.org/officeDocument/2006/relationships/oleObject" Target="../embeddings/oleObject99.bin"/><Relationship Id="rId15" Type="http://schemas.openxmlformats.org/officeDocument/2006/relationships/oleObject" Target="../embeddings/oleObject104.bin"/><Relationship Id="rId10" Type="http://schemas.openxmlformats.org/officeDocument/2006/relationships/image" Target="../media/image113.emf"/><Relationship Id="rId4" Type="http://schemas.openxmlformats.org/officeDocument/2006/relationships/image" Target="../media/image110.wmf"/><Relationship Id="rId9" Type="http://schemas.openxmlformats.org/officeDocument/2006/relationships/oleObject" Target="../embeddings/oleObject101.bin"/><Relationship Id="rId14" Type="http://schemas.openxmlformats.org/officeDocument/2006/relationships/image" Target="../media/image115.emf"/></Relationships>
</file>

<file path=ppt/slides/_rels/slide25.xml.rels><?xml version="1.0" encoding="UTF-8" standalone="yes"?>
<Relationships xmlns="http://schemas.openxmlformats.org/package/2006/relationships"><Relationship Id="rId8" Type="http://schemas.openxmlformats.org/officeDocument/2006/relationships/image" Target="../media/image120.wmf"/><Relationship Id="rId13" Type="http://schemas.openxmlformats.org/officeDocument/2006/relationships/oleObject" Target="../embeddings/oleObject110.bin"/><Relationship Id="rId18" Type="http://schemas.openxmlformats.org/officeDocument/2006/relationships/image" Target="../media/image125.wmf"/><Relationship Id="rId3" Type="http://schemas.openxmlformats.org/officeDocument/2006/relationships/oleObject" Target="../embeddings/oleObject105.bin"/><Relationship Id="rId7" Type="http://schemas.openxmlformats.org/officeDocument/2006/relationships/oleObject" Target="../embeddings/oleObject107.bin"/><Relationship Id="rId12" Type="http://schemas.openxmlformats.org/officeDocument/2006/relationships/image" Target="../media/image122.wmf"/><Relationship Id="rId17" Type="http://schemas.openxmlformats.org/officeDocument/2006/relationships/oleObject" Target="../embeddings/oleObject112.bin"/><Relationship Id="rId2" Type="http://schemas.openxmlformats.org/officeDocument/2006/relationships/slideLayout" Target="../slideLayouts/slideLayout7.xml"/><Relationship Id="rId16" Type="http://schemas.openxmlformats.org/officeDocument/2006/relationships/image" Target="../media/image124.wmf"/><Relationship Id="rId1" Type="http://schemas.openxmlformats.org/officeDocument/2006/relationships/vmlDrawing" Target="../drawings/vmlDrawing24.vml"/><Relationship Id="rId6" Type="http://schemas.openxmlformats.org/officeDocument/2006/relationships/image" Target="../media/image119.wmf"/><Relationship Id="rId11" Type="http://schemas.openxmlformats.org/officeDocument/2006/relationships/oleObject" Target="../embeddings/oleObject109.bin"/><Relationship Id="rId5" Type="http://schemas.openxmlformats.org/officeDocument/2006/relationships/oleObject" Target="../embeddings/oleObject106.bin"/><Relationship Id="rId15" Type="http://schemas.openxmlformats.org/officeDocument/2006/relationships/oleObject" Target="../embeddings/oleObject111.bin"/><Relationship Id="rId10" Type="http://schemas.openxmlformats.org/officeDocument/2006/relationships/image" Target="../media/image121.wmf"/><Relationship Id="rId4" Type="http://schemas.openxmlformats.org/officeDocument/2006/relationships/image" Target="../media/image118.emf"/><Relationship Id="rId9" Type="http://schemas.openxmlformats.org/officeDocument/2006/relationships/oleObject" Target="../embeddings/oleObject108.bin"/><Relationship Id="rId14" Type="http://schemas.openxmlformats.org/officeDocument/2006/relationships/image" Target="../media/image123.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13.bin"/><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image" Target="../media/image127.wmf"/><Relationship Id="rId5" Type="http://schemas.openxmlformats.org/officeDocument/2006/relationships/oleObject" Target="../embeddings/oleObject114.bin"/><Relationship Id="rId4" Type="http://schemas.openxmlformats.org/officeDocument/2006/relationships/image" Target="../media/image126.emf"/></Relationships>
</file>

<file path=ppt/slides/_rels/slide27.xml.rels><?xml version="1.0" encoding="UTF-8" standalone="yes"?>
<Relationships xmlns="http://schemas.openxmlformats.org/package/2006/relationships"><Relationship Id="rId8" Type="http://schemas.openxmlformats.org/officeDocument/2006/relationships/image" Target="../media/image130.wmf"/><Relationship Id="rId3" Type="http://schemas.openxmlformats.org/officeDocument/2006/relationships/oleObject" Target="../embeddings/oleObject115.bin"/><Relationship Id="rId7" Type="http://schemas.openxmlformats.org/officeDocument/2006/relationships/oleObject" Target="../embeddings/oleObject117.bin"/><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image" Target="../media/image129.emf"/><Relationship Id="rId5" Type="http://schemas.openxmlformats.org/officeDocument/2006/relationships/oleObject" Target="../embeddings/oleObject116.bin"/><Relationship Id="rId10" Type="http://schemas.openxmlformats.org/officeDocument/2006/relationships/image" Target="../media/image131.wmf"/><Relationship Id="rId4" Type="http://schemas.openxmlformats.org/officeDocument/2006/relationships/image" Target="../media/image128.wmf"/><Relationship Id="rId9" Type="http://schemas.openxmlformats.org/officeDocument/2006/relationships/oleObject" Target="../embeddings/oleObject118.bin"/></Relationships>
</file>

<file path=ppt/slides/_rels/slide28.xml.rels><?xml version="1.0" encoding="UTF-8" standalone="yes"?>
<Relationships xmlns="http://schemas.openxmlformats.org/package/2006/relationships"><Relationship Id="rId8" Type="http://schemas.openxmlformats.org/officeDocument/2006/relationships/image" Target="../media/image134.wmf"/><Relationship Id="rId3" Type="http://schemas.openxmlformats.org/officeDocument/2006/relationships/oleObject" Target="../embeddings/oleObject119.bin"/><Relationship Id="rId7" Type="http://schemas.openxmlformats.org/officeDocument/2006/relationships/oleObject" Target="../embeddings/oleObject121.bin"/><Relationship Id="rId12" Type="http://schemas.openxmlformats.org/officeDocument/2006/relationships/hyperlink" Target="Jxhd52-1.pps#-1,2," TargetMode="External"/><Relationship Id="rId2" Type="http://schemas.openxmlformats.org/officeDocument/2006/relationships/slideLayout" Target="../slideLayouts/slideLayout7.xml"/><Relationship Id="rId1" Type="http://schemas.openxmlformats.org/officeDocument/2006/relationships/vmlDrawing" Target="../drawings/vmlDrawing27.vml"/><Relationship Id="rId6" Type="http://schemas.openxmlformats.org/officeDocument/2006/relationships/image" Target="../media/image133.wmf"/><Relationship Id="rId11" Type="http://schemas.openxmlformats.org/officeDocument/2006/relationships/hyperlink" Target="jxhd52-3.pps" TargetMode="External"/><Relationship Id="rId5" Type="http://schemas.openxmlformats.org/officeDocument/2006/relationships/oleObject" Target="../embeddings/oleObject120.bin"/><Relationship Id="rId10" Type="http://schemas.openxmlformats.org/officeDocument/2006/relationships/image" Target="../media/image135.emf"/><Relationship Id="rId4" Type="http://schemas.openxmlformats.org/officeDocument/2006/relationships/image" Target="../media/image132.emf"/><Relationship Id="rId9" Type="http://schemas.openxmlformats.org/officeDocument/2006/relationships/oleObject" Target="../embeddings/oleObject122.bin"/></Relationships>
</file>

<file path=ppt/slides/_rels/slide29.xml.rels><?xml version="1.0" encoding="UTF-8" standalone="yes"?>
<Relationships xmlns="http://schemas.openxmlformats.org/package/2006/relationships"><Relationship Id="rId8" Type="http://schemas.openxmlformats.org/officeDocument/2006/relationships/image" Target="../media/image138.emf"/><Relationship Id="rId3" Type="http://schemas.openxmlformats.org/officeDocument/2006/relationships/oleObject" Target="../embeddings/oleObject123.bin"/><Relationship Id="rId7" Type="http://schemas.openxmlformats.org/officeDocument/2006/relationships/oleObject" Target="../embeddings/oleObject125.bin"/><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image" Target="../media/image137.emf"/><Relationship Id="rId5" Type="http://schemas.openxmlformats.org/officeDocument/2006/relationships/oleObject" Target="../embeddings/oleObject124.bin"/><Relationship Id="rId10" Type="http://schemas.openxmlformats.org/officeDocument/2006/relationships/hyperlink" Target="Jxhd5-1.pps#-1,1,&#25968;&#29702;&#32479;&#35745;&#21021;&#27493;" TargetMode="External"/><Relationship Id="rId4" Type="http://schemas.openxmlformats.org/officeDocument/2006/relationships/image" Target="../media/image136.wmf"/><Relationship Id="rId9" Type="http://schemas.openxmlformats.org/officeDocument/2006/relationships/slide" Target="slide32.xml"/></Relationships>
</file>

<file path=ppt/slides/_rels/slide3.xml.rels><?xml version="1.0" encoding="UTF-8" standalone="yes"?>
<Relationships xmlns="http://schemas.openxmlformats.org/package/2006/relationships"><Relationship Id="rId8" Type="http://schemas.openxmlformats.org/officeDocument/2006/relationships/image" Target="../media/image4.emf"/><Relationship Id="rId13" Type="http://schemas.openxmlformats.org/officeDocument/2006/relationships/slide" Target="slide16.xml"/><Relationship Id="rId3" Type="http://schemas.openxmlformats.org/officeDocument/2006/relationships/oleObject" Target="../embeddings/oleObject2.bin"/><Relationship Id="rId7" Type="http://schemas.openxmlformats.org/officeDocument/2006/relationships/oleObject" Target="../embeddings/oleObject3.bin"/><Relationship Id="rId12"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3.emf"/><Relationship Id="rId11" Type="http://schemas.openxmlformats.org/officeDocument/2006/relationships/oleObject" Target="../embeddings/oleObject5.bin"/><Relationship Id="rId5" Type="http://schemas.openxmlformats.org/officeDocument/2006/relationships/oleObject" Target="../embeddings/Microsoft_Word_97_-_2003___1.doc"/><Relationship Id="rId10" Type="http://schemas.openxmlformats.org/officeDocument/2006/relationships/image" Target="../media/image5.emf"/><Relationship Id="rId4" Type="http://schemas.openxmlformats.org/officeDocument/2006/relationships/image" Target="../media/image2.wmf"/><Relationship Id="rId9" Type="http://schemas.openxmlformats.org/officeDocument/2006/relationships/oleObject" Target="../embeddings/oleObject4.bin"/></Relationships>
</file>

<file path=ppt/slides/_rels/slide30.xml.rels><?xml version="1.0" encoding="UTF-8" standalone="yes"?>
<Relationships xmlns="http://schemas.openxmlformats.org/package/2006/relationships"><Relationship Id="rId8" Type="http://schemas.openxmlformats.org/officeDocument/2006/relationships/oleObject" Target="../embeddings/Microsoft_Word_97_-_2003___16.doc"/><Relationship Id="rId13" Type="http://schemas.openxmlformats.org/officeDocument/2006/relationships/image" Target="../media/image143.wmf"/><Relationship Id="rId18" Type="http://schemas.openxmlformats.org/officeDocument/2006/relationships/oleObject" Target="../embeddings/oleObject131.bin"/><Relationship Id="rId3" Type="http://schemas.openxmlformats.org/officeDocument/2006/relationships/audio" Target="../media/audio1.wav"/><Relationship Id="rId21" Type="http://schemas.openxmlformats.org/officeDocument/2006/relationships/image" Target="../media/image147.emf"/><Relationship Id="rId7" Type="http://schemas.openxmlformats.org/officeDocument/2006/relationships/image" Target="../media/image140.wmf"/><Relationship Id="rId12" Type="http://schemas.openxmlformats.org/officeDocument/2006/relationships/oleObject" Target="../embeddings/oleObject128.bin"/><Relationship Id="rId17" Type="http://schemas.openxmlformats.org/officeDocument/2006/relationships/image" Target="../media/image145.wmf"/><Relationship Id="rId25" Type="http://schemas.openxmlformats.org/officeDocument/2006/relationships/image" Target="../media/image149.wmf"/><Relationship Id="rId2" Type="http://schemas.openxmlformats.org/officeDocument/2006/relationships/slideLayout" Target="../slideLayouts/slideLayout7.xml"/><Relationship Id="rId16" Type="http://schemas.openxmlformats.org/officeDocument/2006/relationships/oleObject" Target="../embeddings/oleObject130.bin"/><Relationship Id="rId20" Type="http://schemas.openxmlformats.org/officeDocument/2006/relationships/oleObject" Target="../embeddings/oleObject132.bin"/><Relationship Id="rId1" Type="http://schemas.openxmlformats.org/officeDocument/2006/relationships/vmlDrawing" Target="../drawings/vmlDrawing29.vml"/><Relationship Id="rId6" Type="http://schemas.openxmlformats.org/officeDocument/2006/relationships/oleObject" Target="../embeddings/oleObject126.bin"/><Relationship Id="rId11" Type="http://schemas.openxmlformats.org/officeDocument/2006/relationships/image" Target="../media/image142.wmf"/><Relationship Id="rId24" Type="http://schemas.openxmlformats.org/officeDocument/2006/relationships/oleObject" Target="../embeddings/oleObject134.bin"/><Relationship Id="rId5" Type="http://schemas.openxmlformats.org/officeDocument/2006/relationships/image" Target="../media/image139.wmf"/><Relationship Id="rId15" Type="http://schemas.openxmlformats.org/officeDocument/2006/relationships/image" Target="../media/image144.wmf"/><Relationship Id="rId23" Type="http://schemas.openxmlformats.org/officeDocument/2006/relationships/image" Target="../media/image148.wmf"/><Relationship Id="rId10" Type="http://schemas.openxmlformats.org/officeDocument/2006/relationships/oleObject" Target="../embeddings/oleObject127.bin"/><Relationship Id="rId19" Type="http://schemas.openxmlformats.org/officeDocument/2006/relationships/image" Target="../media/image146.wmf"/><Relationship Id="rId4" Type="http://schemas.openxmlformats.org/officeDocument/2006/relationships/oleObject" Target="../embeddings/Microsoft_Word_97_-_2003___15.doc"/><Relationship Id="rId9" Type="http://schemas.openxmlformats.org/officeDocument/2006/relationships/image" Target="../media/image141.wmf"/><Relationship Id="rId14" Type="http://schemas.openxmlformats.org/officeDocument/2006/relationships/oleObject" Target="../embeddings/oleObject129.bin"/><Relationship Id="rId22" Type="http://schemas.openxmlformats.org/officeDocument/2006/relationships/oleObject" Target="../embeddings/oleObject133.bin"/></Relationships>
</file>

<file path=ppt/slides/_rels/slide31.xml.rels><?xml version="1.0" encoding="UTF-8" standalone="yes"?>
<Relationships xmlns="http://schemas.openxmlformats.org/package/2006/relationships"><Relationship Id="rId8" Type="http://schemas.openxmlformats.org/officeDocument/2006/relationships/image" Target="../media/image152.wmf"/><Relationship Id="rId13" Type="http://schemas.openxmlformats.org/officeDocument/2006/relationships/oleObject" Target="../embeddings/oleObject140.bin"/><Relationship Id="rId3" Type="http://schemas.openxmlformats.org/officeDocument/2006/relationships/oleObject" Target="../embeddings/oleObject135.bin"/><Relationship Id="rId7" Type="http://schemas.openxmlformats.org/officeDocument/2006/relationships/oleObject" Target="../embeddings/oleObject137.bin"/><Relationship Id="rId12" Type="http://schemas.openxmlformats.org/officeDocument/2006/relationships/image" Target="../media/image154.wmf"/><Relationship Id="rId2" Type="http://schemas.openxmlformats.org/officeDocument/2006/relationships/slideLayout" Target="../slideLayouts/slideLayout7.xml"/><Relationship Id="rId16" Type="http://schemas.openxmlformats.org/officeDocument/2006/relationships/image" Target="../media/image156.emf"/><Relationship Id="rId1" Type="http://schemas.openxmlformats.org/officeDocument/2006/relationships/vmlDrawing" Target="../drawings/vmlDrawing30.vml"/><Relationship Id="rId6" Type="http://schemas.openxmlformats.org/officeDocument/2006/relationships/image" Target="../media/image151.wmf"/><Relationship Id="rId11" Type="http://schemas.openxmlformats.org/officeDocument/2006/relationships/oleObject" Target="../embeddings/oleObject139.bin"/><Relationship Id="rId5" Type="http://schemas.openxmlformats.org/officeDocument/2006/relationships/oleObject" Target="../embeddings/oleObject136.bin"/><Relationship Id="rId15" Type="http://schemas.openxmlformats.org/officeDocument/2006/relationships/oleObject" Target="../embeddings/oleObject141.bin"/><Relationship Id="rId10" Type="http://schemas.openxmlformats.org/officeDocument/2006/relationships/image" Target="../media/image153.emf"/><Relationship Id="rId4" Type="http://schemas.openxmlformats.org/officeDocument/2006/relationships/image" Target="../media/image150.emf"/><Relationship Id="rId9" Type="http://schemas.openxmlformats.org/officeDocument/2006/relationships/oleObject" Target="../embeddings/oleObject138.bin"/><Relationship Id="rId14" Type="http://schemas.openxmlformats.org/officeDocument/2006/relationships/image" Target="../media/image155.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42.bin"/><Relationship Id="rId2" Type="http://schemas.openxmlformats.org/officeDocument/2006/relationships/slideLayout" Target="../slideLayouts/slideLayout7.xml"/><Relationship Id="rId1" Type="http://schemas.openxmlformats.org/officeDocument/2006/relationships/vmlDrawing" Target="../drawings/vmlDrawing31.vml"/><Relationship Id="rId5" Type="http://schemas.openxmlformats.org/officeDocument/2006/relationships/slide" Target="slide36.xml"/><Relationship Id="rId4" Type="http://schemas.openxmlformats.org/officeDocument/2006/relationships/image" Target="../media/image157.emf"/></Relationships>
</file>

<file path=ppt/slides/_rels/slide33.xml.rels><?xml version="1.0" encoding="UTF-8" standalone="yes"?>
<Relationships xmlns="http://schemas.openxmlformats.org/package/2006/relationships"><Relationship Id="rId8" Type="http://schemas.openxmlformats.org/officeDocument/2006/relationships/image" Target="../media/image160.wmf"/><Relationship Id="rId13" Type="http://schemas.openxmlformats.org/officeDocument/2006/relationships/oleObject" Target="../embeddings/oleObject147.bin"/><Relationship Id="rId18" Type="http://schemas.openxmlformats.org/officeDocument/2006/relationships/image" Target="../media/image165.wmf"/><Relationship Id="rId3" Type="http://schemas.openxmlformats.org/officeDocument/2006/relationships/oleObject" Target="../embeddings/Microsoft_Word_97_-_2003___17.doc"/><Relationship Id="rId7" Type="http://schemas.openxmlformats.org/officeDocument/2006/relationships/oleObject" Target="../embeddings/oleObject144.bin"/><Relationship Id="rId12" Type="http://schemas.openxmlformats.org/officeDocument/2006/relationships/image" Target="../media/image162.wmf"/><Relationship Id="rId17" Type="http://schemas.openxmlformats.org/officeDocument/2006/relationships/oleObject" Target="../embeddings/oleObject149.bin"/><Relationship Id="rId2" Type="http://schemas.openxmlformats.org/officeDocument/2006/relationships/slideLayout" Target="../slideLayouts/slideLayout7.xml"/><Relationship Id="rId16" Type="http://schemas.openxmlformats.org/officeDocument/2006/relationships/image" Target="../media/image164.emf"/><Relationship Id="rId1" Type="http://schemas.openxmlformats.org/officeDocument/2006/relationships/vmlDrawing" Target="../drawings/vmlDrawing32.vml"/><Relationship Id="rId6" Type="http://schemas.openxmlformats.org/officeDocument/2006/relationships/image" Target="../media/image159.wmf"/><Relationship Id="rId11" Type="http://schemas.openxmlformats.org/officeDocument/2006/relationships/oleObject" Target="../embeddings/oleObject146.bin"/><Relationship Id="rId5" Type="http://schemas.openxmlformats.org/officeDocument/2006/relationships/oleObject" Target="../embeddings/oleObject143.bin"/><Relationship Id="rId15" Type="http://schemas.openxmlformats.org/officeDocument/2006/relationships/oleObject" Target="../embeddings/oleObject148.bin"/><Relationship Id="rId10" Type="http://schemas.openxmlformats.org/officeDocument/2006/relationships/image" Target="../media/image161.wmf"/><Relationship Id="rId4" Type="http://schemas.openxmlformats.org/officeDocument/2006/relationships/image" Target="../media/image158.emf"/><Relationship Id="rId9" Type="http://schemas.openxmlformats.org/officeDocument/2006/relationships/oleObject" Target="../embeddings/oleObject145.bin"/><Relationship Id="rId14" Type="http://schemas.openxmlformats.org/officeDocument/2006/relationships/image" Target="../media/image163.wmf"/></Relationships>
</file>

<file path=ppt/slides/_rels/slide34.xml.rels><?xml version="1.0" encoding="UTF-8" standalone="yes"?>
<Relationships xmlns="http://schemas.openxmlformats.org/package/2006/relationships"><Relationship Id="rId8" Type="http://schemas.openxmlformats.org/officeDocument/2006/relationships/image" Target="../media/image168.emf"/><Relationship Id="rId3" Type="http://schemas.openxmlformats.org/officeDocument/2006/relationships/oleObject" Target="../embeddings/oleObject150.bin"/><Relationship Id="rId7" Type="http://schemas.openxmlformats.org/officeDocument/2006/relationships/oleObject" Target="../embeddings/oleObject152.bin"/><Relationship Id="rId2" Type="http://schemas.openxmlformats.org/officeDocument/2006/relationships/slideLayout" Target="../slideLayouts/slideLayout7.xml"/><Relationship Id="rId1" Type="http://schemas.openxmlformats.org/officeDocument/2006/relationships/vmlDrawing" Target="../drawings/vmlDrawing33.vml"/><Relationship Id="rId6" Type="http://schemas.openxmlformats.org/officeDocument/2006/relationships/image" Target="../media/image167.emf"/><Relationship Id="rId5" Type="http://schemas.openxmlformats.org/officeDocument/2006/relationships/oleObject" Target="../embeddings/oleObject151.bin"/><Relationship Id="rId4" Type="http://schemas.openxmlformats.org/officeDocument/2006/relationships/image" Target="../media/image166.wmf"/></Relationships>
</file>

<file path=ppt/slides/_rels/slide35.xml.rels><?xml version="1.0" encoding="UTF-8" standalone="yes"?>
<Relationships xmlns="http://schemas.openxmlformats.org/package/2006/relationships"><Relationship Id="rId8" Type="http://schemas.openxmlformats.org/officeDocument/2006/relationships/image" Target="../media/image171.emf"/><Relationship Id="rId3" Type="http://schemas.openxmlformats.org/officeDocument/2006/relationships/oleObject" Target="../embeddings/oleObject153.bin"/><Relationship Id="rId7" Type="http://schemas.openxmlformats.org/officeDocument/2006/relationships/oleObject" Target="../embeddings/oleObject155.bin"/><Relationship Id="rId2" Type="http://schemas.openxmlformats.org/officeDocument/2006/relationships/slideLayout" Target="../slideLayouts/slideLayout7.xml"/><Relationship Id="rId1" Type="http://schemas.openxmlformats.org/officeDocument/2006/relationships/vmlDrawing" Target="../drawings/vmlDrawing34.vml"/><Relationship Id="rId6" Type="http://schemas.openxmlformats.org/officeDocument/2006/relationships/image" Target="../media/image170.emf"/><Relationship Id="rId5" Type="http://schemas.openxmlformats.org/officeDocument/2006/relationships/oleObject" Target="../embeddings/oleObject154.bin"/><Relationship Id="rId4" Type="http://schemas.openxmlformats.org/officeDocument/2006/relationships/image" Target="../media/image169.emf"/></Relationships>
</file>

<file path=ppt/slides/_rels/slide36.xml.rels><?xml version="1.0" encoding="UTF-8" standalone="yes"?>
<Relationships xmlns="http://schemas.openxmlformats.org/package/2006/relationships"><Relationship Id="rId8" Type="http://schemas.openxmlformats.org/officeDocument/2006/relationships/image" Target="../media/image174.emf"/><Relationship Id="rId3" Type="http://schemas.openxmlformats.org/officeDocument/2006/relationships/oleObject" Target="../embeddings/oleObject156.bin"/><Relationship Id="rId7" Type="http://schemas.openxmlformats.org/officeDocument/2006/relationships/oleObject" Target="../embeddings/oleObject158.bin"/><Relationship Id="rId2" Type="http://schemas.openxmlformats.org/officeDocument/2006/relationships/slideLayout" Target="../slideLayouts/slideLayout7.xml"/><Relationship Id="rId1" Type="http://schemas.openxmlformats.org/officeDocument/2006/relationships/vmlDrawing" Target="../drawings/vmlDrawing35.vml"/><Relationship Id="rId6" Type="http://schemas.openxmlformats.org/officeDocument/2006/relationships/image" Target="../media/image173.wmf"/><Relationship Id="rId5" Type="http://schemas.openxmlformats.org/officeDocument/2006/relationships/oleObject" Target="../embeddings/oleObject157.bin"/><Relationship Id="rId10" Type="http://schemas.openxmlformats.org/officeDocument/2006/relationships/image" Target="../media/image175.emf"/><Relationship Id="rId4" Type="http://schemas.openxmlformats.org/officeDocument/2006/relationships/image" Target="../media/image172.wmf"/><Relationship Id="rId9" Type="http://schemas.openxmlformats.org/officeDocument/2006/relationships/oleObject" Target="../embeddings/oleObject159.bin"/></Relationships>
</file>

<file path=ppt/slides/_rels/slide37.xml.rels><?xml version="1.0" encoding="UTF-8" standalone="yes"?>
<Relationships xmlns="http://schemas.openxmlformats.org/package/2006/relationships"><Relationship Id="rId8" Type="http://schemas.openxmlformats.org/officeDocument/2006/relationships/image" Target="../media/image178.wmf"/><Relationship Id="rId13" Type="http://schemas.openxmlformats.org/officeDocument/2006/relationships/oleObject" Target="../embeddings/oleObject165.bin"/><Relationship Id="rId3" Type="http://schemas.openxmlformats.org/officeDocument/2006/relationships/oleObject" Target="../embeddings/oleObject160.bin"/><Relationship Id="rId7" Type="http://schemas.openxmlformats.org/officeDocument/2006/relationships/oleObject" Target="../embeddings/oleObject162.bin"/><Relationship Id="rId12" Type="http://schemas.openxmlformats.org/officeDocument/2006/relationships/image" Target="../media/image180.emf"/><Relationship Id="rId2" Type="http://schemas.openxmlformats.org/officeDocument/2006/relationships/slideLayout" Target="../slideLayouts/slideLayout7.xml"/><Relationship Id="rId1" Type="http://schemas.openxmlformats.org/officeDocument/2006/relationships/vmlDrawing" Target="../drawings/vmlDrawing36.vml"/><Relationship Id="rId6" Type="http://schemas.openxmlformats.org/officeDocument/2006/relationships/image" Target="../media/image177.wmf"/><Relationship Id="rId11" Type="http://schemas.openxmlformats.org/officeDocument/2006/relationships/oleObject" Target="../embeddings/oleObject164.bin"/><Relationship Id="rId5" Type="http://schemas.openxmlformats.org/officeDocument/2006/relationships/oleObject" Target="../embeddings/oleObject161.bin"/><Relationship Id="rId10" Type="http://schemas.openxmlformats.org/officeDocument/2006/relationships/image" Target="../media/image179.wmf"/><Relationship Id="rId4" Type="http://schemas.openxmlformats.org/officeDocument/2006/relationships/image" Target="../media/image176.emf"/><Relationship Id="rId9" Type="http://schemas.openxmlformats.org/officeDocument/2006/relationships/oleObject" Target="../embeddings/oleObject163.bin"/><Relationship Id="rId14" Type="http://schemas.openxmlformats.org/officeDocument/2006/relationships/image" Target="../media/image181.emf"/></Relationships>
</file>

<file path=ppt/slides/_rels/slide38.xml.rels><?xml version="1.0" encoding="UTF-8" standalone="yes"?>
<Relationships xmlns="http://schemas.openxmlformats.org/package/2006/relationships"><Relationship Id="rId8" Type="http://schemas.openxmlformats.org/officeDocument/2006/relationships/image" Target="../media/image184.wmf"/><Relationship Id="rId3" Type="http://schemas.openxmlformats.org/officeDocument/2006/relationships/oleObject" Target="../embeddings/oleObject166.bin"/><Relationship Id="rId7" Type="http://schemas.openxmlformats.org/officeDocument/2006/relationships/oleObject" Target="../embeddings/oleObject168.bin"/><Relationship Id="rId12" Type="http://schemas.openxmlformats.org/officeDocument/2006/relationships/image" Target="../media/image186.wmf"/><Relationship Id="rId2" Type="http://schemas.openxmlformats.org/officeDocument/2006/relationships/slideLayout" Target="../slideLayouts/slideLayout7.xml"/><Relationship Id="rId1" Type="http://schemas.openxmlformats.org/officeDocument/2006/relationships/vmlDrawing" Target="../drawings/vmlDrawing37.vml"/><Relationship Id="rId6" Type="http://schemas.openxmlformats.org/officeDocument/2006/relationships/image" Target="../media/image183.wmf"/><Relationship Id="rId11" Type="http://schemas.openxmlformats.org/officeDocument/2006/relationships/oleObject" Target="../embeddings/oleObject170.bin"/><Relationship Id="rId5" Type="http://schemas.openxmlformats.org/officeDocument/2006/relationships/oleObject" Target="../embeddings/oleObject167.bin"/><Relationship Id="rId10" Type="http://schemas.openxmlformats.org/officeDocument/2006/relationships/image" Target="../media/image185.wmf"/><Relationship Id="rId4" Type="http://schemas.openxmlformats.org/officeDocument/2006/relationships/image" Target="../media/image182.wmf"/><Relationship Id="rId9" Type="http://schemas.openxmlformats.org/officeDocument/2006/relationships/oleObject" Target="../embeddings/oleObject169.bin"/></Relationships>
</file>

<file path=ppt/slides/_rels/slide39.xml.rels><?xml version="1.0" encoding="UTF-8" standalone="yes"?>
<Relationships xmlns="http://schemas.openxmlformats.org/package/2006/relationships"><Relationship Id="rId8" Type="http://schemas.openxmlformats.org/officeDocument/2006/relationships/image" Target="../media/image189.wmf"/><Relationship Id="rId3" Type="http://schemas.openxmlformats.org/officeDocument/2006/relationships/oleObject" Target="../embeddings/oleObject171.bin"/><Relationship Id="rId7" Type="http://schemas.openxmlformats.org/officeDocument/2006/relationships/oleObject" Target="../embeddings/oleObject173.bin"/><Relationship Id="rId2" Type="http://schemas.openxmlformats.org/officeDocument/2006/relationships/slideLayout" Target="../slideLayouts/slideLayout7.xml"/><Relationship Id="rId1" Type="http://schemas.openxmlformats.org/officeDocument/2006/relationships/vmlDrawing" Target="../drawings/vmlDrawing38.vml"/><Relationship Id="rId6" Type="http://schemas.openxmlformats.org/officeDocument/2006/relationships/image" Target="../media/image188.wmf"/><Relationship Id="rId5" Type="http://schemas.openxmlformats.org/officeDocument/2006/relationships/oleObject" Target="../embeddings/oleObject172.bin"/><Relationship Id="rId10" Type="http://schemas.openxmlformats.org/officeDocument/2006/relationships/image" Target="../media/image190.wmf"/><Relationship Id="rId4" Type="http://schemas.openxmlformats.org/officeDocument/2006/relationships/image" Target="../media/image187.wmf"/><Relationship Id="rId9" Type="http://schemas.openxmlformats.org/officeDocument/2006/relationships/oleObject" Target="../embeddings/oleObject174.bin"/></Relationships>
</file>

<file path=ppt/slides/_rels/slide4.xml.rels><?xml version="1.0" encoding="UTF-8" standalone="yes"?>
<Relationships xmlns="http://schemas.openxmlformats.org/package/2006/relationships"><Relationship Id="rId8" Type="http://schemas.openxmlformats.org/officeDocument/2006/relationships/image" Target="../media/image9.wmf"/><Relationship Id="rId13" Type="http://schemas.openxmlformats.org/officeDocument/2006/relationships/oleObject" Target="../embeddings/oleObject11.bin"/><Relationship Id="rId18" Type="http://schemas.openxmlformats.org/officeDocument/2006/relationships/image" Target="../media/image14.wmf"/><Relationship Id="rId3" Type="http://schemas.openxmlformats.org/officeDocument/2006/relationships/oleObject" Target="../embeddings/oleObject6.bin"/><Relationship Id="rId21" Type="http://schemas.openxmlformats.org/officeDocument/2006/relationships/oleObject" Target="../embeddings/oleObject15.bin"/><Relationship Id="rId7" Type="http://schemas.openxmlformats.org/officeDocument/2006/relationships/oleObject" Target="../embeddings/oleObject8.bin"/><Relationship Id="rId12" Type="http://schemas.openxmlformats.org/officeDocument/2006/relationships/image" Target="../media/image11.wmf"/><Relationship Id="rId17" Type="http://schemas.openxmlformats.org/officeDocument/2006/relationships/oleObject" Target="../embeddings/oleObject13.bin"/><Relationship Id="rId2" Type="http://schemas.openxmlformats.org/officeDocument/2006/relationships/slideLayout" Target="../slideLayouts/slideLayout7.xml"/><Relationship Id="rId16" Type="http://schemas.openxmlformats.org/officeDocument/2006/relationships/image" Target="../media/image13.wmf"/><Relationship Id="rId20" Type="http://schemas.openxmlformats.org/officeDocument/2006/relationships/image" Target="../media/image15.wmf"/><Relationship Id="rId1" Type="http://schemas.openxmlformats.org/officeDocument/2006/relationships/vmlDrawing" Target="../drawings/vmlDrawing3.vml"/><Relationship Id="rId6" Type="http://schemas.openxmlformats.org/officeDocument/2006/relationships/image" Target="../media/image8.wmf"/><Relationship Id="rId11" Type="http://schemas.openxmlformats.org/officeDocument/2006/relationships/oleObject" Target="../embeddings/oleObject10.bin"/><Relationship Id="rId5" Type="http://schemas.openxmlformats.org/officeDocument/2006/relationships/oleObject" Target="../embeddings/oleObject7.bin"/><Relationship Id="rId15" Type="http://schemas.openxmlformats.org/officeDocument/2006/relationships/oleObject" Target="../embeddings/oleObject12.bin"/><Relationship Id="rId23" Type="http://schemas.openxmlformats.org/officeDocument/2006/relationships/image" Target="../media/image16.wmf"/><Relationship Id="rId10" Type="http://schemas.openxmlformats.org/officeDocument/2006/relationships/image" Target="../media/image10.wmf"/><Relationship Id="rId19" Type="http://schemas.openxmlformats.org/officeDocument/2006/relationships/oleObject" Target="../embeddings/oleObject14.bin"/><Relationship Id="rId4" Type="http://schemas.openxmlformats.org/officeDocument/2006/relationships/image" Target="../media/image7.wmf"/><Relationship Id="rId9" Type="http://schemas.openxmlformats.org/officeDocument/2006/relationships/oleObject" Target="../embeddings/oleObject9.bin"/><Relationship Id="rId14" Type="http://schemas.openxmlformats.org/officeDocument/2006/relationships/image" Target="../media/image12.wmf"/><Relationship Id="rId22" Type="http://schemas.openxmlformats.org/officeDocument/2006/relationships/oleObject" Target="../embeddings/oleObject16.bin"/></Relationships>
</file>

<file path=ppt/slides/_rels/slide40.xml.rels><?xml version="1.0" encoding="UTF-8" standalone="yes"?>
<Relationships xmlns="http://schemas.openxmlformats.org/package/2006/relationships"><Relationship Id="rId8" Type="http://schemas.openxmlformats.org/officeDocument/2006/relationships/image" Target="../media/image193.emf"/><Relationship Id="rId3" Type="http://schemas.openxmlformats.org/officeDocument/2006/relationships/oleObject" Target="../embeddings/oleObject175.bin"/><Relationship Id="rId7" Type="http://schemas.openxmlformats.org/officeDocument/2006/relationships/oleObject" Target="../embeddings/oleObject177.bin"/><Relationship Id="rId2" Type="http://schemas.openxmlformats.org/officeDocument/2006/relationships/slideLayout" Target="../slideLayouts/slideLayout7.xml"/><Relationship Id="rId1" Type="http://schemas.openxmlformats.org/officeDocument/2006/relationships/vmlDrawing" Target="../drawings/vmlDrawing39.vml"/><Relationship Id="rId6" Type="http://schemas.openxmlformats.org/officeDocument/2006/relationships/image" Target="../media/image192.wmf"/><Relationship Id="rId5" Type="http://schemas.openxmlformats.org/officeDocument/2006/relationships/oleObject" Target="../embeddings/oleObject176.bin"/><Relationship Id="rId10" Type="http://schemas.openxmlformats.org/officeDocument/2006/relationships/image" Target="../media/image194.emf"/><Relationship Id="rId4" Type="http://schemas.openxmlformats.org/officeDocument/2006/relationships/image" Target="../media/image191.wmf"/><Relationship Id="rId9" Type="http://schemas.openxmlformats.org/officeDocument/2006/relationships/oleObject" Target="../embeddings/oleObject178.bin"/></Relationships>
</file>

<file path=ppt/slides/_rels/slide41.xml.rels><?xml version="1.0" encoding="UTF-8" standalone="yes"?>
<Relationships xmlns="http://schemas.openxmlformats.org/package/2006/relationships"><Relationship Id="rId8" Type="http://schemas.openxmlformats.org/officeDocument/2006/relationships/image" Target="../media/image197.emf"/><Relationship Id="rId13" Type="http://schemas.openxmlformats.org/officeDocument/2006/relationships/oleObject" Target="../embeddings/oleObject183.bin"/><Relationship Id="rId18" Type="http://schemas.openxmlformats.org/officeDocument/2006/relationships/image" Target="../media/image202.emf"/><Relationship Id="rId3" Type="http://schemas.openxmlformats.org/officeDocument/2006/relationships/oleObject" Target="../embeddings/oleObject179.bin"/><Relationship Id="rId21" Type="http://schemas.openxmlformats.org/officeDocument/2006/relationships/oleObject" Target="../embeddings/oleObject187.bin"/><Relationship Id="rId7" Type="http://schemas.openxmlformats.org/officeDocument/2006/relationships/oleObject" Target="../embeddings/oleObject180.bin"/><Relationship Id="rId12" Type="http://schemas.openxmlformats.org/officeDocument/2006/relationships/image" Target="../media/image199.wmf"/><Relationship Id="rId17" Type="http://schemas.openxmlformats.org/officeDocument/2006/relationships/oleObject" Target="../embeddings/oleObject185.bin"/><Relationship Id="rId2" Type="http://schemas.openxmlformats.org/officeDocument/2006/relationships/slideLayout" Target="../slideLayouts/slideLayout7.xml"/><Relationship Id="rId16" Type="http://schemas.openxmlformats.org/officeDocument/2006/relationships/image" Target="../media/image201.emf"/><Relationship Id="rId20" Type="http://schemas.openxmlformats.org/officeDocument/2006/relationships/image" Target="../media/image203.emf"/><Relationship Id="rId1" Type="http://schemas.openxmlformats.org/officeDocument/2006/relationships/vmlDrawing" Target="../drawings/vmlDrawing40.vml"/><Relationship Id="rId6" Type="http://schemas.openxmlformats.org/officeDocument/2006/relationships/image" Target="../media/image196.emf"/><Relationship Id="rId11" Type="http://schemas.openxmlformats.org/officeDocument/2006/relationships/oleObject" Target="../embeddings/oleObject182.bin"/><Relationship Id="rId5" Type="http://schemas.openxmlformats.org/officeDocument/2006/relationships/oleObject" Target="../embeddings/Microsoft_Word_97_-_2003___18.doc"/><Relationship Id="rId15" Type="http://schemas.openxmlformats.org/officeDocument/2006/relationships/oleObject" Target="../embeddings/oleObject184.bin"/><Relationship Id="rId10" Type="http://schemas.openxmlformats.org/officeDocument/2006/relationships/image" Target="../media/image198.wmf"/><Relationship Id="rId19" Type="http://schemas.openxmlformats.org/officeDocument/2006/relationships/oleObject" Target="../embeddings/oleObject186.bin"/><Relationship Id="rId4" Type="http://schemas.openxmlformats.org/officeDocument/2006/relationships/image" Target="../media/image195.wmf"/><Relationship Id="rId9" Type="http://schemas.openxmlformats.org/officeDocument/2006/relationships/oleObject" Target="../embeddings/oleObject181.bin"/><Relationship Id="rId14" Type="http://schemas.openxmlformats.org/officeDocument/2006/relationships/image" Target="../media/image200.emf"/><Relationship Id="rId22" Type="http://schemas.openxmlformats.org/officeDocument/2006/relationships/image" Target="../media/image204.emf"/></Relationships>
</file>

<file path=ppt/slides/_rels/slide42.xml.rels><?xml version="1.0" encoding="UTF-8" standalone="yes"?>
<Relationships xmlns="http://schemas.openxmlformats.org/package/2006/relationships"><Relationship Id="rId8" Type="http://schemas.openxmlformats.org/officeDocument/2006/relationships/image" Target="../media/image207.wmf"/><Relationship Id="rId13" Type="http://schemas.openxmlformats.org/officeDocument/2006/relationships/oleObject" Target="../embeddings/oleObject192.bin"/><Relationship Id="rId3" Type="http://schemas.openxmlformats.org/officeDocument/2006/relationships/oleObject" Target="../embeddings/Microsoft_Word_97_-_2003___19.doc"/><Relationship Id="rId7" Type="http://schemas.openxmlformats.org/officeDocument/2006/relationships/oleObject" Target="../embeddings/oleObject189.bin"/><Relationship Id="rId12" Type="http://schemas.openxmlformats.org/officeDocument/2006/relationships/image" Target="../media/image209.wmf"/><Relationship Id="rId2" Type="http://schemas.openxmlformats.org/officeDocument/2006/relationships/slideLayout" Target="../slideLayouts/slideLayout7.xml"/><Relationship Id="rId16" Type="http://schemas.openxmlformats.org/officeDocument/2006/relationships/image" Target="../media/image211.wmf"/><Relationship Id="rId1" Type="http://schemas.openxmlformats.org/officeDocument/2006/relationships/vmlDrawing" Target="../drawings/vmlDrawing41.vml"/><Relationship Id="rId6" Type="http://schemas.openxmlformats.org/officeDocument/2006/relationships/image" Target="../media/image206.wmf"/><Relationship Id="rId11" Type="http://schemas.openxmlformats.org/officeDocument/2006/relationships/oleObject" Target="../embeddings/oleObject191.bin"/><Relationship Id="rId5" Type="http://schemas.openxmlformats.org/officeDocument/2006/relationships/oleObject" Target="../embeddings/oleObject188.bin"/><Relationship Id="rId15" Type="http://schemas.openxmlformats.org/officeDocument/2006/relationships/oleObject" Target="../embeddings/oleObject193.bin"/><Relationship Id="rId10" Type="http://schemas.openxmlformats.org/officeDocument/2006/relationships/image" Target="../media/image208.wmf"/><Relationship Id="rId4" Type="http://schemas.openxmlformats.org/officeDocument/2006/relationships/image" Target="../media/image205.emf"/><Relationship Id="rId9" Type="http://schemas.openxmlformats.org/officeDocument/2006/relationships/oleObject" Target="../embeddings/oleObject190.bin"/><Relationship Id="rId14" Type="http://schemas.openxmlformats.org/officeDocument/2006/relationships/image" Target="../media/image210.wmf"/></Relationships>
</file>

<file path=ppt/slides/_rels/slide43.xml.rels><?xml version="1.0" encoding="UTF-8" standalone="yes"?>
<Relationships xmlns="http://schemas.openxmlformats.org/package/2006/relationships"><Relationship Id="rId8" Type="http://schemas.openxmlformats.org/officeDocument/2006/relationships/image" Target="../media/image214.wmf"/><Relationship Id="rId13" Type="http://schemas.openxmlformats.org/officeDocument/2006/relationships/oleObject" Target="../embeddings/oleObject199.bin"/><Relationship Id="rId3" Type="http://schemas.openxmlformats.org/officeDocument/2006/relationships/oleObject" Target="../embeddings/oleObject194.bin"/><Relationship Id="rId7" Type="http://schemas.openxmlformats.org/officeDocument/2006/relationships/oleObject" Target="../embeddings/oleObject196.bin"/><Relationship Id="rId12" Type="http://schemas.openxmlformats.org/officeDocument/2006/relationships/image" Target="../media/image216.wmf"/><Relationship Id="rId2" Type="http://schemas.openxmlformats.org/officeDocument/2006/relationships/slideLayout" Target="../slideLayouts/slideLayout7.xml"/><Relationship Id="rId16" Type="http://schemas.openxmlformats.org/officeDocument/2006/relationships/image" Target="../media/image210.wmf"/><Relationship Id="rId1" Type="http://schemas.openxmlformats.org/officeDocument/2006/relationships/vmlDrawing" Target="../drawings/vmlDrawing42.vml"/><Relationship Id="rId6" Type="http://schemas.openxmlformats.org/officeDocument/2006/relationships/image" Target="../media/image213.wmf"/><Relationship Id="rId11" Type="http://schemas.openxmlformats.org/officeDocument/2006/relationships/oleObject" Target="../embeddings/oleObject198.bin"/><Relationship Id="rId5" Type="http://schemas.openxmlformats.org/officeDocument/2006/relationships/oleObject" Target="../embeddings/oleObject195.bin"/><Relationship Id="rId15" Type="http://schemas.openxmlformats.org/officeDocument/2006/relationships/oleObject" Target="../embeddings/oleObject200.bin"/><Relationship Id="rId10" Type="http://schemas.openxmlformats.org/officeDocument/2006/relationships/image" Target="../media/image215.wmf"/><Relationship Id="rId4" Type="http://schemas.openxmlformats.org/officeDocument/2006/relationships/image" Target="../media/image212.wmf"/><Relationship Id="rId9" Type="http://schemas.openxmlformats.org/officeDocument/2006/relationships/oleObject" Target="../embeddings/oleObject197.bin"/><Relationship Id="rId14" Type="http://schemas.openxmlformats.org/officeDocument/2006/relationships/image" Target="../media/image208.wmf"/></Relationships>
</file>

<file path=ppt/slides/_rels/slide44.xml.rels><?xml version="1.0" encoding="UTF-8" standalone="yes"?>
<Relationships xmlns="http://schemas.openxmlformats.org/package/2006/relationships"><Relationship Id="rId8" Type="http://schemas.openxmlformats.org/officeDocument/2006/relationships/image" Target="../media/image219.emf"/><Relationship Id="rId3" Type="http://schemas.openxmlformats.org/officeDocument/2006/relationships/oleObject" Target="../embeddings/oleObject201.bin"/><Relationship Id="rId7" Type="http://schemas.openxmlformats.org/officeDocument/2006/relationships/oleObject" Target="../embeddings/oleObject203.bin"/><Relationship Id="rId2" Type="http://schemas.openxmlformats.org/officeDocument/2006/relationships/slideLayout" Target="../slideLayouts/slideLayout7.xml"/><Relationship Id="rId1" Type="http://schemas.openxmlformats.org/officeDocument/2006/relationships/vmlDrawing" Target="../drawings/vmlDrawing43.vml"/><Relationship Id="rId6" Type="http://schemas.openxmlformats.org/officeDocument/2006/relationships/image" Target="../media/image218.emf"/><Relationship Id="rId5" Type="http://schemas.openxmlformats.org/officeDocument/2006/relationships/oleObject" Target="../embeddings/oleObject202.bin"/><Relationship Id="rId4" Type="http://schemas.openxmlformats.org/officeDocument/2006/relationships/image" Target="../media/image217.e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204.bin"/><Relationship Id="rId2" Type="http://schemas.openxmlformats.org/officeDocument/2006/relationships/slideLayout" Target="../slideLayouts/slideLayout7.xml"/><Relationship Id="rId1" Type="http://schemas.openxmlformats.org/officeDocument/2006/relationships/vmlDrawing" Target="../drawings/vmlDrawing44.vml"/><Relationship Id="rId6" Type="http://schemas.openxmlformats.org/officeDocument/2006/relationships/image" Target="../media/image221.wmf"/><Relationship Id="rId5" Type="http://schemas.openxmlformats.org/officeDocument/2006/relationships/oleObject" Target="../embeddings/oleObject205.bin"/><Relationship Id="rId4" Type="http://schemas.openxmlformats.org/officeDocument/2006/relationships/image" Target="../media/image220.emf"/></Relationships>
</file>

<file path=ppt/slides/_rels/slide46.xml.rels><?xml version="1.0" encoding="UTF-8" standalone="yes"?>
<Relationships xmlns="http://schemas.openxmlformats.org/package/2006/relationships"><Relationship Id="rId8" Type="http://schemas.openxmlformats.org/officeDocument/2006/relationships/image" Target="../media/image224.wmf"/><Relationship Id="rId13" Type="http://schemas.openxmlformats.org/officeDocument/2006/relationships/oleObject" Target="../embeddings/oleObject211.bin"/><Relationship Id="rId18" Type="http://schemas.openxmlformats.org/officeDocument/2006/relationships/image" Target="../media/image229.wmf"/><Relationship Id="rId3" Type="http://schemas.openxmlformats.org/officeDocument/2006/relationships/oleObject" Target="../embeddings/oleObject206.bin"/><Relationship Id="rId7" Type="http://schemas.openxmlformats.org/officeDocument/2006/relationships/oleObject" Target="../embeddings/oleObject208.bin"/><Relationship Id="rId12" Type="http://schemas.openxmlformats.org/officeDocument/2006/relationships/image" Target="../media/image226.wmf"/><Relationship Id="rId17" Type="http://schemas.openxmlformats.org/officeDocument/2006/relationships/oleObject" Target="../embeddings/oleObject213.bin"/><Relationship Id="rId2" Type="http://schemas.openxmlformats.org/officeDocument/2006/relationships/slideLayout" Target="../slideLayouts/slideLayout7.xml"/><Relationship Id="rId16" Type="http://schemas.openxmlformats.org/officeDocument/2006/relationships/image" Target="../media/image228.wmf"/><Relationship Id="rId20" Type="http://schemas.openxmlformats.org/officeDocument/2006/relationships/image" Target="../media/image230.wmf"/><Relationship Id="rId1" Type="http://schemas.openxmlformats.org/officeDocument/2006/relationships/vmlDrawing" Target="../drawings/vmlDrawing45.vml"/><Relationship Id="rId6" Type="http://schemas.openxmlformats.org/officeDocument/2006/relationships/image" Target="../media/image223.wmf"/><Relationship Id="rId11" Type="http://schemas.openxmlformats.org/officeDocument/2006/relationships/oleObject" Target="../embeddings/oleObject210.bin"/><Relationship Id="rId5" Type="http://schemas.openxmlformats.org/officeDocument/2006/relationships/oleObject" Target="../embeddings/oleObject207.bin"/><Relationship Id="rId15" Type="http://schemas.openxmlformats.org/officeDocument/2006/relationships/oleObject" Target="../embeddings/oleObject212.bin"/><Relationship Id="rId10" Type="http://schemas.openxmlformats.org/officeDocument/2006/relationships/image" Target="../media/image225.wmf"/><Relationship Id="rId19" Type="http://schemas.openxmlformats.org/officeDocument/2006/relationships/oleObject" Target="../embeddings/oleObject214.bin"/><Relationship Id="rId4" Type="http://schemas.openxmlformats.org/officeDocument/2006/relationships/image" Target="../media/image222.wmf"/><Relationship Id="rId9" Type="http://schemas.openxmlformats.org/officeDocument/2006/relationships/oleObject" Target="../embeddings/oleObject209.bin"/><Relationship Id="rId14" Type="http://schemas.openxmlformats.org/officeDocument/2006/relationships/image" Target="../media/image227.wmf"/></Relationships>
</file>

<file path=ppt/slides/_rels/slide47.xml.rels><?xml version="1.0" encoding="UTF-8" standalone="yes"?>
<Relationships xmlns="http://schemas.openxmlformats.org/package/2006/relationships"><Relationship Id="rId8" Type="http://schemas.openxmlformats.org/officeDocument/2006/relationships/image" Target="../media/image233.wmf"/><Relationship Id="rId13" Type="http://schemas.openxmlformats.org/officeDocument/2006/relationships/oleObject" Target="../embeddings/oleObject220.bin"/><Relationship Id="rId18" Type="http://schemas.openxmlformats.org/officeDocument/2006/relationships/image" Target="../media/image238.wmf"/><Relationship Id="rId26" Type="http://schemas.openxmlformats.org/officeDocument/2006/relationships/image" Target="../media/image242.wmf"/><Relationship Id="rId3" Type="http://schemas.openxmlformats.org/officeDocument/2006/relationships/oleObject" Target="../embeddings/oleObject215.bin"/><Relationship Id="rId21" Type="http://schemas.openxmlformats.org/officeDocument/2006/relationships/oleObject" Target="../embeddings/oleObject224.bin"/><Relationship Id="rId7" Type="http://schemas.openxmlformats.org/officeDocument/2006/relationships/oleObject" Target="../embeddings/oleObject217.bin"/><Relationship Id="rId12" Type="http://schemas.openxmlformats.org/officeDocument/2006/relationships/image" Target="../media/image235.wmf"/><Relationship Id="rId17" Type="http://schemas.openxmlformats.org/officeDocument/2006/relationships/oleObject" Target="../embeddings/oleObject222.bin"/><Relationship Id="rId25" Type="http://schemas.openxmlformats.org/officeDocument/2006/relationships/oleObject" Target="../embeddings/oleObject226.bin"/><Relationship Id="rId2" Type="http://schemas.openxmlformats.org/officeDocument/2006/relationships/slideLayout" Target="../slideLayouts/slideLayout7.xml"/><Relationship Id="rId16" Type="http://schemas.openxmlformats.org/officeDocument/2006/relationships/image" Target="../media/image237.wmf"/><Relationship Id="rId20" Type="http://schemas.openxmlformats.org/officeDocument/2006/relationships/image" Target="../media/image239.wmf"/><Relationship Id="rId1" Type="http://schemas.openxmlformats.org/officeDocument/2006/relationships/vmlDrawing" Target="../drawings/vmlDrawing46.vml"/><Relationship Id="rId6" Type="http://schemas.openxmlformats.org/officeDocument/2006/relationships/image" Target="../media/image232.wmf"/><Relationship Id="rId11" Type="http://schemas.openxmlformats.org/officeDocument/2006/relationships/oleObject" Target="../embeddings/oleObject219.bin"/><Relationship Id="rId24" Type="http://schemas.openxmlformats.org/officeDocument/2006/relationships/image" Target="../media/image241.wmf"/><Relationship Id="rId5" Type="http://schemas.openxmlformats.org/officeDocument/2006/relationships/oleObject" Target="../embeddings/oleObject216.bin"/><Relationship Id="rId15" Type="http://schemas.openxmlformats.org/officeDocument/2006/relationships/oleObject" Target="../embeddings/oleObject221.bin"/><Relationship Id="rId23" Type="http://schemas.openxmlformats.org/officeDocument/2006/relationships/oleObject" Target="../embeddings/oleObject225.bin"/><Relationship Id="rId28" Type="http://schemas.openxmlformats.org/officeDocument/2006/relationships/image" Target="../media/image243.wmf"/><Relationship Id="rId10" Type="http://schemas.openxmlformats.org/officeDocument/2006/relationships/image" Target="../media/image234.wmf"/><Relationship Id="rId19" Type="http://schemas.openxmlformats.org/officeDocument/2006/relationships/oleObject" Target="../embeddings/oleObject223.bin"/><Relationship Id="rId4" Type="http://schemas.openxmlformats.org/officeDocument/2006/relationships/image" Target="../media/image231.wmf"/><Relationship Id="rId9" Type="http://schemas.openxmlformats.org/officeDocument/2006/relationships/oleObject" Target="../embeddings/oleObject218.bin"/><Relationship Id="rId14" Type="http://schemas.openxmlformats.org/officeDocument/2006/relationships/image" Target="../media/image236.wmf"/><Relationship Id="rId22" Type="http://schemas.openxmlformats.org/officeDocument/2006/relationships/image" Target="../media/image240.wmf"/><Relationship Id="rId27" Type="http://schemas.openxmlformats.org/officeDocument/2006/relationships/oleObject" Target="../embeddings/oleObject227.bin"/></Relationships>
</file>

<file path=ppt/slides/_rels/slide48.xml.rels><?xml version="1.0" encoding="UTF-8" standalone="yes"?>
<Relationships xmlns="http://schemas.openxmlformats.org/package/2006/relationships"><Relationship Id="rId8" Type="http://schemas.openxmlformats.org/officeDocument/2006/relationships/image" Target="../media/image246.wmf"/><Relationship Id="rId13" Type="http://schemas.openxmlformats.org/officeDocument/2006/relationships/oleObject" Target="../embeddings/oleObject233.bin"/><Relationship Id="rId18" Type="http://schemas.openxmlformats.org/officeDocument/2006/relationships/image" Target="../media/image250.wmf"/><Relationship Id="rId3" Type="http://schemas.openxmlformats.org/officeDocument/2006/relationships/oleObject" Target="../embeddings/oleObject228.bin"/><Relationship Id="rId7" Type="http://schemas.openxmlformats.org/officeDocument/2006/relationships/oleObject" Target="../embeddings/oleObject230.bin"/><Relationship Id="rId12" Type="http://schemas.openxmlformats.org/officeDocument/2006/relationships/image" Target="../media/image248.wmf"/><Relationship Id="rId17" Type="http://schemas.openxmlformats.org/officeDocument/2006/relationships/oleObject" Target="../embeddings/oleObject235.bin"/><Relationship Id="rId2" Type="http://schemas.openxmlformats.org/officeDocument/2006/relationships/slideLayout" Target="../slideLayouts/slideLayout7.xml"/><Relationship Id="rId16" Type="http://schemas.openxmlformats.org/officeDocument/2006/relationships/image" Target="../media/image239.wmf"/><Relationship Id="rId20" Type="http://schemas.openxmlformats.org/officeDocument/2006/relationships/image" Target="../media/image251.wmf"/><Relationship Id="rId1" Type="http://schemas.openxmlformats.org/officeDocument/2006/relationships/vmlDrawing" Target="../drawings/vmlDrawing47.vml"/><Relationship Id="rId6" Type="http://schemas.openxmlformats.org/officeDocument/2006/relationships/image" Target="../media/image245.wmf"/><Relationship Id="rId11" Type="http://schemas.openxmlformats.org/officeDocument/2006/relationships/oleObject" Target="../embeddings/oleObject232.bin"/><Relationship Id="rId5" Type="http://schemas.openxmlformats.org/officeDocument/2006/relationships/oleObject" Target="../embeddings/oleObject229.bin"/><Relationship Id="rId15" Type="http://schemas.openxmlformats.org/officeDocument/2006/relationships/oleObject" Target="../embeddings/oleObject234.bin"/><Relationship Id="rId10" Type="http://schemas.openxmlformats.org/officeDocument/2006/relationships/image" Target="../media/image247.wmf"/><Relationship Id="rId19" Type="http://schemas.openxmlformats.org/officeDocument/2006/relationships/oleObject" Target="../embeddings/oleObject236.bin"/><Relationship Id="rId4" Type="http://schemas.openxmlformats.org/officeDocument/2006/relationships/image" Target="../media/image244.wmf"/><Relationship Id="rId9" Type="http://schemas.openxmlformats.org/officeDocument/2006/relationships/oleObject" Target="../embeddings/oleObject231.bin"/><Relationship Id="rId14" Type="http://schemas.openxmlformats.org/officeDocument/2006/relationships/image" Target="../media/image249.wmf"/></Relationships>
</file>

<file path=ppt/slides/_rels/slide49.xml.rels><?xml version="1.0" encoding="UTF-8" standalone="yes"?>
<Relationships xmlns="http://schemas.openxmlformats.org/package/2006/relationships"><Relationship Id="rId8" Type="http://schemas.openxmlformats.org/officeDocument/2006/relationships/image" Target="../media/image253.wmf"/><Relationship Id="rId13" Type="http://schemas.openxmlformats.org/officeDocument/2006/relationships/oleObject" Target="../embeddings/oleObject242.bin"/><Relationship Id="rId18" Type="http://schemas.openxmlformats.org/officeDocument/2006/relationships/image" Target="../media/image257.wmf"/><Relationship Id="rId26" Type="http://schemas.openxmlformats.org/officeDocument/2006/relationships/image" Target="../media/image250.wmf"/><Relationship Id="rId3" Type="http://schemas.openxmlformats.org/officeDocument/2006/relationships/oleObject" Target="../embeddings/oleObject237.bin"/><Relationship Id="rId21" Type="http://schemas.openxmlformats.org/officeDocument/2006/relationships/oleObject" Target="../embeddings/oleObject246.bin"/><Relationship Id="rId7" Type="http://schemas.openxmlformats.org/officeDocument/2006/relationships/oleObject" Target="../embeddings/oleObject239.bin"/><Relationship Id="rId12" Type="http://schemas.openxmlformats.org/officeDocument/2006/relationships/image" Target="../media/image255.wmf"/><Relationship Id="rId17" Type="http://schemas.openxmlformats.org/officeDocument/2006/relationships/oleObject" Target="../embeddings/oleObject244.bin"/><Relationship Id="rId25" Type="http://schemas.openxmlformats.org/officeDocument/2006/relationships/oleObject" Target="../embeddings/oleObject248.bin"/><Relationship Id="rId2" Type="http://schemas.openxmlformats.org/officeDocument/2006/relationships/slideLayout" Target="../slideLayouts/slideLayout7.xml"/><Relationship Id="rId16" Type="http://schemas.openxmlformats.org/officeDocument/2006/relationships/image" Target="../media/image246.wmf"/><Relationship Id="rId20" Type="http://schemas.openxmlformats.org/officeDocument/2006/relationships/image" Target="../media/image258.wmf"/><Relationship Id="rId1" Type="http://schemas.openxmlformats.org/officeDocument/2006/relationships/vmlDrawing" Target="../drawings/vmlDrawing48.vml"/><Relationship Id="rId6" Type="http://schemas.openxmlformats.org/officeDocument/2006/relationships/image" Target="../media/image242.wmf"/><Relationship Id="rId11" Type="http://schemas.openxmlformats.org/officeDocument/2006/relationships/oleObject" Target="../embeddings/oleObject241.bin"/><Relationship Id="rId24" Type="http://schemas.openxmlformats.org/officeDocument/2006/relationships/image" Target="../media/image239.wmf"/><Relationship Id="rId5" Type="http://schemas.openxmlformats.org/officeDocument/2006/relationships/oleObject" Target="../embeddings/oleObject238.bin"/><Relationship Id="rId15" Type="http://schemas.openxmlformats.org/officeDocument/2006/relationships/oleObject" Target="../embeddings/oleObject243.bin"/><Relationship Id="rId23" Type="http://schemas.openxmlformats.org/officeDocument/2006/relationships/oleObject" Target="../embeddings/oleObject247.bin"/><Relationship Id="rId28" Type="http://schemas.openxmlformats.org/officeDocument/2006/relationships/image" Target="../media/image259.wmf"/><Relationship Id="rId10" Type="http://schemas.openxmlformats.org/officeDocument/2006/relationships/image" Target="../media/image254.wmf"/><Relationship Id="rId19" Type="http://schemas.openxmlformats.org/officeDocument/2006/relationships/oleObject" Target="../embeddings/oleObject245.bin"/><Relationship Id="rId4" Type="http://schemas.openxmlformats.org/officeDocument/2006/relationships/image" Target="../media/image252.wmf"/><Relationship Id="rId9" Type="http://schemas.openxmlformats.org/officeDocument/2006/relationships/oleObject" Target="../embeddings/oleObject240.bin"/><Relationship Id="rId14" Type="http://schemas.openxmlformats.org/officeDocument/2006/relationships/image" Target="../media/image256.wmf"/><Relationship Id="rId22" Type="http://schemas.openxmlformats.org/officeDocument/2006/relationships/image" Target="../media/image249.wmf"/><Relationship Id="rId27" Type="http://schemas.openxmlformats.org/officeDocument/2006/relationships/oleObject" Target="../embeddings/oleObject249.bin"/></Relationships>
</file>

<file path=ppt/slides/_rels/slide5.xml.rels><?xml version="1.0" encoding="UTF-8" standalone="yes"?>
<Relationships xmlns="http://schemas.openxmlformats.org/package/2006/relationships"><Relationship Id="rId8" Type="http://schemas.openxmlformats.org/officeDocument/2006/relationships/image" Target="../media/image19.wmf"/><Relationship Id="rId13" Type="http://schemas.openxmlformats.org/officeDocument/2006/relationships/oleObject" Target="../embeddings/oleObject22.bin"/><Relationship Id="rId3" Type="http://schemas.openxmlformats.org/officeDocument/2006/relationships/oleObject" Target="../embeddings/oleObject17.bin"/><Relationship Id="rId7" Type="http://schemas.openxmlformats.org/officeDocument/2006/relationships/oleObject" Target="../embeddings/oleObject19.bin"/><Relationship Id="rId12" Type="http://schemas.openxmlformats.org/officeDocument/2006/relationships/image" Target="../media/image21.wmf"/><Relationship Id="rId2" Type="http://schemas.openxmlformats.org/officeDocument/2006/relationships/slideLayout" Target="../slideLayouts/slideLayout7.xml"/><Relationship Id="rId16" Type="http://schemas.openxmlformats.org/officeDocument/2006/relationships/image" Target="../media/image23.wmf"/><Relationship Id="rId1" Type="http://schemas.openxmlformats.org/officeDocument/2006/relationships/vmlDrawing" Target="../drawings/vmlDrawing4.vml"/><Relationship Id="rId6" Type="http://schemas.openxmlformats.org/officeDocument/2006/relationships/image" Target="../media/image18.wmf"/><Relationship Id="rId11" Type="http://schemas.openxmlformats.org/officeDocument/2006/relationships/oleObject" Target="../embeddings/oleObject21.bin"/><Relationship Id="rId5" Type="http://schemas.openxmlformats.org/officeDocument/2006/relationships/oleObject" Target="../embeddings/oleObject18.bin"/><Relationship Id="rId15" Type="http://schemas.openxmlformats.org/officeDocument/2006/relationships/oleObject" Target="../embeddings/oleObject23.bin"/><Relationship Id="rId10" Type="http://schemas.openxmlformats.org/officeDocument/2006/relationships/image" Target="../media/image20.wmf"/><Relationship Id="rId4" Type="http://schemas.openxmlformats.org/officeDocument/2006/relationships/image" Target="../media/image17.emf"/><Relationship Id="rId9" Type="http://schemas.openxmlformats.org/officeDocument/2006/relationships/oleObject" Target="../embeddings/oleObject20.bin"/><Relationship Id="rId14" Type="http://schemas.openxmlformats.org/officeDocument/2006/relationships/image" Target="../media/image22.wmf"/></Relationships>
</file>

<file path=ppt/slides/_rels/slide50.xml.rels><?xml version="1.0" encoding="UTF-8" standalone="yes"?>
<Relationships xmlns="http://schemas.openxmlformats.org/package/2006/relationships"><Relationship Id="rId8" Type="http://schemas.openxmlformats.org/officeDocument/2006/relationships/image" Target="../media/image260.wmf"/><Relationship Id="rId13" Type="http://schemas.openxmlformats.org/officeDocument/2006/relationships/oleObject" Target="../embeddings/oleObject255.bin"/><Relationship Id="rId18" Type="http://schemas.openxmlformats.org/officeDocument/2006/relationships/image" Target="../media/image263.wmf"/><Relationship Id="rId3" Type="http://schemas.openxmlformats.org/officeDocument/2006/relationships/oleObject" Target="../embeddings/oleObject250.bin"/><Relationship Id="rId21" Type="http://schemas.openxmlformats.org/officeDocument/2006/relationships/oleObject" Target="../embeddings/oleObject259.bin"/><Relationship Id="rId7" Type="http://schemas.openxmlformats.org/officeDocument/2006/relationships/oleObject" Target="../embeddings/oleObject252.bin"/><Relationship Id="rId12" Type="http://schemas.openxmlformats.org/officeDocument/2006/relationships/image" Target="../media/image262.wmf"/><Relationship Id="rId17" Type="http://schemas.openxmlformats.org/officeDocument/2006/relationships/oleObject" Target="../embeddings/oleObject257.bin"/><Relationship Id="rId2" Type="http://schemas.openxmlformats.org/officeDocument/2006/relationships/slideLayout" Target="../slideLayouts/slideLayout7.xml"/><Relationship Id="rId16" Type="http://schemas.openxmlformats.org/officeDocument/2006/relationships/image" Target="../media/image257.wmf"/><Relationship Id="rId20" Type="http://schemas.openxmlformats.org/officeDocument/2006/relationships/image" Target="../media/image264.wmf"/><Relationship Id="rId1" Type="http://schemas.openxmlformats.org/officeDocument/2006/relationships/vmlDrawing" Target="../drawings/vmlDrawing49.vml"/><Relationship Id="rId6" Type="http://schemas.openxmlformats.org/officeDocument/2006/relationships/image" Target="../media/image239.wmf"/><Relationship Id="rId11" Type="http://schemas.openxmlformats.org/officeDocument/2006/relationships/oleObject" Target="../embeddings/oleObject254.bin"/><Relationship Id="rId5" Type="http://schemas.openxmlformats.org/officeDocument/2006/relationships/oleObject" Target="../embeddings/oleObject251.bin"/><Relationship Id="rId15" Type="http://schemas.openxmlformats.org/officeDocument/2006/relationships/oleObject" Target="../embeddings/oleObject256.bin"/><Relationship Id="rId23" Type="http://schemas.openxmlformats.org/officeDocument/2006/relationships/image" Target="../media/image265.wmf"/><Relationship Id="rId10" Type="http://schemas.openxmlformats.org/officeDocument/2006/relationships/image" Target="../media/image261.wmf"/><Relationship Id="rId19" Type="http://schemas.openxmlformats.org/officeDocument/2006/relationships/oleObject" Target="../embeddings/oleObject258.bin"/><Relationship Id="rId4" Type="http://schemas.openxmlformats.org/officeDocument/2006/relationships/image" Target="../media/image240.wmf"/><Relationship Id="rId9" Type="http://schemas.openxmlformats.org/officeDocument/2006/relationships/oleObject" Target="../embeddings/oleObject253.bin"/><Relationship Id="rId14" Type="http://schemas.openxmlformats.org/officeDocument/2006/relationships/image" Target="../media/image246.wmf"/><Relationship Id="rId22" Type="http://schemas.openxmlformats.org/officeDocument/2006/relationships/oleObject" Target="../embeddings/oleObject260.bin"/></Relationships>
</file>

<file path=ppt/slides/_rels/slide51.xml.rels><?xml version="1.0" encoding="UTF-8" standalone="yes"?>
<Relationships xmlns="http://schemas.openxmlformats.org/package/2006/relationships"><Relationship Id="rId8" Type="http://schemas.openxmlformats.org/officeDocument/2006/relationships/image" Target="../media/image268.wmf"/><Relationship Id="rId13" Type="http://schemas.openxmlformats.org/officeDocument/2006/relationships/oleObject" Target="../embeddings/oleObject266.bin"/><Relationship Id="rId18" Type="http://schemas.openxmlformats.org/officeDocument/2006/relationships/image" Target="../media/image270.wmf"/><Relationship Id="rId3" Type="http://schemas.openxmlformats.org/officeDocument/2006/relationships/oleObject" Target="../embeddings/oleObject261.bin"/><Relationship Id="rId7" Type="http://schemas.openxmlformats.org/officeDocument/2006/relationships/oleObject" Target="../embeddings/oleObject263.bin"/><Relationship Id="rId12" Type="http://schemas.openxmlformats.org/officeDocument/2006/relationships/image" Target="../media/image250.wmf"/><Relationship Id="rId17" Type="http://schemas.openxmlformats.org/officeDocument/2006/relationships/oleObject" Target="../embeddings/oleObject268.bin"/><Relationship Id="rId2" Type="http://schemas.openxmlformats.org/officeDocument/2006/relationships/slideLayout" Target="../slideLayouts/slideLayout7.xml"/><Relationship Id="rId16" Type="http://schemas.openxmlformats.org/officeDocument/2006/relationships/image" Target="../media/image264.wmf"/><Relationship Id="rId1" Type="http://schemas.openxmlformats.org/officeDocument/2006/relationships/vmlDrawing" Target="../drawings/vmlDrawing50.vml"/><Relationship Id="rId6" Type="http://schemas.openxmlformats.org/officeDocument/2006/relationships/image" Target="../media/image267.wmf"/><Relationship Id="rId11" Type="http://schemas.openxmlformats.org/officeDocument/2006/relationships/oleObject" Target="../embeddings/oleObject265.bin"/><Relationship Id="rId5" Type="http://schemas.openxmlformats.org/officeDocument/2006/relationships/oleObject" Target="../embeddings/oleObject262.bin"/><Relationship Id="rId15" Type="http://schemas.openxmlformats.org/officeDocument/2006/relationships/oleObject" Target="../embeddings/oleObject267.bin"/><Relationship Id="rId10" Type="http://schemas.openxmlformats.org/officeDocument/2006/relationships/image" Target="../media/image239.wmf"/><Relationship Id="rId4" Type="http://schemas.openxmlformats.org/officeDocument/2006/relationships/image" Target="../media/image266.wmf"/><Relationship Id="rId9" Type="http://schemas.openxmlformats.org/officeDocument/2006/relationships/oleObject" Target="../embeddings/oleObject264.bin"/><Relationship Id="rId14" Type="http://schemas.openxmlformats.org/officeDocument/2006/relationships/image" Target="../media/image269.wmf"/></Relationships>
</file>

<file path=ppt/slides/_rels/slide52.xml.rels><?xml version="1.0" encoding="UTF-8" standalone="yes"?>
<Relationships xmlns="http://schemas.openxmlformats.org/package/2006/relationships"><Relationship Id="rId8" Type="http://schemas.openxmlformats.org/officeDocument/2006/relationships/image" Target="../media/image225.wmf"/><Relationship Id="rId13" Type="http://schemas.openxmlformats.org/officeDocument/2006/relationships/oleObject" Target="../embeddings/oleObject274.bin"/><Relationship Id="rId18" Type="http://schemas.openxmlformats.org/officeDocument/2006/relationships/image" Target="../media/image230.wmf"/><Relationship Id="rId26" Type="http://schemas.openxmlformats.org/officeDocument/2006/relationships/image" Target="../media/image274.wmf"/><Relationship Id="rId3" Type="http://schemas.openxmlformats.org/officeDocument/2006/relationships/oleObject" Target="../embeddings/oleObject269.bin"/><Relationship Id="rId21" Type="http://schemas.openxmlformats.org/officeDocument/2006/relationships/oleObject" Target="../embeddings/oleObject278.bin"/><Relationship Id="rId7" Type="http://schemas.openxmlformats.org/officeDocument/2006/relationships/oleObject" Target="../embeddings/oleObject271.bin"/><Relationship Id="rId12" Type="http://schemas.openxmlformats.org/officeDocument/2006/relationships/image" Target="../media/image227.wmf"/><Relationship Id="rId17" Type="http://schemas.openxmlformats.org/officeDocument/2006/relationships/oleObject" Target="../embeddings/oleObject276.bin"/><Relationship Id="rId25" Type="http://schemas.openxmlformats.org/officeDocument/2006/relationships/oleObject" Target="../embeddings/oleObject280.bin"/><Relationship Id="rId2" Type="http://schemas.openxmlformats.org/officeDocument/2006/relationships/slideLayout" Target="../slideLayouts/slideLayout7.xml"/><Relationship Id="rId16" Type="http://schemas.openxmlformats.org/officeDocument/2006/relationships/image" Target="../media/image229.wmf"/><Relationship Id="rId20" Type="http://schemas.openxmlformats.org/officeDocument/2006/relationships/image" Target="../media/image271.wmf"/><Relationship Id="rId1" Type="http://schemas.openxmlformats.org/officeDocument/2006/relationships/vmlDrawing" Target="../drawings/vmlDrawing51.vml"/><Relationship Id="rId6" Type="http://schemas.openxmlformats.org/officeDocument/2006/relationships/image" Target="../media/image224.wmf"/><Relationship Id="rId11" Type="http://schemas.openxmlformats.org/officeDocument/2006/relationships/oleObject" Target="../embeddings/oleObject273.bin"/><Relationship Id="rId24" Type="http://schemas.openxmlformats.org/officeDocument/2006/relationships/image" Target="../media/image273.wmf"/><Relationship Id="rId5" Type="http://schemas.openxmlformats.org/officeDocument/2006/relationships/oleObject" Target="../embeddings/oleObject270.bin"/><Relationship Id="rId15" Type="http://schemas.openxmlformats.org/officeDocument/2006/relationships/oleObject" Target="../embeddings/oleObject275.bin"/><Relationship Id="rId23" Type="http://schemas.openxmlformats.org/officeDocument/2006/relationships/oleObject" Target="../embeddings/oleObject279.bin"/><Relationship Id="rId28" Type="http://schemas.openxmlformats.org/officeDocument/2006/relationships/image" Target="../media/image275.wmf"/><Relationship Id="rId10" Type="http://schemas.openxmlformats.org/officeDocument/2006/relationships/image" Target="../media/image226.wmf"/><Relationship Id="rId19" Type="http://schemas.openxmlformats.org/officeDocument/2006/relationships/oleObject" Target="../embeddings/oleObject277.bin"/><Relationship Id="rId4" Type="http://schemas.openxmlformats.org/officeDocument/2006/relationships/image" Target="../media/image223.wmf"/><Relationship Id="rId9" Type="http://schemas.openxmlformats.org/officeDocument/2006/relationships/oleObject" Target="../embeddings/oleObject272.bin"/><Relationship Id="rId14" Type="http://schemas.openxmlformats.org/officeDocument/2006/relationships/image" Target="../media/image228.wmf"/><Relationship Id="rId22" Type="http://schemas.openxmlformats.org/officeDocument/2006/relationships/image" Target="../media/image272.wmf"/><Relationship Id="rId27" Type="http://schemas.openxmlformats.org/officeDocument/2006/relationships/oleObject" Target="../embeddings/oleObject281.bin"/></Relationships>
</file>

<file path=ppt/slides/_rels/slide53.xml.rels><?xml version="1.0" encoding="UTF-8" standalone="yes"?>
<Relationships xmlns="http://schemas.openxmlformats.org/package/2006/relationships"><Relationship Id="rId8" Type="http://schemas.openxmlformats.org/officeDocument/2006/relationships/image" Target="../media/image277.wmf"/><Relationship Id="rId13" Type="http://schemas.openxmlformats.org/officeDocument/2006/relationships/oleObject" Target="../embeddings/oleObject287.bin"/><Relationship Id="rId18" Type="http://schemas.openxmlformats.org/officeDocument/2006/relationships/image" Target="../media/image281.wmf"/><Relationship Id="rId26" Type="http://schemas.openxmlformats.org/officeDocument/2006/relationships/image" Target="../media/image285.wmf"/><Relationship Id="rId3" Type="http://schemas.openxmlformats.org/officeDocument/2006/relationships/oleObject" Target="../embeddings/oleObject282.bin"/><Relationship Id="rId21" Type="http://schemas.openxmlformats.org/officeDocument/2006/relationships/oleObject" Target="../embeddings/oleObject291.bin"/><Relationship Id="rId7" Type="http://schemas.openxmlformats.org/officeDocument/2006/relationships/oleObject" Target="../embeddings/oleObject284.bin"/><Relationship Id="rId12" Type="http://schemas.openxmlformats.org/officeDocument/2006/relationships/image" Target="../media/image278.wmf"/><Relationship Id="rId17" Type="http://schemas.openxmlformats.org/officeDocument/2006/relationships/oleObject" Target="../embeddings/oleObject289.bin"/><Relationship Id="rId25" Type="http://schemas.openxmlformats.org/officeDocument/2006/relationships/oleObject" Target="../embeddings/oleObject293.bin"/><Relationship Id="rId2" Type="http://schemas.openxmlformats.org/officeDocument/2006/relationships/slideLayout" Target="../slideLayouts/slideLayout7.xml"/><Relationship Id="rId16" Type="http://schemas.openxmlformats.org/officeDocument/2006/relationships/image" Target="../media/image280.wmf"/><Relationship Id="rId20" Type="http://schemas.openxmlformats.org/officeDocument/2006/relationships/image" Target="../media/image282.wmf"/><Relationship Id="rId29" Type="http://schemas.openxmlformats.org/officeDocument/2006/relationships/oleObject" Target="../embeddings/oleObject295.bin"/><Relationship Id="rId1" Type="http://schemas.openxmlformats.org/officeDocument/2006/relationships/vmlDrawing" Target="../drawings/vmlDrawing52.vml"/><Relationship Id="rId6" Type="http://schemas.openxmlformats.org/officeDocument/2006/relationships/image" Target="../media/image276.wmf"/><Relationship Id="rId11" Type="http://schemas.openxmlformats.org/officeDocument/2006/relationships/oleObject" Target="../embeddings/oleObject286.bin"/><Relationship Id="rId24" Type="http://schemas.openxmlformats.org/officeDocument/2006/relationships/image" Target="../media/image284.wmf"/><Relationship Id="rId5" Type="http://schemas.openxmlformats.org/officeDocument/2006/relationships/oleObject" Target="../embeddings/oleObject283.bin"/><Relationship Id="rId15" Type="http://schemas.openxmlformats.org/officeDocument/2006/relationships/oleObject" Target="../embeddings/oleObject288.bin"/><Relationship Id="rId23" Type="http://schemas.openxmlformats.org/officeDocument/2006/relationships/oleObject" Target="../embeddings/oleObject292.bin"/><Relationship Id="rId28" Type="http://schemas.openxmlformats.org/officeDocument/2006/relationships/image" Target="../media/image286.wmf"/><Relationship Id="rId10" Type="http://schemas.openxmlformats.org/officeDocument/2006/relationships/image" Target="../media/image246.wmf"/><Relationship Id="rId19" Type="http://schemas.openxmlformats.org/officeDocument/2006/relationships/oleObject" Target="../embeddings/oleObject290.bin"/><Relationship Id="rId4" Type="http://schemas.openxmlformats.org/officeDocument/2006/relationships/image" Target="../media/image275.wmf"/><Relationship Id="rId9" Type="http://schemas.openxmlformats.org/officeDocument/2006/relationships/oleObject" Target="../embeddings/oleObject285.bin"/><Relationship Id="rId14" Type="http://schemas.openxmlformats.org/officeDocument/2006/relationships/image" Target="../media/image279.wmf"/><Relationship Id="rId22" Type="http://schemas.openxmlformats.org/officeDocument/2006/relationships/image" Target="../media/image283.wmf"/><Relationship Id="rId27" Type="http://schemas.openxmlformats.org/officeDocument/2006/relationships/oleObject" Target="../embeddings/oleObject294.bin"/><Relationship Id="rId30" Type="http://schemas.openxmlformats.org/officeDocument/2006/relationships/image" Target="../media/image287.wmf"/></Relationships>
</file>

<file path=ppt/slides/_rels/slide54.xml.rels><?xml version="1.0" encoding="UTF-8" standalone="yes"?>
<Relationships xmlns="http://schemas.openxmlformats.org/package/2006/relationships"><Relationship Id="rId8" Type="http://schemas.openxmlformats.org/officeDocument/2006/relationships/image" Target="../media/image289.wmf"/><Relationship Id="rId13" Type="http://schemas.openxmlformats.org/officeDocument/2006/relationships/oleObject" Target="../embeddings/oleObject301.bin"/><Relationship Id="rId3" Type="http://schemas.openxmlformats.org/officeDocument/2006/relationships/oleObject" Target="../embeddings/oleObject296.bin"/><Relationship Id="rId7" Type="http://schemas.openxmlformats.org/officeDocument/2006/relationships/oleObject" Target="../embeddings/oleObject298.bin"/><Relationship Id="rId12" Type="http://schemas.openxmlformats.org/officeDocument/2006/relationships/image" Target="../media/image290.wmf"/><Relationship Id="rId2" Type="http://schemas.openxmlformats.org/officeDocument/2006/relationships/slideLayout" Target="../slideLayouts/slideLayout7.xml"/><Relationship Id="rId1" Type="http://schemas.openxmlformats.org/officeDocument/2006/relationships/vmlDrawing" Target="../drawings/vmlDrawing53.vml"/><Relationship Id="rId6" Type="http://schemas.openxmlformats.org/officeDocument/2006/relationships/image" Target="../media/image288.wmf"/><Relationship Id="rId11" Type="http://schemas.openxmlformats.org/officeDocument/2006/relationships/oleObject" Target="../embeddings/oleObject300.bin"/><Relationship Id="rId5" Type="http://schemas.openxmlformats.org/officeDocument/2006/relationships/oleObject" Target="../embeddings/oleObject297.bin"/><Relationship Id="rId10" Type="http://schemas.openxmlformats.org/officeDocument/2006/relationships/image" Target="../media/image271.wmf"/><Relationship Id="rId4" Type="http://schemas.openxmlformats.org/officeDocument/2006/relationships/image" Target="../media/image279.wmf"/><Relationship Id="rId9" Type="http://schemas.openxmlformats.org/officeDocument/2006/relationships/oleObject" Target="../embeddings/oleObject299.bin"/><Relationship Id="rId14" Type="http://schemas.openxmlformats.org/officeDocument/2006/relationships/image" Target="../media/image291.wmf"/></Relationships>
</file>

<file path=ppt/slides/_rels/slide55.xml.rels><?xml version="1.0" encoding="UTF-8" standalone="yes"?>
<Relationships xmlns="http://schemas.openxmlformats.org/package/2006/relationships"><Relationship Id="rId8" Type="http://schemas.openxmlformats.org/officeDocument/2006/relationships/image" Target="../media/image294.wmf"/><Relationship Id="rId13" Type="http://schemas.openxmlformats.org/officeDocument/2006/relationships/oleObject" Target="../embeddings/oleObject307.bin"/><Relationship Id="rId18" Type="http://schemas.openxmlformats.org/officeDocument/2006/relationships/image" Target="../media/image299.wmf"/><Relationship Id="rId3" Type="http://schemas.openxmlformats.org/officeDocument/2006/relationships/oleObject" Target="../embeddings/oleObject302.bin"/><Relationship Id="rId7" Type="http://schemas.openxmlformats.org/officeDocument/2006/relationships/oleObject" Target="../embeddings/oleObject304.bin"/><Relationship Id="rId12" Type="http://schemas.openxmlformats.org/officeDocument/2006/relationships/image" Target="../media/image296.wmf"/><Relationship Id="rId17" Type="http://schemas.openxmlformats.org/officeDocument/2006/relationships/oleObject" Target="../embeddings/oleObject309.bin"/><Relationship Id="rId2" Type="http://schemas.openxmlformats.org/officeDocument/2006/relationships/slideLayout" Target="../slideLayouts/slideLayout7.xml"/><Relationship Id="rId16" Type="http://schemas.openxmlformats.org/officeDocument/2006/relationships/image" Target="../media/image298.wmf"/><Relationship Id="rId1" Type="http://schemas.openxmlformats.org/officeDocument/2006/relationships/vmlDrawing" Target="../drawings/vmlDrawing54.vml"/><Relationship Id="rId6" Type="http://schemas.openxmlformats.org/officeDocument/2006/relationships/image" Target="../media/image293.wmf"/><Relationship Id="rId11" Type="http://schemas.openxmlformats.org/officeDocument/2006/relationships/oleObject" Target="../embeddings/oleObject306.bin"/><Relationship Id="rId5" Type="http://schemas.openxmlformats.org/officeDocument/2006/relationships/oleObject" Target="../embeddings/oleObject303.bin"/><Relationship Id="rId15" Type="http://schemas.openxmlformats.org/officeDocument/2006/relationships/oleObject" Target="../embeddings/oleObject308.bin"/><Relationship Id="rId10" Type="http://schemas.openxmlformats.org/officeDocument/2006/relationships/image" Target="../media/image295.wmf"/><Relationship Id="rId4" Type="http://schemas.openxmlformats.org/officeDocument/2006/relationships/image" Target="../media/image292.wmf"/><Relationship Id="rId9" Type="http://schemas.openxmlformats.org/officeDocument/2006/relationships/oleObject" Target="../embeddings/oleObject305.bin"/><Relationship Id="rId14" Type="http://schemas.openxmlformats.org/officeDocument/2006/relationships/image" Target="../media/image297.wmf"/></Relationships>
</file>

<file path=ppt/slides/_rels/slide56.xml.rels><?xml version="1.0" encoding="UTF-8" standalone="yes"?>
<Relationships xmlns="http://schemas.openxmlformats.org/package/2006/relationships"><Relationship Id="rId8" Type="http://schemas.openxmlformats.org/officeDocument/2006/relationships/image" Target="../media/image302.wmf"/><Relationship Id="rId13" Type="http://schemas.openxmlformats.org/officeDocument/2006/relationships/oleObject" Target="../embeddings/oleObject315.bin"/><Relationship Id="rId3" Type="http://schemas.openxmlformats.org/officeDocument/2006/relationships/oleObject" Target="../embeddings/oleObject310.bin"/><Relationship Id="rId7" Type="http://schemas.openxmlformats.org/officeDocument/2006/relationships/oleObject" Target="../embeddings/oleObject312.bin"/><Relationship Id="rId12" Type="http://schemas.openxmlformats.org/officeDocument/2006/relationships/image" Target="../media/image296.wmf"/><Relationship Id="rId2" Type="http://schemas.openxmlformats.org/officeDocument/2006/relationships/slideLayout" Target="../slideLayouts/slideLayout7.xml"/><Relationship Id="rId16" Type="http://schemas.openxmlformats.org/officeDocument/2006/relationships/image" Target="../media/image305.wmf"/><Relationship Id="rId1" Type="http://schemas.openxmlformats.org/officeDocument/2006/relationships/vmlDrawing" Target="../drawings/vmlDrawing55.vml"/><Relationship Id="rId6" Type="http://schemas.openxmlformats.org/officeDocument/2006/relationships/image" Target="../media/image301.wmf"/><Relationship Id="rId11" Type="http://schemas.openxmlformats.org/officeDocument/2006/relationships/oleObject" Target="../embeddings/oleObject314.bin"/><Relationship Id="rId5" Type="http://schemas.openxmlformats.org/officeDocument/2006/relationships/oleObject" Target="../embeddings/oleObject311.bin"/><Relationship Id="rId15" Type="http://schemas.openxmlformats.org/officeDocument/2006/relationships/oleObject" Target="../embeddings/oleObject316.bin"/><Relationship Id="rId10" Type="http://schemas.openxmlformats.org/officeDocument/2006/relationships/image" Target="../media/image303.wmf"/><Relationship Id="rId4" Type="http://schemas.openxmlformats.org/officeDocument/2006/relationships/image" Target="../media/image300.wmf"/><Relationship Id="rId9" Type="http://schemas.openxmlformats.org/officeDocument/2006/relationships/oleObject" Target="../embeddings/oleObject313.bin"/><Relationship Id="rId14" Type="http://schemas.openxmlformats.org/officeDocument/2006/relationships/image" Target="../media/image304.wmf"/></Relationships>
</file>

<file path=ppt/slides/_rels/slide57.xml.rels><?xml version="1.0" encoding="UTF-8" standalone="yes"?>
<Relationships xmlns="http://schemas.openxmlformats.org/package/2006/relationships"><Relationship Id="rId8" Type="http://schemas.openxmlformats.org/officeDocument/2006/relationships/image" Target="../media/image308.wmf"/><Relationship Id="rId3" Type="http://schemas.openxmlformats.org/officeDocument/2006/relationships/oleObject" Target="../embeddings/oleObject317.bin"/><Relationship Id="rId7" Type="http://schemas.openxmlformats.org/officeDocument/2006/relationships/oleObject" Target="../embeddings/oleObject319.bin"/><Relationship Id="rId12" Type="http://schemas.openxmlformats.org/officeDocument/2006/relationships/image" Target="../media/image296.wmf"/><Relationship Id="rId2" Type="http://schemas.openxmlformats.org/officeDocument/2006/relationships/slideLayout" Target="../slideLayouts/slideLayout7.xml"/><Relationship Id="rId1" Type="http://schemas.openxmlformats.org/officeDocument/2006/relationships/vmlDrawing" Target="../drawings/vmlDrawing56.vml"/><Relationship Id="rId6" Type="http://schemas.openxmlformats.org/officeDocument/2006/relationships/image" Target="../media/image307.wmf"/><Relationship Id="rId11" Type="http://schemas.openxmlformats.org/officeDocument/2006/relationships/oleObject" Target="../embeddings/oleObject321.bin"/><Relationship Id="rId5" Type="http://schemas.openxmlformats.org/officeDocument/2006/relationships/oleObject" Target="../embeddings/oleObject318.bin"/><Relationship Id="rId10" Type="http://schemas.openxmlformats.org/officeDocument/2006/relationships/image" Target="../media/image309.wmf"/><Relationship Id="rId4" Type="http://schemas.openxmlformats.org/officeDocument/2006/relationships/image" Target="../media/image306.wmf"/><Relationship Id="rId9" Type="http://schemas.openxmlformats.org/officeDocument/2006/relationships/oleObject" Target="../embeddings/oleObject320.bin"/></Relationships>
</file>

<file path=ppt/slides/_rels/slide58.xml.rels><?xml version="1.0" encoding="UTF-8" standalone="yes"?>
<Relationships xmlns="http://schemas.openxmlformats.org/package/2006/relationships"><Relationship Id="rId8" Type="http://schemas.openxmlformats.org/officeDocument/2006/relationships/image" Target="../media/image312.wmf"/><Relationship Id="rId3" Type="http://schemas.openxmlformats.org/officeDocument/2006/relationships/oleObject" Target="../embeddings/oleObject322.bin"/><Relationship Id="rId7" Type="http://schemas.openxmlformats.org/officeDocument/2006/relationships/oleObject" Target="../embeddings/oleObject324.bin"/><Relationship Id="rId2" Type="http://schemas.openxmlformats.org/officeDocument/2006/relationships/slideLayout" Target="../slideLayouts/slideLayout7.xml"/><Relationship Id="rId1" Type="http://schemas.openxmlformats.org/officeDocument/2006/relationships/vmlDrawing" Target="../drawings/vmlDrawing57.vml"/><Relationship Id="rId6" Type="http://schemas.openxmlformats.org/officeDocument/2006/relationships/image" Target="../media/image311.wmf"/><Relationship Id="rId5" Type="http://schemas.openxmlformats.org/officeDocument/2006/relationships/oleObject" Target="../embeddings/oleObject323.bin"/><Relationship Id="rId10" Type="http://schemas.openxmlformats.org/officeDocument/2006/relationships/image" Target="../media/image296.wmf"/><Relationship Id="rId4" Type="http://schemas.openxmlformats.org/officeDocument/2006/relationships/image" Target="../media/image310.wmf"/><Relationship Id="rId9" Type="http://schemas.openxmlformats.org/officeDocument/2006/relationships/oleObject" Target="../embeddings/oleObject325.bin"/></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326.bin"/><Relationship Id="rId2" Type="http://schemas.openxmlformats.org/officeDocument/2006/relationships/slideLayout" Target="../slideLayouts/slideLayout7.xml"/><Relationship Id="rId1" Type="http://schemas.openxmlformats.org/officeDocument/2006/relationships/vmlDrawing" Target="../drawings/vmlDrawing58.vml"/><Relationship Id="rId6" Type="http://schemas.openxmlformats.org/officeDocument/2006/relationships/image" Target="../media/image296.wmf"/><Relationship Id="rId5" Type="http://schemas.openxmlformats.org/officeDocument/2006/relationships/oleObject" Target="../embeddings/oleObject327.bin"/><Relationship Id="rId4" Type="http://schemas.openxmlformats.org/officeDocument/2006/relationships/image" Target="../media/image313.wmf"/></Relationships>
</file>

<file path=ppt/slides/_rels/slide6.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oleObject" Target="../embeddings/oleObject24.bin"/><Relationship Id="rId7" Type="http://schemas.openxmlformats.org/officeDocument/2006/relationships/oleObject" Target="../embeddings/oleObject26.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25.wmf"/><Relationship Id="rId5" Type="http://schemas.openxmlformats.org/officeDocument/2006/relationships/oleObject" Target="../embeddings/oleObject25.bin"/><Relationship Id="rId10" Type="http://schemas.openxmlformats.org/officeDocument/2006/relationships/image" Target="../media/image27.wmf"/><Relationship Id="rId4" Type="http://schemas.openxmlformats.org/officeDocument/2006/relationships/image" Target="../media/image24.emf"/><Relationship Id="rId9" Type="http://schemas.openxmlformats.org/officeDocument/2006/relationships/oleObject" Target="../embeddings/oleObject27.bin"/></Relationships>
</file>

<file path=ppt/slides/_rels/slide60.xml.rels><?xml version="1.0" encoding="UTF-8" standalone="yes"?>
<Relationships xmlns="http://schemas.openxmlformats.org/package/2006/relationships"><Relationship Id="rId8" Type="http://schemas.openxmlformats.org/officeDocument/2006/relationships/image" Target="../media/image316.wmf"/><Relationship Id="rId3" Type="http://schemas.openxmlformats.org/officeDocument/2006/relationships/oleObject" Target="../embeddings/oleObject328.bin"/><Relationship Id="rId7" Type="http://schemas.openxmlformats.org/officeDocument/2006/relationships/oleObject" Target="../embeddings/oleObject330.bin"/><Relationship Id="rId12" Type="http://schemas.openxmlformats.org/officeDocument/2006/relationships/image" Target="../media/image318.wmf"/><Relationship Id="rId2" Type="http://schemas.openxmlformats.org/officeDocument/2006/relationships/slideLayout" Target="../slideLayouts/slideLayout7.xml"/><Relationship Id="rId1" Type="http://schemas.openxmlformats.org/officeDocument/2006/relationships/vmlDrawing" Target="../drawings/vmlDrawing59.vml"/><Relationship Id="rId6" Type="http://schemas.openxmlformats.org/officeDocument/2006/relationships/image" Target="../media/image315.wmf"/><Relationship Id="rId11" Type="http://schemas.openxmlformats.org/officeDocument/2006/relationships/oleObject" Target="../embeddings/oleObject332.bin"/><Relationship Id="rId5" Type="http://schemas.openxmlformats.org/officeDocument/2006/relationships/oleObject" Target="../embeddings/oleObject329.bin"/><Relationship Id="rId10" Type="http://schemas.openxmlformats.org/officeDocument/2006/relationships/image" Target="../media/image317.wmf"/><Relationship Id="rId4" Type="http://schemas.openxmlformats.org/officeDocument/2006/relationships/image" Target="../media/image314.wmf"/><Relationship Id="rId9" Type="http://schemas.openxmlformats.org/officeDocument/2006/relationships/oleObject" Target="../embeddings/oleObject331.bin"/></Relationships>
</file>

<file path=ppt/slides/_rels/slide61.xml.rels><?xml version="1.0" encoding="UTF-8" standalone="yes"?>
<Relationships xmlns="http://schemas.openxmlformats.org/package/2006/relationships"><Relationship Id="rId8" Type="http://schemas.openxmlformats.org/officeDocument/2006/relationships/image" Target="../media/image318.wmf"/><Relationship Id="rId13" Type="http://schemas.openxmlformats.org/officeDocument/2006/relationships/oleObject" Target="../embeddings/oleObject338.bin"/><Relationship Id="rId18" Type="http://schemas.openxmlformats.org/officeDocument/2006/relationships/image" Target="../media/image323.wmf"/><Relationship Id="rId3" Type="http://schemas.openxmlformats.org/officeDocument/2006/relationships/oleObject" Target="../embeddings/oleObject333.bin"/><Relationship Id="rId21" Type="http://schemas.openxmlformats.org/officeDocument/2006/relationships/oleObject" Target="../embeddings/oleObject342.bin"/><Relationship Id="rId7" Type="http://schemas.openxmlformats.org/officeDocument/2006/relationships/oleObject" Target="../embeddings/oleObject335.bin"/><Relationship Id="rId12" Type="http://schemas.openxmlformats.org/officeDocument/2006/relationships/image" Target="../media/image298.wmf"/><Relationship Id="rId17" Type="http://schemas.openxmlformats.org/officeDocument/2006/relationships/oleObject" Target="../embeddings/oleObject340.bin"/><Relationship Id="rId2" Type="http://schemas.openxmlformats.org/officeDocument/2006/relationships/slideLayout" Target="../slideLayouts/slideLayout7.xml"/><Relationship Id="rId16" Type="http://schemas.openxmlformats.org/officeDocument/2006/relationships/image" Target="../media/image322.wmf"/><Relationship Id="rId20" Type="http://schemas.openxmlformats.org/officeDocument/2006/relationships/image" Target="../media/image324.wmf"/><Relationship Id="rId1" Type="http://schemas.openxmlformats.org/officeDocument/2006/relationships/vmlDrawing" Target="../drawings/vmlDrawing60.vml"/><Relationship Id="rId6" Type="http://schemas.openxmlformats.org/officeDocument/2006/relationships/image" Target="../media/image319.wmf"/><Relationship Id="rId11" Type="http://schemas.openxmlformats.org/officeDocument/2006/relationships/oleObject" Target="../embeddings/oleObject337.bin"/><Relationship Id="rId5" Type="http://schemas.openxmlformats.org/officeDocument/2006/relationships/oleObject" Target="../embeddings/oleObject334.bin"/><Relationship Id="rId15" Type="http://schemas.openxmlformats.org/officeDocument/2006/relationships/oleObject" Target="../embeddings/oleObject339.bin"/><Relationship Id="rId10" Type="http://schemas.openxmlformats.org/officeDocument/2006/relationships/image" Target="../media/image320.wmf"/><Relationship Id="rId19" Type="http://schemas.openxmlformats.org/officeDocument/2006/relationships/oleObject" Target="../embeddings/oleObject341.bin"/><Relationship Id="rId4" Type="http://schemas.openxmlformats.org/officeDocument/2006/relationships/image" Target="../media/image316.wmf"/><Relationship Id="rId9" Type="http://schemas.openxmlformats.org/officeDocument/2006/relationships/oleObject" Target="../embeddings/oleObject336.bin"/><Relationship Id="rId14" Type="http://schemas.openxmlformats.org/officeDocument/2006/relationships/image" Target="../media/image321.wmf"/><Relationship Id="rId22" Type="http://schemas.openxmlformats.org/officeDocument/2006/relationships/image" Target="../media/image282.wmf"/></Relationships>
</file>

<file path=ppt/slides/_rels/slide62.xml.rels><?xml version="1.0" encoding="UTF-8" standalone="yes"?>
<Relationships xmlns="http://schemas.openxmlformats.org/package/2006/relationships"><Relationship Id="rId8" Type="http://schemas.openxmlformats.org/officeDocument/2006/relationships/image" Target="../media/image327.wmf"/><Relationship Id="rId13" Type="http://schemas.openxmlformats.org/officeDocument/2006/relationships/oleObject" Target="../embeddings/oleObject348.bin"/><Relationship Id="rId3" Type="http://schemas.openxmlformats.org/officeDocument/2006/relationships/oleObject" Target="../embeddings/oleObject343.bin"/><Relationship Id="rId7" Type="http://schemas.openxmlformats.org/officeDocument/2006/relationships/oleObject" Target="../embeddings/oleObject345.bin"/><Relationship Id="rId12" Type="http://schemas.openxmlformats.org/officeDocument/2006/relationships/image" Target="../media/image329.wmf"/><Relationship Id="rId2" Type="http://schemas.openxmlformats.org/officeDocument/2006/relationships/slideLayout" Target="../slideLayouts/slideLayout7.xml"/><Relationship Id="rId1" Type="http://schemas.openxmlformats.org/officeDocument/2006/relationships/vmlDrawing" Target="../drawings/vmlDrawing61.vml"/><Relationship Id="rId6" Type="http://schemas.openxmlformats.org/officeDocument/2006/relationships/image" Target="../media/image326.wmf"/><Relationship Id="rId11" Type="http://schemas.openxmlformats.org/officeDocument/2006/relationships/oleObject" Target="../embeddings/oleObject347.bin"/><Relationship Id="rId5" Type="http://schemas.openxmlformats.org/officeDocument/2006/relationships/oleObject" Target="../embeddings/oleObject344.bin"/><Relationship Id="rId10" Type="http://schemas.openxmlformats.org/officeDocument/2006/relationships/image" Target="../media/image328.wmf"/><Relationship Id="rId4" Type="http://schemas.openxmlformats.org/officeDocument/2006/relationships/image" Target="../media/image325.wmf"/><Relationship Id="rId9" Type="http://schemas.openxmlformats.org/officeDocument/2006/relationships/oleObject" Target="../embeddings/oleObject346.bin"/><Relationship Id="rId14" Type="http://schemas.openxmlformats.org/officeDocument/2006/relationships/image" Target="../media/image330.wmf"/></Relationships>
</file>

<file path=ppt/slides/_rels/slide63.xml.rels><?xml version="1.0" encoding="UTF-8" standalone="yes"?>
<Relationships xmlns="http://schemas.openxmlformats.org/package/2006/relationships"><Relationship Id="rId8" Type="http://schemas.openxmlformats.org/officeDocument/2006/relationships/image" Target="../media/image333.wmf"/><Relationship Id="rId13" Type="http://schemas.openxmlformats.org/officeDocument/2006/relationships/oleObject" Target="../embeddings/oleObject354.bin"/><Relationship Id="rId18" Type="http://schemas.openxmlformats.org/officeDocument/2006/relationships/image" Target="../media/image338.wmf"/><Relationship Id="rId3" Type="http://schemas.openxmlformats.org/officeDocument/2006/relationships/oleObject" Target="../embeddings/oleObject349.bin"/><Relationship Id="rId7" Type="http://schemas.openxmlformats.org/officeDocument/2006/relationships/oleObject" Target="../embeddings/oleObject351.bin"/><Relationship Id="rId12" Type="http://schemas.openxmlformats.org/officeDocument/2006/relationships/image" Target="../media/image335.wmf"/><Relationship Id="rId17" Type="http://schemas.openxmlformats.org/officeDocument/2006/relationships/oleObject" Target="../embeddings/oleObject356.bin"/><Relationship Id="rId2" Type="http://schemas.openxmlformats.org/officeDocument/2006/relationships/slideLayout" Target="../slideLayouts/slideLayout7.xml"/><Relationship Id="rId16" Type="http://schemas.openxmlformats.org/officeDocument/2006/relationships/image" Target="../media/image337.wmf"/><Relationship Id="rId1" Type="http://schemas.openxmlformats.org/officeDocument/2006/relationships/vmlDrawing" Target="../drawings/vmlDrawing62.vml"/><Relationship Id="rId6" Type="http://schemas.openxmlformats.org/officeDocument/2006/relationships/image" Target="../media/image332.wmf"/><Relationship Id="rId11" Type="http://schemas.openxmlformats.org/officeDocument/2006/relationships/oleObject" Target="../embeddings/oleObject353.bin"/><Relationship Id="rId5" Type="http://schemas.openxmlformats.org/officeDocument/2006/relationships/oleObject" Target="../embeddings/oleObject350.bin"/><Relationship Id="rId15" Type="http://schemas.openxmlformats.org/officeDocument/2006/relationships/oleObject" Target="../embeddings/oleObject355.bin"/><Relationship Id="rId10" Type="http://schemas.openxmlformats.org/officeDocument/2006/relationships/image" Target="../media/image334.wmf"/><Relationship Id="rId4" Type="http://schemas.openxmlformats.org/officeDocument/2006/relationships/image" Target="../media/image331.wmf"/><Relationship Id="rId9" Type="http://schemas.openxmlformats.org/officeDocument/2006/relationships/oleObject" Target="../embeddings/oleObject352.bin"/><Relationship Id="rId14" Type="http://schemas.openxmlformats.org/officeDocument/2006/relationships/image" Target="../media/image336.wmf"/></Relationships>
</file>

<file path=ppt/slides/_rels/slide64.xml.rels><?xml version="1.0" encoding="UTF-8" standalone="yes"?>
<Relationships xmlns="http://schemas.openxmlformats.org/package/2006/relationships"><Relationship Id="rId8" Type="http://schemas.openxmlformats.org/officeDocument/2006/relationships/image" Target="../media/image341.wmf"/><Relationship Id="rId13" Type="http://schemas.openxmlformats.org/officeDocument/2006/relationships/oleObject" Target="../embeddings/oleObject362.bin"/><Relationship Id="rId3" Type="http://schemas.openxmlformats.org/officeDocument/2006/relationships/oleObject" Target="../embeddings/oleObject357.bin"/><Relationship Id="rId7" Type="http://schemas.openxmlformats.org/officeDocument/2006/relationships/oleObject" Target="../embeddings/oleObject359.bin"/><Relationship Id="rId12" Type="http://schemas.openxmlformats.org/officeDocument/2006/relationships/image" Target="../media/image343.wmf"/><Relationship Id="rId2" Type="http://schemas.openxmlformats.org/officeDocument/2006/relationships/slideLayout" Target="../slideLayouts/slideLayout7.xml"/><Relationship Id="rId16" Type="http://schemas.openxmlformats.org/officeDocument/2006/relationships/image" Target="../media/image345.wmf"/><Relationship Id="rId1" Type="http://schemas.openxmlformats.org/officeDocument/2006/relationships/vmlDrawing" Target="../drawings/vmlDrawing63.vml"/><Relationship Id="rId6" Type="http://schemas.openxmlformats.org/officeDocument/2006/relationships/image" Target="../media/image340.wmf"/><Relationship Id="rId11" Type="http://schemas.openxmlformats.org/officeDocument/2006/relationships/oleObject" Target="../embeddings/oleObject361.bin"/><Relationship Id="rId5" Type="http://schemas.openxmlformats.org/officeDocument/2006/relationships/oleObject" Target="../embeddings/oleObject358.bin"/><Relationship Id="rId15" Type="http://schemas.openxmlformats.org/officeDocument/2006/relationships/oleObject" Target="../embeddings/oleObject363.bin"/><Relationship Id="rId10" Type="http://schemas.openxmlformats.org/officeDocument/2006/relationships/image" Target="../media/image342.wmf"/><Relationship Id="rId4" Type="http://schemas.openxmlformats.org/officeDocument/2006/relationships/image" Target="../media/image339.wmf"/><Relationship Id="rId9" Type="http://schemas.openxmlformats.org/officeDocument/2006/relationships/oleObject" Target="../embeddings/oleObject360.bin"/><Relationship Id="rId14" Type="http://schemas.openxmlformats.org/officeDocument/2006/relationships/image" Target="../media/image344.wmf"/></Relationships>
</file>

<file path=ppt/slides/_rels/slide65.xml.rels><?xml version="1.0" encoding="UTF-8" standalone="yes"?>
<Relationships xmlns="http://schemas.openxmlformats.org/package/2006/relationships"><Relationship Id="rId8" Type="http://schemas.openxmlformats.org/officeDocument/2006/relationships/image" Target="../media/image346.wmf"/><Relationship Id="rId13" Type="http://schemas.openxmlformats.org/officeDocument/2006/relationships/oleObject" Target="../embeddings/oleObject369.bin"/><Relationship Id="rId18" Type="http://schemas.openxmlformats.org/officeDocument/2006/relationships/image" Target="../media/image351.wmf"/><Relationship Id="rId3" Type="http://schemas.openxmlformats.org/officeDocument/2006/relationships/oleObject" Target="../embeddings/oleObject364.bin"/><Relationship Id="rId21" Type="http://schemas.openxmlformats.org/officeDocument/2006/relationships/oleObject" Target="../embeddings/oleObject373.bin"/><Relationship Id="rId7" Type="http://schemas.openxmlformats.org/officeDocument/2006/relationships/oleObject" Target="../embeddings/oleObject366.bin"/><Relationship Id="rId12" Type="http://schemas.openxmlformats.org/officeDocument/2006/relationships/image" Target="../media/image348.wmf"/><Relationship Id="rId17" Type="http://schemas.openxmlformats.org/officeDocument/2006/relationships/oleObject" Target="../embeddings/oleObject371.bin"/><Relationship Id="rId2" Type="http://schemas.openxmlformats.org/officeDocument/2006/relationships/slideLayout" Target="../slideLayouts/slideLayout7.xml"/><Relationship Id="rId16" Type="http://schemas.openxmlformats.org/officeDocument/2006/relationships/image" Target="../media/image350.wmf"/><Relationship Id="rId20" Type="http://schemas.openxmlformats.org/officeDocument/2006/relationships/image" Target="../media/image352.wmf"/><Relationship Id="rId1" Type="http://schemas.openxmlformats.org/officeDocument/2006/relationships/vmlDrawing" Target="../drawings/vmlDrawing64.vml"/><Relationship Id="rId6" Type="http://schemas.openxmlformats.org/officeDocument/2006/relationships/image" Target="../media/image337.wmf"/><Relationship Id="rId11" Type="http://schemas.openxmlformats.org/officeDocument/2006/relationships/oleObject" Target="../embeddings/oleObject368.bin"/><Relationship Id="rId5" Type="http://schemas.openxmlformats.org/officeDocument/2006/relationships/oleObject" Target="../embeddings/oleObject365.bin"/><Relationship Id="rId15" Type="http://schemas.openxmlformats.org/officeDocument/2006/relationships/oleObject" Target="../embeddings/oleObject370.bin"/><Relationship Id="rId10" Type="http://schemas.openxmlformats.org/officeDocument/2006/relationships/image" Target="../media/image347.wmf"/><Relationship Id="rId19" Type="http://schemas.openxmlformats.org/officeDocument/2006/relationships/oleObject" Target="../embeddings/oleObject372.bin"/><Relationship Id="rId4" Type="http://schemas.openxmlformats.org/officeDocument/2006/relationships/image" Target="../media/image336.wmf"/><Relationship Id="rId9" Type="http://schemas.openxmlformats.org/officeDocument/2006/relationships/oleObject" Target="../embeddings/oleObject367.bin"/><Relationship Id="rId14" Type="http://schemas.openxmlformats.org/officeDocument/2006/relationships/image" Target="../media/image349.wmf"/><Relationship Id="rId22" Type="http://schemas.openxmlformats.org/officeDocument/2006/relationships/image" Target="../media/image353.wmf"/></Relationships>
</file>

<file path=ppt/slides/_rels/slide66.xml.rels><?xml version="1.0" encoding="UTF-8" standalone="yes"?>
<Relationships xmlns="http://schemas.openxmlformats.org/package/2006/relationships"><Relationship Id="rId8" Type="http://schemas.openxmlformats.org/officeDocument/2006/relationships/image" Target="../media/image354.wmf"/><Relationship Id="rId13" Type="http://schemas.openxmlformats.org/officeDocument/2006/relationships/oleObject" Target="../embeddings/oleObject379.bin"/><Relationship Id="rId18" Type="http://schemas.openxmlformats.org/officeDocument/2006/relationships/image" Target="../media/image358.wmf"/><Relationship Id="rId3" Type="http://schemas.openxmlformats.org/officeDocument/2006/relationships/oleObject" Target="../embeddings/oleObject374.bin"/><Relationship Id="rId21" Type="http://schemas.openxmlformats.org/officeDocument/2006/relationships/image" Target="../media/image344.wmf"/><Relationship Id="rId7" Type="http://schemas.openxmlformats.org/officeDocument/2006/relationships/oleObject" Target="../embeddings/oleObject376.bin"/><Relationship Id="rId12" Type="http://schemas.openxmlformats.org/officeDocument/2006/relationships/image" Target="../media/image356.wmf"/><Relationship Id="rId17" Type="http://schemas.openxmlformats.org/officeDocument/2006/relationships/oleObject" Target="../embeddings/oleObject381.bin"/><Relationship Id="rId2" Type="http://schemas.openxmlformats.org/officeDocument/2006/relationships/slideLayout" Target="../slideLayouts/slideLayout7.xml"/><Relationship Id="rId16" Type="http://schemas.openxmlformats.org/officeDocument/2006/relationships/image" Target="../media/image357.wmf"/><Relationship Id="rId20" Type="http://schemas.openxmlformats.org/officeDocument/2006/relationships/oleObject" Target="../embeddings/oleObject383.bin"/><Relationship Id="rId1" Type="http://schemas.openxmlformats.org/officeDocument/2006/relationships/vmlDrawing" Target="../drawings/vmlDrawing65.vml"/><Relationship Id="rId6" Type="http://schemas.openxmlformats.org/officeDocument/2006/relationships/image" Target="../media/image347.wmf"/><Relationship Id="rId11" Type="http://schemas.openxmlformats.org/officeDocument/2006/relationships/oleObject" Target="../embeddings/oleObject378.bin"/><Relationship Id="rId24" Type="http://schemas.openxmlformats.org/officeDocument/2006/relationships/oleObject" Target="../embeddings/oleObject385.bin"/><Relationship Id="rId5" Type="http://schemas.openxmlformats.org/officeDocument/2006/relationships/oleObject" Target="../embeddings/oleObject375.bin"/><Relationship Id="rId15" Type="http://schemas.openxmlformats.org/officeDocument/2006/relationships/oleObject" Target="../embeddings/oleObject380.bin"/><Relationship Id="rId23" Type="http://schemas.openxmlformats.org/officeDocument/2006/relationships/image" Target="../media/image359.wmf"/><Relationship Id="rId10" Type="http://schemas.openxmlformats.org/officeDocument/2006/relationships/image" Target="../media/image355.wmf"/><Relationship Id="rId19" Type="http://schemas.openxmlformats.org/officeDocument/2006/relationships/oleObject" Target="../embeddings/oleObject382.bin"/><Relationship Id="rId4" Type="http://schemas.openxmlformats.org/officeDocument/2006/relationships/image" Target="../media/image349.wmf"/><Relationship Id="rId9" Type="http://schemas.openxmlformats.org/officeDocument/2006/relationships/oleObject" Target="../embeddings/oleObject377.bin"/><Relationship Id="rId14" Type="http://schemas.openxmlformats.org/officeDocument/2006/relationships/image" Target="../media/image339.wmf"/><Relationship Id="rId22" Type="http://schemas.openxmlformats.org/officeDocument/2006/relationships/oleObject" Target="../embeddings/oleObject384.bin"/></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386.bin"/><Relationship Id="rId2" Type="http://schemas.openxmlformats.org/officeDocument/2006/relationships/slideLayout" Target="../slideLayouts/slideLayout7.xml"/><Relationship Id="rId1" Type="http://schemas.openxmlformats.org/officeDocument/2006/relationships/vmlDrawing" Target="../drawings/vmlDrawing66.vml"/><Relationship Id="rId4" Type="http://schemas.openxmlformats.org/officeDocument/2006/relationships/image" Target="../media/image347.wmf"/></Relationships>
</file>

<file path=ppt/slides/_rels/slide7.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oleObject" Target="../embeddings/Microsoft_Word_97_-_2003___2.doc"/><Relationship Id="rId7" Type="http://schemas.openxmlformats.org/officeDocument/2006/relationships/oleObject" Target="../embeddings/Microsoft_Word_97_-_2003___3.doc"/><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29.wmf"/><Relationship Id="rId11" Type="http://schemas.openxmlformats.org/officeDocument/2006/relationships/slide" Target="slide8.xml"/><Relationship Id="rId5" Type="http://schemas.openxmlformats.org/officeDocument/2006/relationships/oleObject" Target="../embeddings/oleObject28.bin"/><Relationship Id="rId10" Type="http://schemas.openxmlformats.org/officeDocument/2006/relationships/image" Target="../media/image31.emf"/><Relationship Id="rId4" Type="http://schemas.openxmlformats.org/officeDocument/2006/relationships/image" Target="../media/image28.emf"/><Relationship Id="rId9" Type="http://schemas.openxmlformats.org/officeDocument/2006/relationships/oleObject" Target="../embeddings/oleObject29.bin"/></Relationships>
</file>

<file path=ppt/slides/_rels/slide8.x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oleObject" Target="../embeddings/oleObject30.bin"/><Relationship Id="rId7" Type="http://schemas.openxmlformats.org/officeDocument/2006/relationships/oleObject" Target="../embeddings/oleObject32.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33.emf"/><Relationship Id="rId5" Type="http://schemas.openxmlformats.org/officeDocument/2006/relationships/oleObject" Target="../embeddings/oleObject31.bin"/><Relationship Id="rId4" Type="http://schemas.openxmlformats.org/officeDocument/2006/relationships/image" Target="../media/image32.wmf"/></Relationships>
</file>

<file path=ppt/slides/_rels/slide9.x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oleObject" Target="../embeddings/oleObject33.bin"/><Relationship Id="rId7" Type="http://schemas.openxmlformats.org/officeDocument/2006/relationships/oleObject" Target="../embeddings/oleObject35.bin"/><Relationship Id="rId12" Type="http://schemas.openxmlformats.org/officeDocument/2006/relationships/image" Target="../media/image39.wmf"/><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36.wmf"/><Relationship Id="rId11" Type="http://schemas.openxmlformats.org/officeDocument/2006/relationships/oleObject" Target="../embeddings/oleObject36.bin"/><Relationship Id="rId5" Type="http://schemas.openxmlformats.org/officeDocument/2006/relationships/oleObject" Target="../embeddings/oleObject34.bin"/><Relationship Id="rId10" Type="http://schemas.openxmlformats.org/officeDocument/2006/relationships/image" Target="../media/image38.emf"/><Relationship Id="rId4" Type="http://schemas.openxmlformats.org/officeDocument/2006/relationships/image" Target="../media/image35.emf"/><Relationship Id="rId9" Type="http://schemas.openxmlformats.org/officeDocument/2006/relationships/oleObject" Target="../embeddings/Microsoft_Word_97_-_2003___4.doc"/></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9144000" cy="68580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i="1" dirty="0"/>
          </a:p>
        </p:txBody>
      </p:sp>
      <p:sp>
        <p:nvSpPr>
          <p:cNvPr id="33794" name="Text Box 2"/>
          <p:cNvSpPr txBox="1">
            <a:spLocks noChangeArrowheads="1"/>
          </p:cNvSpPr>
          <p:nvPr/>
        </p:nvSpPr>
        <p:spPr bwMode="auto">
          <a:xfrm>
            <a:off x="1143000" y="812800"/>
            <a:ext cx="7543800" cy="1092200"/>
          </a:xfrm>
          <a:prstGeom prst="rect">
            <a:avLst/>
          </a:prstGeom>
          <a:solidFill>
            <a:srgbClr val="15CA02"/>
          </a:solidFill>
          <a:ln w="9525">
            <a:miter lim="800000"/>
            <a:headEnd/>
            <a:tailEnd/>
          </a:ln>
          <a:effectLst/>
          <a:scene3d>
            <a:camera prst="legacyObliqueTopLeft"/>
            <a:lightRig rig="legacyFlat3" dir="t"/>
          </a:scene3d>
          <a:sp3d extrusionH="430200" prstMaterial="legacyMatte">
            <a:bevelT w="13500" h="13500" prst="angle"/>
            <a:bevelB w="13500" h="13500" prst="angle"/>
            <a:extrusionClr>
              <a:srgbClr val="15CA02"/>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35000"/>
              </a:spcBef>
              <a:spcAft>
                <a:spcPct val="45000"/>
              </a:spcAft>
              <a:buFontTx/>
              <a:buNone/>
            </a:pPr>
            <a:endParaRPr kumimoji="1" lang="en-US" altLang="zh-CN" sz="800">
              <a:solidFill>
                <a:srgbClr val="FF0000"/>
              </a:solidFill>
              <a:latin typeface="楷体_GB2312" pitchFamily="49" charset="-122"/>
              <a:ea typeface="楷体_GB2312" pitchFamily="49" charset="-122"/>
            </a:endParaRPr>
          </a:p>
          <a:p>
            <a:pPr algn="ctr" eaLnBrk="1" hangingPunct="1">
              <a:spcBef>
                <a:spcPct val="0"/>
              </a:spcBef>
              <a:spcAft>
                <a:spcPct val="45000"/>
              </a:spcAft>
              <a:buFontTx/>
              <a:buNone/>
            </a:pPr>
            <a:r>
              <a:rPr kumimoji="1" lang="en-US" altLang="zh-CN" sz="5400">
                <a:solidFill>
                  <a:srgbClr val="FF0000"/>
                </a:solidFill>
                <a:latin typeface="楷体_GB2312" pitchFamily="49" charset="-122"/>
                <a:ea typeface="楷体_GB2312" pitchFamily="49" charset="-122"/>
              </a:rPr>
              <a:t>§5.2 </a:t>
            </a:r>
            <a:r>
              <a:rPr kumimoji="1" lang="zh-CN" altLang="en-US" sz="5400">
                <a:solidFill>
                  <a:srgbClr val="FF0000"/>
                </a:solidFill>
                <a:latin typeface="楷体_GB2312" pitchFamily="49" charset="-122"/>
                <a:ea typeface="楷体_GB2312" pitchFamily="49" charset="-122"/>
              </a:rPr>
              <a:t>参 数 估 计</a:t>
            </a:r>
          </a:p>
        </p:txBody>
      </p:sp>
      <p:sp>
        <p:nvSpPr>
          <p:cNvPr id="33795" name="AutoShape 3">
            <a:hlinkClick r:id="" action="ppaction://hlinkshowjump?jump=nextslide" highlightClick="1"/>
          </p:cNvPr>
          <p:cNvSpPr>
            <a:spLocks noChangeArrowheads="1"/>
          </p:cNvSpPr>
          <p:nvPr/>
        </p:nvSpPr>
        <p:spPr bwMode="auto">
          <a:xfrm>
            <a:off x="1371600" y="2667000"/>
            <a:ext cx="6934200" cy="1219200"/>
          </a:xfrm>
          <a:prstGeom prst="actionButtonBlank">
            <a:avLst/>
          </a:prstGeom>
          <a:solidFill>
            <a:srgbClr val="CCFF33"/>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FontTx/>
              <a:buNone/>
            </a:pPr>
            <a:r>
              <a:rPr kumimoji="1" lang="zh-CN" altLang="en-US" sz="3600">
                <a:solidFill>
                  <a:srgbClr val="0000FF"/>
                </a:solidFill>
                <a:latin typeface="仿宋_GB2312" pitchFamily="49" charset="-122"/>
                <a:ea typeface="仿宋_GB2312" pitchFamily="49" charset="-122"/>
              </a:rPr>
              <a:t>点  估  计</a:t>
            </a:r>
            <a:r>
              <a:rPr kumimoji="1" lang="en-US" altLang="zh-CN" sz="3600">
                <a:solidFill>
                  <a:srgbClr val="0000FF"/>
                </a:solidFill>
                <a:latin typeface="仿宋_GB2312" pitchFamily="49" charset="-122"/>
                <a:ea typeface="仿宋_GB2312" pitchFamily="49" charset="-122"/>
              </a:rPr>
              <a:t>(</a:t>
            </a:r>
            <a:r>
              <a:rPr kumimoji="1" lang="en-US" altLang="zh-CN">
                <a:solidFill>
                  <a:srgbClr val="0000FF"/>
                </a:solidFill>
                <a:latin typeface="Times New Roman" pitchFamily="18" charset="0"/>
                <a:ea typeface="仿宋_GB2312" pitchFamily="49" charset="-122"/>
              </a:rPr>
              <a:t>Point  estimate)</a:t>
            </a:r>
          </a:p>
        </p:txBody>
      </p:sp>
      <p:sp>
        <p:nvSpPr>
          <p:cNvPr id="33796" name="AutoShape 4">
            <a:hlinkClick r:id="rId2" action="ppaction://hlinkpres?slideindex=1&amp;slidetitle=" highlightClick="1"/>
          </p:cNvPr>
          <p:cNvSpPr>
            <a:spLocks noChangeArrowheads="1"/>
          </p:cNvSpPr>
          <p:nvPr/>
        </p:nvSpPr>
        <p:spPr bwMode="auto">
          <a:xfrm>
            <a:off x="1371600" y="4419600"/>
            <a:ext cx="6934200" cy="1219200"/>
          </a:xfrm>
          <a:prstGeom prst="actionButtonBlank">
            <a:avLst/>
          </a:prstGeom>
          <a:solidFill>
            <a:srgbClr val="66FF66"/>
          </a:solidFill>
          <a:ln w="9525">
            <a:solidFill>
              <a:srgbClr val="15CA0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FontTx/>
              <a:buNone/>
            </a:pPr>
            <a:r>
              <a:rPr kumimoji="1" lang="zh-CN" altLang="en-US" sz="3600">
                <a:solidFill>
                  <a:srgbClr val="FF0000"/>
                </a:solidFill>
                <a:latin typeface="仿宋_GB2312" pitchFamily="49" charset="-122"/>
                <a:ea typeface="仿宋_GB2312" pitchFamily="49" charset="-122"/>
              </a:rPr>
              <a:t>区 间 估 计</a:t>
            </a:r>
            <a:r>
              <a:rPr kumimoji="1" lang="en-US" altLang="zh-CN" sz="3600">
                <a:solidFill>
                  <a:srgbClr val="FF0000"/>
                </a:solidFill>
                <a:latin typeface="仿宋_GB2312" pitchFamily="49" charset="-122"/>
                <a:ea typeface="仿宋_GB2312" pitchFamily="49" charset="-122"/>
              </a:rPr>
              <a:t>(</a:t>
            </a:r>
            <a:r>
              <a:rPr kumimoji="1" lang="en-US" altLang="zh-CN">
                <a:solidFill>
                  <a:srgbClr val="FF0000"/>
                </a:solidFill>
                <a:latin typeface="Times New Roman" pitchFamily="18" charset="0"/>
                <a:ea typeface="仿宋_GB2312" pitchFamily="49" charset="-122"/>
              </a:rPr>
              <a:t>Interval</a:t>
            </a:r>
            <a:r>
              <a:rPr kumimoji="1" lang="en-US" altLang="zh-CN">
                <a:solidFill>
                  <a:srgbClr val="0000FF"/>
                </a:solidFill>
                <a:latin typeface="Times New Roman" pitchFamily="18" charset="0"/>
                <a:ea typeface="仿宋_GB2312" pitchFamily="49" charset="-122"/>
              </a:rPr>
              <a:t>  </a:t>
            </a:r>
            <a:r>
              <a:rPr kumimoji="1" lang="en-US" altLang="zh-CN">
                <a:solidFill>
                  <a:srgbClr val="FF0000"/>
                </a:solidFill>
                <a:latin typeface="Times New Roman" pitchFamily="18" charset="0"/>
                <a:ea typeface="仿宋_GB2312" pitchFamily="49" charset="-122"/>
              </a:rPr>
              <a:t>estimate)</a:t>
            </a:r>
          </a:p>
        </p:txBody>
      </p:sp>
      <p:sp>
        <p:nvSpPr>
          <p:cNvPr id="33797" name="AutoShape 5">
            <a:hlinkClick r:id="rId3" action="ppaction://hlinksldjump" highlightClick="1"/>
          </p:cNvPr>
          <p:cNvSpPr>
            <a:spLocks noChangeArrowheads="1"/>
          </p:cNvSpPr>
          <p:nvPr/>
        </p:nvSpPr>
        <p:spPr bwMode="auto">
          <a:xfrm>
            <a:off x="7848600" y="6096000"/>
            <a:ext cx="838200" cy="457200"/>
          </a:xfrm>
          <a:prstGeom prst="actionButtonBlank">
            <a:avLst/>
          </a:prstGeom>
          <a:solidFill>
            <a:schemeClr val="hlink"/>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FontTx/>
              <a:buNone/>
            </a:pPr>
            <a:r>
              <a:rPr kumimoji="1" lang="zh-CN" altLang="en-US" sz="1200" b="0">
                <a:solidFill>
                  <a:srgbClr val="0000FF"/>
                </a:solidFill>
                <a:latin typeface="Times New Roman" pitchFamily="18" charset="0"/>
              </a:rPr>
              <a:t>返回</a:t>
            </a:r>
            <a:endParaRPr kumimoji="1" lang="zh-CN" altLang="en-US" sz="2400" b="0">
              <a:latin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9938" name="Object 2"/>
          <p:cNvGraphicFramePr>
            <a:graphicFrameLocks noChangeAspect="1"/>
          </p:cNvGraphicFramePr>
          <p:nvPr/>
        </p:nvGraphicFramePr>
        <p:xfrm>
          <a:off x="950913" y="1089025"/>
          <a:ext cx="8574087" cy="2644775"/>
        </p:xfrm>
        <a:graphic>
          <a:graphicData uri="http://schemas.openxmlformats.org/presentationml/2006/ole">
            <mc:AlternateContent xmlns:mc="http://schemas.openxmlformats.org/markup-compatibility/2006">
              <mc:Choice xmlns:v="urn:schemas-microsoft-com:vml" Requires="v">
                <p:oleObj spid="_x0000_s43052" name="文档" r:id="rId3" imgW="5648715" imgH="1679702" progId="Word.Document.8">
                  <p:embed/>
                </p:oleObj>
              </mc:Choice>
              <mc:Fallback>
                <p:oleObj name="文档" r:id="rId3" imgW="5648715" imgH="1679702"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0913" y="1089025"/>
                        <a:ext cx="8574087" cy="264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39" name="Object 3"/>
          <p:cNvGraphicFramePr>
            <a:graphicFrameLocks noChangeAspect="1"/>
          </p:cNvGraphicFramePr>
          <p:nvPr/>
        </p:nvGraphicFramePr>
        <p:xfrm>
          <a:off x="914400" y="3609975"/>
          <a:ext cx="8686800" cy="2736850"/>
        </p:xfrm>
        <a:graphic>
          <a:graphicData uri="http://schemas.openxmlformats.org/presentationml/2006/ole">
            <mc:AlternateContent xmlns:mc="http://schemas.openxmlformats.org/markup-compatibility/2006">
              <mc:Choice xmlns:v="urn:schemas-microsoft-com:vml" Requires="v">
                <p:oleObj spid="_x0000_s43053" name="文档" r:id="rId5" imgW="5274250" imgH="1643359" progId="Word.Document.8">
                  <p:embed/>
                </p:oleObj>
              </mc:Choice>
              <mc:Fallback>
                <p:oleObj name="文档" r:id="rId5" imgW="5274250" imgH="1643359" progId="Word.Document.8">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3609975"/>
                        <a:ext cx="8686800" cy="273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12" name="Object 4"/>
          <p:cNvGraphicFramePr>
            <a:graphicFrameLocks noChangeAspect="1"/>
          </p:cNvGraphicFramePr>
          <p:nvPr/>
        </p:nvGraphicFramePr>
        <p:xfrm>
          <a:off x="685800" y="457200"/>
          <a:ext cx="8153400" cy="1223963"/>
        </p:xfrm>
        <a:graphic>
          <a:graphicData uri="http://schemas.openxmlformats.org/presentationml/2006/ole">
            <mc:AlternateContent xmlns:mc="http://schemas.openxmlformats.org/markup-compatibility/2006">
              <mc:Choice xmlns:v="urn:schemas-microsoft-com:vml" Requires="v">
                <p:oleObj spid="_x0000_s43054" name="文档" r:id="rId7" imgW="5273040" imgH="792480" progId="Word.Document.8">
                  <p:embed/>
                </p:oleObj>
              </mc:Choice>
              <mc:Fallback>
                <p:oleObj name="文档" r:id="rId7" imgW="5273040" imgH="792480" progId="Word.Document.8">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5800" y="457200"/>
                        <a:ext cx="8153400" cy="1223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9938"/>
                                        </p:tgtEl>
                                        <p:attrNameLst>
                                          <p:attrName>style.visibility</p:attrName>
                                        </p:attrNameLst>
                                      </p:cBhvr>
                                      <p:to>
                                        <p:strVal val="visible"/>
                                      </p:to>
                                    </p:set>
                                    <p:animEffect transition="in" filter="wipe(left)">
                                      <p:cBhvr>
                                        <p:cTn id="7" dur="500"/>
                                        <p:tgtEl>
                                          <p:spTgt spid="399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9939"/>
                                        </p:tgtEl>
                                        <p:attrNameLst>
                                          <p:attrName>style.visibility</p:attrName>
                                        </p:attrNameLst>
                                      </p:cBhvr>
                                      <p:to>
                                        <p:strVal val="visible"/>
                                      </p:to>
                                    </p:set>
                                    <p:animEffect transition="in" filter="wipe(left)">
                                      <p:cBhvr>
                                        <p:cTn id="12" dur="500"/>
                                        <p:tgtEl>
                                          <p:spTgt spid="399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62" name="Object 2"/>
          <p:cNvGraphicFramePr>
            <a:graphicFrameLocks noChangeAspect="1"/>
          </p:cNvGraphicFramePr>
          <p:nvPr/>
        </p:nvGraphicFramePr>
        <p:xfrm>
          <a:off x="827088" y="990600"/>
          <a:ext cx="7994650" cy="1846263"/>
        </p:xfrm>
        <a:graphic>
          <a:graphicData uri="http://schemas.openxmlformats.org/presentationml/2006/ole">
            <mc:AlternateContent xmlns:mc="http://schemas.openxmlformats.org/markup-compatibility/2006">
              <mc:Choice xmlns:v="urn:schemas-microsoft-com:vml" Requires="v">
                <p:oleObj spid="_x0000_s44064" name="文档" r:id="rId3" imgW="5471160" imgH="1274064" progId="Word.Document.8">
                  <p:embed/>
                </p:oleObj>
              </mc:Choice>
              <mc:Fallback>
                <p:oleObj name="文档" r:id="rId3" imgW="5471160" imgH="1274064"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990600"/>
                        <a:ext cx="7994650" cy="184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63" name="Object 3"/>
          <p:cNvGraphicFramePr>
            <a:graphicFrameLocks noChangeAspect="1"/>
          </p:cNvGraphicFramePr>
          <p:nvPr/>
        </p:nvGraphicFramePr>
        <p:xfrm>
          <a:off x="623888" y="2819400"/>
          <a:ext cx="8139112" cy="4467225"/>
        </p:xfrm>
        <a:graphic>
          <a:graphicData uri="http://schemas.openxmlformats.org/presentationml/2006/ole">
            <mc:AlternateContent xmlns:mc="http://schemas.openxmlformats.org/markup-compatibility/2006">
              <mc:Choice xmlns:v="urn:schemas-microsoft-com:vml" Requires="v">
                <p:oleObj spid="_x0000_s44065" name="文档" r:id="rId5" imgW="5497558" imgH="3012884" progId="Word.Document.8">
                  <p:embed/>
                </p:oleObj>
              </mc:Choice>
              <mc:Fallback>
                <p:oleObj name="文档" r:id="rId5" imgW="5497558" imgH="3012884" progId="Word.Document.8">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3888" y="2819400"/>
                        <a:ext cx="8139112" cy="446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964" name="Rectangle 4"/>
          <p:cNvSpPr>
            <a:spLocks noChangeArrowheads="1"/>
          </p:cNvSpPr>
          <p:nvPr/>
        </p:nvSpPr>
        <p:spPr bwMode="auto">
          <a:xfrm>
            <a:off x="5508625" y="2667000"/>
            <a:ext cx="3178175" cy="519113"/>
          </a:xfrm>
          <a:prstGeom prst="rect">
            <a:avLst/>
          </a:prstGeom>
          <a:solidFill>
            <a:srgbClr val="99FF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FontTx/>
              <a:buNone/>
            </a:pPr>
            <a:r>
              <a:rPr kumimoji="1" lang="en-US" altLang="zh-CN" sz="2800">
                <a:solidFill>
                  <a:srgbClr val="FF0000"/>
                </a:solidFill>
                <a:latin typeface="Times New Roman" pitchFamily="18" charset="0"/>
                <a:ea typeface="仿宋_GB2312" pitchFamily="49" charset="-122"/>
              </a:rPr>
              <a:t>Mean of cutting tail</a:t>
            </a:r>
          </a:p>
        </p:txBody>
      </p:sp>
      <p:sp>
        <p:nvSpPr>
          <p:cNvPr id="40965" name="Rectangle 5"/>
          <p:cNvSpPr>
            <a:spLocks noChangeArrowheads="1"/>
          </p:cNvSpPr>
          <p:nvPr/>
        </p:nvSpPr>
        <p:spPr bwMode="auto">
          <a:xfrm>
            <a:off x="2555875" y="304800"/>
            <a:ext cx="3744913" cy="641350"/>
          </a:xfrm>
          <a:prstGeom prst="rect">
            <a:avLst/>
          </a:prstGeom>
          <a:solidFill>
            <a:srgbClr val="99FF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FontTx/>
              <a:buNone/>
            </a:pPr>
            <a:r>
              <a:rPr kumimoji="1" lang="zh-CN" altLang="en-US" sz="3600">
                <a:solidFill>
                  <a:srgbClr val="FF0000"/>
                </a:solidFill>
                <a:latin typeface="Times New Roman" pitchFamily="18" charset="0"/>
                <a:ea typeface="楷体_GB2312" pitchFamily="49" charset="-122"/>
              </a:rPr>
              <a:t>几个稳健统计量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0962"/>
                                        </p:tgtEl>
                                        <p:attrNameLst>
                                          <p:attrName>style.visibility</p:attrName>
                                        </p:attrNameLst>
                                      </p:cBhvr>
                                      <p:to>
                                        <p:strVal val="visible"/>
                                      </p:to>
                                    </p:set>
                                    <p:animEffect transition="in" filter="wipe(left)">
                                      <p:cBhvr>
                                        <p:cTn id="7" dur="500"/>
                                        <p:tgtEl>
                                          <p:spTgt spid="409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0963"/>
                                        </p:tgtEl>
                                        <p:attrNameLst>
                                          <p:attrName>style.visibility</p:attrName>
                                        </p:attrNameLst>
                                      </p:cBhvr>
                                      <p:to>
                                        <p:strVal val="visible"/>
                                      </p:to>
                                    </p:set>
                                    <p:animEffect transition="in" filter="wipe(left)">
                                      <p:cBhvr>
                                        <p:cTn id="12" dur="500"/>
                                        <p:tgtEl>
                                          <p:spTgt spid="40963"/>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40964"/>
                                        </p:tgtEl>
                                        <p:attrNameLst>
                                          <p:attrName>style.visibility</p:attrName>
                                        </p:attrNameLst>
                                      </p:cBhvr>
                                      <p:to>
                                        <p:strVal val="visible"/>
                                      </p:to>
                                    </p:set>
                                    <p:animEffect transition="in" filter="wipe(left)">
                                      <p:cBhvr>
                                        <p:cTn id="16" dur="500"/>
                                        <p:tgtEl>
                                          <p:spTgt spid="40964"/>
                                        </p:tgtEl>
                                      </p:cBhvr>
                                    </p:animEffect>
                                  </p:childTnLst>
                                </p:cTn>
                              </p:par>
                            </p:childTnLst>
                          </p:cTn>
                        </p:par>
                        <p:par>
                          <p:cTn id="17" fill="hold" nodeType="afterGroup">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40965"/>
                                        </p:tgtEl>
                                        <p:attrNameLst>
                                          <p:attrName>style.visibility</p:attrName>
                                        </p:attrNameLst>
                                      </p:cBhvr>
                                      <p:to>
                                        <p:strVal val="visible"/>
                                      </p:to>
                                    </p:set>
                                    <p:animEffect transition="in" filter="wipe(left)">
                                      <p:cBhvr>
                                        <p:cTn id="20" dur="500"/>
                                        <p:tgtEl>
                                          <p:spTgt spid="409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4" grpId="0" animBg="1" autoUpdateAnimBg="0"/>
      <p:bldP spid="40965"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86" name="Object 2"/>
          <p:cNvGraphicFramePr>
            <a:graphicFrameLocks noChangeAspect="1"/>
          </p:cNvGraphicFramePr>
          <p:nvPr/>
        </p:nvGraphicFramePr>
        <p:xfrm>
          <a:off x="304800" y="457200"/>
          <a:ext cx="9144000" cy="2051050"/>
        </p:xfrm>
        <a:graphic>
          <a:graphicData uri="http://schemas.openxmlformats.org/presentationml/2006/ole">
            <mc:AlternateContent xmlns:mc="http://schemas.openxmlformats.org/markup-compatibility/2006">
              <mc:Choice xmlns:v="urn:schemas-microsoft-com:vml" Requires="v">
                <p:oleObj spid="_x0000_s45088" name="文档" r:id="rId3" imgW="5497558" imgH="1239626" progId="Word.Document.8">
                  <p:embed/>
                </p:oleObj>
              </mc:Choice>
              <mc:Fallback>
                <p:oleObj name="文档" r:id="rId3" imgW="5497558" imgH="1239626"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457200"/>
                        <a:ext cx="9144000" cy="205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987" name="Object 3"/>
          <p:cNvGraphicFramePr>
            <a:graphicFrameLocks noChangeAspect="1"/>
          </p:cNvGraphicFramePr>
          <p:nvPr/>
        </p:nvGraphicFramePr>
        <p:xfrm>
          <a:off x="914400" y="2438400"/>
          <a:ext cx="7924800" cy="3998913"/>
        </p:xfrm>
        <a:graphic>
          <a:graphicData uri="http://schemas.openxmlformats.org/presentationml/2006/ole">
            <mc:AlternateContent xmlns:mc="http://schemas.openxmlformats.org/markup-compatibility/2006">
              <mc:Choice xmlns:v="urn:schemas-microsoft-com:vml" Requires="v">
                <p:oleObj spid="_x0000_s45089" name="文档" r:id="rId5" imgW="5457987" imgH="2770299" progId="Word.Document.8">
                  <p:embed/>
                </p:oleObj>
              </mc:Choice>
              <mc:Fallback>
                <p:oleObj name="文档" r:id="rId5" imgW="5457987" imgH="2770299" progId="Word.Document.8">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2438400"/>
                        <a:ext cx="7924800" cy="3998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060" name="AutoShape 4">
            <a:hlinkClick r:id="rId7" action="ppaction://hlinksldjump" highlightClick="1"/>
          </p:cNvPr>
          <p:cNvSpPr>
            <a:spLocks noChangeArrowheads="1"/>
          </p:cNvSpPr>
          <p:nvPr/>
        </p:nvSpPr>
        <p:spPr bwMode="auto">
          <a:xfrm>
            <a:off x="7848600" y="6172200"/>
            <a:ext cx="762000" cy="381000"/>
          </a:xfrm>
          <a:prstGeom prst="actionButtonBlank">
            <a:avLst/>
          </a:prstGeom>
          <a:solidFill>
            <a:srgbClr val="66FF66"/>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FontTx/>
              <a:buNone/>
            </a:pPr>
            <a:endParaRPr lang="zh-CN" altLang="en-US" sz="2800">
              <a:ea typeface="楷体_GB2312" pitchFamily="49" charset="-122"/>
            </a:endParaRPr>
          </a:p>
        </p:txBody>
      </p:sp>
      <p:sp>
        <p:nvSpPr>
          <p:cNvPr id="41989" name="Rectangle 5"/>
          <p:cNvSpPr>
            <a:spLocks noChangeArrowheads="1"/>
          </p:cNvSpPr>
          <p:nvPr/>
        </p:nvSpPr>
        <p:spPr bwMode="auto">
          <a:xfrm>
            <a:off x="4762500" y="411163"/>
            <a:ext cx="2857500" cy="579437"/>
          </a:xfrm>
          <a:prstGeom prst="rect">
            <a:avLst/>
          </a:prstGeom>
          <a:solidFill>
            <a:srgbClr val="99FF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FontTx/>
              <a:buNone/>
            </a:pPr>
            <a:r>
              <a:rPr kumimoji="1" lang="en-US" altLang="zh-CN">
                <a:solidFill>
                  <a:srgbClr val="FF0000"/>
                </a:solidFill>
                <a:latin typeface="Times New Roman" pitchFamily="18" charset="0"/>
                <a:ea typeface="仿宋_GB2312" pitchFamily="49" charset="-122"/>
              </a:rPr>
              <a:t>Sample median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1986"/>
                                        </p:tgtEl>
                                        <p:attrNameLst>
                                          <p:attrName>style.visibility</p:attrName>
                                        </p:attrNameLst>
                                      </p:cBhvr>
                                      <p:to>
                                        <p:strVal val="visible"/>
                                      </p:to>
                                    </p:set>
                                    <p:animEffect transition="in" filter="wipe(left)">
                                      <p:cBhvr>
                                        <p:cTn id="7" dur="500"/>
                                        <p:tgtEl>
                                          <p:spTgt spid="419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1987"/>
                                        </p:tgtEl>
                                        <p:attrNameLst>
                                          <p:attrName>style.visibility</p:attrName>
                                        </p:attrNameLst>
                                      </p:cBhvr>
                                      <p:to>
                                        <p:strVal val="visible"/>
                                      </p:to>
                                    </p:set>
                                    <p:animEffect transition="in" filter="wipe(left)">
                                      <p:cBhvr>
                                        <p:cTn id="12" dur="500"/>
                                        <p:tgtEl>
                                          <p:spTgt spid="41987"/>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41989"/>
                                        </p:tgtEl>
                                        <p:attrNameLst>
                                          <p:attrName>style.visibility</p:attrName>
                                        </p:attrNameLst>
                                      </p:cBhvr>
                                      <p:to>
                                        <p:strVal val="visible"/>
                                      </p:to>
                                    </p:set>
                                    <p:animEffect transition="in" filter="wipe(left)">
                                      <p:cBhvr>
                                        <p:cTn id="16" dur="500"/>
                                        <p:tgtEl>
                                          <p:spTgt spid="419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9"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914400" y="1219200"/>
            <a:ext cx="7543800"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FontTx/>
              <a:buNone/>
            </a:pPr>
            <a:r>
              <a:rPr kumimoji="1" lang="zh-CN" altLang="en-US" sz="2800">
                <a:solidFill>
                  <a:srgbClr val="0000FF"/>
                </a:solidFill>
                <a:latin typeface="Times New Roman" pitchFamily="18" charset="0"/>
                <a:ea typeface="楷体_GB2312" pitchFamily="49" charset="-122"/>
              </a:rPr>
              <a:t>极大似然估计是点估计的一种重要方法</a:t>
            </a:r>
            <a:r>
              <a:rPr kumimoji="1" lang="zh-CN" altLang="en-US">
                <a:latin typeface="Times New Roman" pitchFamily="18" charset="0"/>
                <a:ea typeface="楷体_GB2312" pitchFamily="49" charset="-122"/>
              </a:rPr>
              <a:t>。</a:t>
            </a:r>
            <a:endParaRPr kumimoji="1" lang="zh-CN" altLang="en-US" sz="2400" b="0">
              <a:latin typeface="Times New Roman" pitchFamily="18" charset="0"/>
            </a:endParaRPr>
          </a:p>
        </p:txBody>
      </p:sp>
      <p:graphicFrame>
        <p:nvGraphicFramePr>
          <p:cNvPr id="43011" name="Object 3"/>
          <p:cNvGraphicFramePr>
            <a:graphicFrameLocks noChangeAspect="1"/>
          </p:cNvGraphicFramePr>
          <p:nvPr/>
        </p:nvGraphicFramePr>
        <p:xfrm>
          <a:off x="2060575" y="5181600"/>
          <a:ext cx="8702675" cy="447675"/>
        </p:xfrm>
        <a:graphic>
          <a:graphicData uri="http://schemas.openxmlformats.org/presentationml/2006/ole">
            <mc:AlternateContent xmlns:mc="http://schemas.openxmlformats.org/markup-compatibility/2006">
              <mc:Choice xmlns:v="urn:schemas-microsoft-com:vml" Requires="v">
                <p:oleObj spid="_x0000_s46153" name="文档" r:id="rId3" imgW="5486400" imgH="283320" progId="Word.Document.8">
                  <p:embed/>
                </p:oleObj>
              </mc:Choice>
              <mc:Fallback>
                <p:oleObj name="文档" r:id="rId3" imgW="5486400" imgH="283320"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0575" y="5181600"/>
                        <a:ext cx="8702675"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12" name="Object 4"/>
          <p:cNvGraphicFramePr>
            <a:graphicFrameLocks noChangeAspect="1"/>
          </p:cNvGraphicFramePr>
          <p:nvPr/>
        </p:nvGraphicFramePr>
        <p:xfrm>
          <a:off x="2060575" y="5715000"/>
          <a:ext cx="8912225" cy="460375"/>
        </p:xfrm>
        <a:graphic>
          <a:graphicData uri="http://schemas.openxmlformats.org/presentationml/2006/ole">
            <mc:AlternateContent xmlns:mc="http://schemas.openxmlformats.org/markup-compatibility/2006">
              <mc:Choice xmlns:v="urn:schemas-microsoft-com:vml" Requires="v">
                <p:oleObj spid="_x0000_s46154" name="文档" r:id="rId5" imgW="5486400" imgH="283320" progId="Word.Document.8">
                  <p:embed/>
                </p:oleObj>
              </mc:Choice>
              <mc:Fallback>
                <p:oleObj name="文档" r:id="rId5" imgW="5486400" imgH="283320" progId="Word.Document.8">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60575" y="5715000"/>
                        <a:ext cx="891222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13" name="Object 5"/>
          <p:cNvGraphicFramePr>
            <a:graphicFrameLocks noChangeAspect="1"/>
          </p:cNvGraphicFramePr>
          <p:nvPr/>
        </p:nvGraphicFramePr>
        <p:xfrm>
          <a:off x="917575" y="3733800"/>
          <a:ext cx="7848600" cy="1371600"/>
        </p:xfrm>
        <a:graphic>
          <a:graphicData uri="http://schemas.openxmlformats.org/presentationml/2006/ole">
            <mc:AlternateContent xmlns:mc="http://schemas.openxmlformats.org/markup-compatibility/2006">
              <mc:Choice xmlns:v="urn:schemas-microsoft-com:vml" Requires="v">
                <p:oleObj spid="_x0000_s46155" name="文档" r:id="rId7" imgW="5484673" imgH="924512" progId="Word.Document.8">
                  <p:embed/>
                </p:oleObj>
              </mc:Choice>
              <mc:Fallback>
                <p:oleObj name="文档" r:id="rId7" imgW="5484673" imgH="924512" progId="Word.Document.8">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7575" y="3733800"/>
                        <a:ext cx="7848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14" name="Object 6"/>
          <p:cNvGraphicFramePr>
            <a:graphicFrameLocks noChangeAspect="1"/>
          </p:cNvGraphicFramePr>
          <p:nvPr/>
        </p:nvGraphicFramePr>
        <p:xfrm>
          <a:off x="914400" y="1828800"/>
          <a:ext cx="7924800" cy="2257425"/>
        </p:xfrm>
        <a:graphic>
          <a:graphicData uri="http://schemas.openxmlformats.org/presentationml/2006/ole">
            <mc:AlternateContent xmlns:mc="http://schemas.openxmlformats.org/markup-compatibility/2006">
              <mc:Choice xmlns:v="urn:schemas-microsoft-com:vml" Requires="v">
                <p:oleObj spid="_x0000_s46156" name="文档" r:id="rId9" imgW="5530382" imgH="1535325" progId="Word.Document.8">
                  <p:embed/>
                </p:oleObj>
              </mc:Choice>
              <mc:Fallback>
                <p:oleObj name="文档" r:id="rId9" imgW="5530382" imgH="1535325" progId="Word.Document.8">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14400" y="1828800"/>
                        <a:ext cx="7924800" cy="225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15" name="Object 7"/>
          <p:cNvGraphicFramePr>
            <a:graphicFrameLocks noChangeAspect="1"/>
          </p:cNvGraphicFramePr>
          <p:nvPr/>
        </p:nvGraphicFramePr>
        <p:xfrm>
          <a:off x="788988" y="552450"/>
          <a:ext cx="8008937" cy="819150"/>
        </p:xfrm>
        <a:graphic>
          <a:graphicData uri="http://schemas.openxmlformats.org/presentationml/2006/ole">
            <mc:AlternateContent xmlns:mc="http://schemas.openxmlformats.org/markup-compatibility/2006">
              <mc:Choice xmlns:v="urn:schemas-microsoft-com:vml" Requires="v">
                <p:oleObj spid="_x0000_s46157" name="Document" r:id="rId11" imgW="4570416" imgH="469387" progId="Word.Document.8">
                  <p:embed/>
                </p:oleObj>
              </mc:Choice>
              <mc:Fallback>
                <p:oleObj name="Document" r:id="rId11" imgW="4570416" imgH="469387" progId="Word.Document.8">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88988" y="552450"/>
                        <a:ext cx="8008937" cy="81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3015"/>
                                        </p:tgtEl>
                                        <p:attrNameLst>
                                          <p:attrName>style.visibility</p:attrName>
                                        </p:attrNameLst>
                                      </p:cBhvr>
                                      <p:to>
                                        <p:strVal val="visible"/>
                                      </p:to>
                                    </p:set>
                                    <p:animEffect transition="in" filter="wipe(left)">
                                      <p:cBhvr>
                                        <p:cTn id="7" dur="500"/>
                                        <p:tgtEl>
                                          <p:spTgt spid="430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3010"/>
                                        </p:tgtEl>
                                        <p:attrNameLst>
                                          <p:attrName>style.visibility</p:attrName>
                                        </p:attrNameLst>
                                      </p:cBhvr>
                                      <p:to>
                                        <p:strVal val="visible"/>
                                      </p:to>
                                    </p:set>
                                    <p:animEffect transition="in" filter="wipe(left)">
                                      <p:cBhvr>
                                        <p:cTn id="12" dur="500"/>
                                        <p:tgtEl>
                                          <p:spTgt spid="430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3014"/>
                                        </p:tgtEl>
                                        <p:attrNameLst>
                                          <p:attrName>style.visibility</p:attrName>
                                        </p:attrNameLst>
                                      </p:cBhvr>
                                      <p:to>
                                        <p:strVal val="visible"/>
                                      </p:to>
                                    </p:set>
                                    <p:animEffect transition="in" filter="wipe(left)">
                                      <p:cBhvr>
                                        <p:cTn id="17" dur="500"/>
                                        <p:tgtEl>
                                          <p:spTgt spid="4301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3013"/>
                                        </p:tgtEl>
                                        <p:attrNameLst>
                                          <p:attrName>style.visibility</p:attrName>
                                        </p:attrNameLst>
                                      </p:cBhvr>
                                      <p:to>
                                        <p:strVal val="visible"/>
                                      </p:to>
                                    </p:set>
                                    <p:animEffect transition="in" filter="wipe(left)">
                                      <p:cBhvr>
                                        <p:cTn id="22" dur="500"/>
                                        <p:tgtEl>
                                          <p:spTgt spid="4301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3011"/>
                                        </p:tgtEl>
                                        <p:attrNameLst>
                                          <p:attrName>style.visibility</p:attrName>
                                        </p:attrNameLst>
                                      </p:cBhvr>
                                      <p:to>
                                        <p:strVal val="visible"/>
                                      </p:to>
                                    </p:set>
                                    <p:animEffect transition="in" filter="wipe(left)">
                                      <p:cBhvr>
                                        <p:cTn id="27" dur="500"/>
                                        <p:tgtEl>
                                          <p:spTgt spid="4301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43012"/>
                                        </p:tgtEl>
                                        <p:attrNameLst>
                                          <p:attrName>style.visibility</p:attrName>
                                        </p:attrNameLst>
                                      </p:cBhvr>
                                      <p:to>
                                        <p:strVal val="visible"/>
                                      </p:to>
                                    </p:set>
                                    <p:animEffect transition="in" filter="wipe(left)">
                                      <p:cBhvr>
                                        <p:cTn id="32" dur="500"/>
                                        <p:tgtEl>
                                          <p:spTgt spid="430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0"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4034" name="Object 2"/>
          <p:cNvGraphicFramePr>
            <a:graphicFrameLocks noChangeAspect="1"/>
          </p:cNvGraphicFramePr>
          <p:nvPr/>
        </p:nvGraphicFramePr>
        <p:xfrm>
          <a:off x="904875" y="230188"/>
          <a:ext cx="7781925" cy="1385887"/>
        </p:xfrm>
        <a:graphic>
          <a:graphicData uri="http://schemas.openxmlformats.org/presentationml/2006/ole">
            <mc:AlternateContent xmlns:mc="http://schemas.openxmlformats.org/markup-compatibility/2006">
              <mc:Choice xmlns:v="urn:schemas-microsoft-com:vml" Requires="v">
                <p:oleObj spid="_x0000_s47233" name="Document" r:id="rId3" imgW="4895023" imgH="867142" progId="Word.Document.8">
                  <p:embed/>
                </p:oleObj>
              </mc:Choice>
              <mc:Fallback>
                <p:oleObj name="Document" r:id="rId3" imgW="4895023" imgH="867142"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4875" y="230188"/>
                        <a:ext cx="7781925" cy="1385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35" name="Object 3"/>
          <p:cNvGraphicFramePr>
            <a:graphicFrameLocks noChangeAspect="1"/>
          </p:cNvGraphicFramePr>
          <p:nvPr/>
        </p:nvGraphicFramePr>
        <p:xfrm>
          <a:off x="914400" y="1614488"/>
          <a:ext cx="8382000" cy="406400"/>
        </p:xfrm>
        <a:graphic>
          <a:graphicData uri="http://schemas.openxmlformats.org/presentationml/2006/ole">
            <mc:AlternateContent xmlns:mc="http://schemas.openxmlformats.org/markup-compatibility/2006">
              <mc:Choice xmlns:v="urn:schemas-microsoft-com:vml" Requires="v">
                <p:oleObj spid="_x0000_s47234" name="文档" r:id="rId5" imgW="5486400" imgH="265320" progId="Word.Document.8">
                  <p:embed/>
                </p:oleObj>
              </mc:Choice>
              <mc:Fallback>
                <p:oleObj name="文档" r:id="rId5" imgW="5486400" imgH="265320" progId="Word.Document.8">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1614488"/>
                        <a:ext cx="8382000"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36" name="Object 4"/>
          <p:cNvGraphicFramePr>
            <a:graphicFrameLocks noChangeAspect="1"/>
          </p:cNvGraphicFramePr>
          <p:nvPr/>
        </p:nvGraphicFramePr>
        <p:xfrm>
          <a:off x="1981200" y="2036763"/>
          <a:ext cx="5181600" cy="471487"/>
        </p:xfrm>
        <a:graphic>
          <a:graphicData uri="http://schemas.openxmlformats.org/presentationml/2006/ole">
            <mc:AlternateContent xmlns:mc="http://schemas.openxmlformats.org/markup-compatibility/2006">
              <mc:Choice xmlns:v="urn:schemas-microsoft-com:vml" Requires="v">
                <p:oleObj spid="_x0000_s47235" name="公式" r:id="rId7" imgW="3200400" imgH="291960" progId="Equation.3">
                  <p:embed/>
                </p:oleObj>
              </mc:Choice>
              <mc:Fallback>
                <p:oleObj name="公式" r:id="rId7" imgW="3200400" imgH="29196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81200" y="2036763"/>
                        <a:ext cx="5181600" cy="471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37" name="Object 5"/>
          <p:cNvGraphicFramePr>
            <a:graphicFrameLocks noChangeAspect="1"/>
          </p:cNvGraphicFramePr>
          <p:nvPr/>
        </p:nvGraphicFramePr>
        <p:xfrm>
          <a:off x="935038" y="2514600"/>
          <a:ext cx="7751762" cy="1219200"/>
        </p:xfrm>
        <a:graphic>
          <a:graphicData uri="http://schemas.openxmlformats.org/presentationml/2006/ole">
            <mc:AlternateContent xmlns:mc="http://schemas.openxmlformats.org/markup-compatibility/2006">
              <mc:Choice xmlns:v="urn:schemas-microsoft-com:vml" Requires="v">
                <p:oleObj spid="_x0000_s47236" name="文档" r:id="rId9" imgW="5016790" imgH="744586" progId="Word.Document.8">
                  <p:embed/>
                </p:oleObj>
              </mc:Choice>
              <mc:Fallback>
                <p:oleObj name="文档" r:id="rId9" imgW="5016790" imgH="744586" progId="Word.Document.8">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35038" y="2514600"/>
                        <a:ext cx="7751762"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38" name="Object 6"/>
          <p:cNvGraphicFramePr>
            <a:graphicFrameLocks noChangeAspect="1"/>
          </p:cNvGraphicFramePr>
          <p:nvPr/>
        </p:nvGraphicFramePr>
        <p:xfrm>
          <a:off x="1041400" y="3446463"/>
          <a:ext cx="4749800" cy="439737"/>
        </p:xfrm>
        <a:graphic>
          <a:graphicData uri="http://schemas.openxmlformats.org/presentationml/2006/ole">
            <mc:AlternateContent xmlns:mc="http://schemas.openxmlformats.org/markup-compatibility/2006">
              <mc:Choice xmlns:v="urn:schemas-microsoft-com:vml" Requires="v">
                <p:oleObj spid="_x0000_s47237" name="公式" r:id="rId11" imgW="3149600" imgH="292100" progId="Equation.3">
                  <p:embed/>
                </p:oleObj>
              </mc:Choice>
              <mc:Fallback>
                <p:oleObj name="公式" r:id="rId11" imgW="3149600" imgH="292100"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41400" y="3446463"/>
                        <a:ext cx="4749800" cy="439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39" name="Object 7"/>
          <p:cNvGraphicFramePr>
            <a:graphicFrameLocks noChangeAspect="1"/>
          </p:cNvGraphicFramePr>
          <p:nvPr/>
        </p:nvGraphicFramePr>
        <p:xfrm>
          <a:off x="914400" y="4005263"/>
          <a:ext cx="7772400" cy="414337"/>
        </p:xfrm>
        <a:graphic>
          <a:graphicData uri="http://schemas.openxmlformats.org/presentationml/2006/ole">
            <mc:AlternateContent xmlns:mc="http://schemas.openxmlformats.org/markup-compatibility/2006">
              <mc:Choice xmlns:v="urn:schemas-microsoft-com:vml" Requires="v">
                <p:oleObj spid="_x0000_s47238" name="文档" r:id="rId13" imgW="5486400" imgH="292680" progId="Word.Document.8">
                  <p:embed/>
                </p:oleObj>
              </mc:Choice>
              <mc:Fallback>
                <p:oleObj name="文档" r:id="rId13" imgW="5486400" imgH="292680" progId="Word.Document.8">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14400" y="4005263"/>
                        <a:ext cx="7772400" cy="414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40" name="Object 8"/>
          <p:cNvGraphicFramePr>
            <a:graphicFrameLocks noChangeAspect="1"/>
          </p:cNvGraphicFramePr>
          <p:nvPr/>
        </p:nvGraphicFramePr>
        <p:xfrm>
          <a:off x="6248400" y="3752850"/>
          <a:ext cx="1905000" cy="895350"/>
        </p:xfrm>
        <a:graphic>
          <a:graphicData uri="http://schemas.openxmlformats.org/presentationml/2006/ole">
            <mc:AlternateContent xmlns:mc="http://schemas.openxmlformats.org/markup-compatibility/2006">
              <mc:Choice xmlns:v="urn:schemas-microsoft-com:vml" Requires="v">
                <p:oleObj spid="_x0000_s47239" name="公式" r:id="rId15" imgW="1270000" imgH="596900" progId="Equation.3">
                  <p:embed/>
                </p:oleObj>
              </mc:Choice>
              <mc:Fallback>
                <p:oleObj name="公式" r:id="rId15" imgW="1270000" imgH="596900" progId="Equation.3">
                  <p:embed/>
                  <p:pic>
                    <p:nvPicPr>
                      <p:cNvPr id="0"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248400" y="3752850"/>
                        <a:ext cx="190500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41" name="Object 9"/>
          <p:cNvGraphicFramePr>
            <a:graphicFrameLocks noChangeAspect="1"/>
          </p:cNvGraphicFramePr>
          <p:nvPr/>
        </p:nvGraphicFramePr>
        <p:xfrm>
          <a:off x="936625" y="4638675"/>
          <a:ext cx="7826375" cy="1076325"/>
        </p:xfrm>
        <a:graphic>
          <a:graphicData uri="http://schemas.openxmlformats.org/presentationml/2006/ole">
            <mc:AlternateContent xmlns:mc="http://schemas.openxmlformats.org/markup-compatibility/2006">
              <mc:Choice xmlns:v="urn:schemas-microsoft-com:vml" Requires="v">
                <p:oleObj spid="_x0000_s47240" name="文档" r:id="rId17" imgW="4648200" imgH="676275" progId="Word.Document.8">
                  <p:embed/>
                </p:oleObj>
              </mc:Choice>
              <mc:Fallback>
                <p:oleObj name="文档" r:id="rId17" imgW="4648200" imgH="676275" progId="Word.Document.8">
                  <p:embed/>
                  <p:pic>
                    <p:nvPicPr>
                      <p:cNvPr id="0" name="Object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36625" y="4638675"/>
                        <a:ext cx="7826375" cy="107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42" name="Object 10"/>
          <p:cNvGraphicFramePr>
            <a:graphicFrameLocks noChangeAspect="1"/>
          </p:cNvGraphicFramePr>
          <p:nvPr/>
        </p:nvGraphicFramePr>
        <p:xfrm>
          <a:off x="990600" y="5507038"/>
          <a:ext cx="8915400" cy="969962"/>
        </p:xfrm>
        <a:graphic>
          <a:graphicData uri="http://schemas.openxmlformats.org/presentationml/2006/ole">
            <mc:AlternateContent xmlns:mc="http://schemas.openxmlformats.org/markup-compatibility/2006">
              <mc:Choice xmlns:v="urn:schemas-microsoft-com:vml" Requires="v">
                <p:oleObj spid="_x0000_s47241" name="文档" r:id="rId19" imgW="5486400" imgH="597240" progId="Word.Document.8">
                  <p:embed/>
                </p:oleObj>
              </mc:Choice>
              <mc:Fallback>
                <p:oleObj name="文档" r:id="rId19" imgW="5486400" imgH="597240" progId="Word.Document.8">
                  <p:embed/>
                  <p:pic>
                    <p:nvPicPr>
                      <p:cNvPr id="0" name="Object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990600" y="5507038"/>
                        <a:ext cx="8915400" cy="969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043" name="Rectangle 11"/>
          <p:cNvSpPr>
            <a:spLocks noChangeArrowheads="1"/>
          </p:cNvSpPr>
          <p:nvPr/>
        </p:nvSpPr>
        <p:spPr bwMode="auto">
          <a:xfrm>
            <a:off x="4876800" y="5059363"/>
            <a:ext cx="3810000" cy="579437"/>
          </a:xfrm>
          <a:prstGeom prst="rect">
            <a:avLst/>
          </a:prstGeom>
          <a:solidFill>
            <a:srgbClr val="99FF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50000"/>
              </a:spcBef>
              <a:buFontTx/>
              <a:buNone/>
            </a:pPr>
            <a:r>
              <a:rPr kumimoji="1" lang="en-US" altLang="zh-CN">
                <a:solidFill>
                  <a:srgbClr val="FF0000"/>
                </a:solidFill>
                <a:latin typeface="Times New Roman" pitchFamily="18" charset="0"/>
              </a:rPr>
              <a:t>Likelihood function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4034"/>
                                        </p:tgtEl>
                                        <p:attrNameLst>
                                          <p:attrName>style.visibility</p:attrName>
                                        </p:attrNameLst>
                                      </p:cBhvr>
                                      <p:to>
                                        <p:strVal val="visible"/>
                                      </p:to>
                                    </p:set>
                                    <p:animEffect transition="in" filter="wipe(left)">
                                      <p:cBhvr>
                                        <p:cTn id="7" dur="500"/>
                                        <p:tgtEl>
                                          <p:spTgt spid="440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4035"/>
                                        </p:tgtEl>
                                        <p:attrNameLst>
                                          <p:attrName>style.visibility</p:attrName>
                                        </p:attrNameLst>
                                      </p:cBhvr>
                                      <p:to>
                                        <p:strVal val="visible"/>
                                      </p:to>
                                    </p:set>
                                    <p:animEffect transition="in" filter="wipe(left)">
                                      <p:cBhvr>
                                        <p:cTn id="12" dur="500"/>
                                        <p:tgtEl>
                                          <p:spTgt spid="4403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4036"/>
                                        </p:tgtEl>
                                        <p:attrNameLst>
                                          <p:attrName>style.visibility</p:attrName>
                                        </p:attrNameLst>
                                      </p:cBhvr>
                                      <p:to>
                                        <p:strVal val="visible"/>
                                      </p:to>
                                    </p:set>
                                    <p:animEffect transition="in" filter="wipe(left)">
                                      <p:cBhvr>
                                        <p:cTn id="17" dur="500"/>
                                        <p:tgtEl>
                                          <p:spTgt spid="4403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4037"/>
                                        </p:tgtEl>
                                        <p:attrNameLst>
                                          <p:attrName>style.visibility</p:attrName>
                                        </p:attrNameLst>
                                      </p:cBhvr>
                                      <p:to>
                                        <p:strVal val="visible"/>
                                      </p:to>
                                    </p:set>
                                    <p:animEffect transition="in" filter="wipe(left)">
                                      <p:cBhvr>
                                        <p:cTn id="22" dur="500"/>
                                        <p:tgtEl>
                                          <p:spTgt spid="4403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4038"/>
                                        </p:tgtEl>
                                        <p:attrNameLst>
                                          <p:attrName>style.visibility</p:attrName>
                                        </p:attrNameLst>
                                      </p:cBhvr>
                                      <p:to>
                                        <p:strVal val="visible"/>
                                      </p:to>
                                    </p:set>
                                    <p:animEffect transition="in" filter="wipe(left)">
                                      <p:cBhvr>
                                        <p:cTn id="27" dur="500"/>
                                        <p:tgtEl>
                                          <p:spTgt spid="4403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44039"/>
                                        </p:tgtEl>
                                        <p:attrNameLst>
                                          <p:attrName>style.visibility</p:attrName>
                                        </p:attrNameLst>
                                      </p:cBhvr>
                                      <p:to>
                                        <p:strVal val="visible"/>
                                      </p:to>
                                    </p:set>
                                    <p:animEffect transition="in" filter="wipe(left)">
                                      <p:cBhvr>
                                        <p:cTn id="32" dur="500"/>
                                        <p:tgtEl>
                                          <p:spTgt spid="4403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44040"/>
                                        </p:tgtEl>
                                        <p:attrNameLst>
                                          <p:attrName>style.visibility</p:attrName>
                                        </p:attrNameLst>
                                      </p:cBhvr>
                                      <p:to>
                                        <p:strVal val="visible"/>
                                      </p:to>
                                    </p:set>
                                    <p:animEffect transition="in" filter="wipe(left)">
                                      <p:cBhvr>
                                        <p:cTn id="37" dur="500"/>
                                        <p:tgtEl>
                                          <p:spTgt spid="4404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44041"/>
                                        </p:tgtEl>
                                        <p:attrNameLst>
                                          <p:attrName>style.visibility</p:attrName>
                                        </p:attrNameLst>
                                      </p:cBhvr>
                                      <p:to>
                                        <p:strVal val="visible"/>
                                      </p:to>
                                    </p:set>
                                    <p:animEffect transition="in" filter="wipe(left)">
                                      <p:cBhvr>
                                        <p:cTn id="42" dur="500"/>
                                        <p:tgtEl>
                                          <p:spTgt spid="44041"/>
                                        </p:tgtEl>
                                      </p:cBhvr>
                                    </p:animEffect>
                                  </p:childTnLst>
                                </p:cTn>
                              </p:par>
                            </p:childTnLst>
                          </p:cTn>
                        </p:par>
                        <p:par>
                          <p:cTn id="43" fill="hold" nodeType="afterGroup">
                            <p:stCondLst>
                              <p:cond delay="500"/>
                            </p:stCondLst>
                            <p:childTnLst>
                              <p:par>
                                <p:cTn id="44" presetID="22" presetClass="entr" presetSubtype="8" fill="hold" grpId="0" nodeType="afterEffect">
                                  <p:stCondLst>
                                    <p:cond delay="0"/>
                                  </p:stCondLst>
                                  <p:childTnLst>
                                    <p:set>
                                      <p:cBhvr>
                                        <p:cTn id="45" dur="1" fill="hold">
                                          <p:stCondLst>
                                            <p:cond delay="0"/>
                                          </p:stCondLst>
                                        </p:cTn>
                                        <p:tgtEl>
                                          <p:spTgt spid="44043"/>
                                        </p:tgtEl>
                                        <p:attrNameLst>
                                          <p:attrName>style.visibility</p:attrName>
                                        </p:attrNameLst>
                                      </p:cBhvr>
                                      <p:to>
                                        <p:strVal val="visible"/>
                                      </p:to>
                                    </p:set>
                                    <p:animEffect transition="in" filter="wipe(left)">
                                      <p:cBhvr>
                                        <p:cTn id="46" dur="500"/>
                                        <p:tgtEl>
                                          <p:spTgt spid="44043"/>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nodeType="clickEffect">
                                  <p:stCondLst>
                                    <p:cond delay="0"/>
                                  </p:stCondLst>
                                  <p:childTnLst>
                                    <p:set>
                                      <p:cBhvr>
                                        <p:cTn id="50" dur="1" fill="hold">
                                          <p:stCondLst>
                                            <p:cond delay="0"/>
                                          </p:stCondLst>
                                        </p:cTn>
                                        <p:tgtEl>
                                          <p:spTgt spid="44042"/>
                                        </p:tgtEl>
                                        <p:attrNameLst>
                                          <p:attrName>style.visibility</p:attrName>
                                        </p:attrNameLst>
                                      </p:cBhvr>
                                      <p:to>
                                        <p:strVal val="visible"/>
                                      </p:to>
                                    </p:set>
                                    <p:animEffect transition="in" filter="wipe(left)">
                                      <p:cBhvr>
                                        <p:cTn id="51" dur="500"/>
                                        <p:tgtEl>
                                          <p:spTgt spid="440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43"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5058" name="Object 2"/>
          <p:cNvGraphicFramePr>
            <a:graphicFrameLocks noChangeAspect="1"/>
          </p:cNvGraphicFramePr>
          <p:nvPr/>
        </p:nvGraphicFramePr>
        <p:xfrm>
          <a:off x="914400" y="365125"/>
          <a:ext cx="7791450" cy="1006475"/>
        </p:xfrm>
        <a:graphic>
          <a:graphicData uri="http://schemas.openxmlformats.org/presentationml/2006/ole">
            <mc:AlternateContent xmlns:mc="http://schemas.openxmlformats.org/markup-compatibility/2006">
              <mc:Choice xmlns:v="urn:schemas-microsoft-com:vml" Requires="v">
                <p:oleObj spid="_x0000_s48242" name="Document" r:id="rId3" imgW="5484499" imgH="716319" progId="Word.Document.8">
                  <p:embed/>
                </p:oleObj>
              </mc:Choice>
              <mc:Fallback>
                <p:oleObj name="Document" r:id="rId3" imgW="5484499" imgH="716319"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365125"/>
                        <a:ext cx="779145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059" name="Object 3"/>
          <p:cNvGraphicFramePr>
            <a:graphicFrameLocks noChangeAspect="1"/>
          </p:cNvGraphicFramePr>
          <p:nvPr/>
        </p:nvGraphicFramePr>
        <p:xfrm>
          <a:off x="2286000" y="1282700"/>
          <a:ext cx="8534400" cy="927100"/>
        </p:xfrm>
        <a:graphic>
          <a:graphicData uri="http://schemas.openxmlformats.org/presentationml/2006/ole">
            <mc:AlternateContent xmlns:mc="http://schemas.openxmlformats.org/markup-compatibility/2006">
              <mc:Choice xmlns:v="urn:schemas-microsoft-com:vml" Requires="v">
                <p:oleObj spid="_x0000_s48243" name="文档" r:id="rId5" imgW="5486400" imgH="597240" progId="Word.Document.8">
                  <p:embed/>
                </p:oleObj>
              </mc:Choice>
              <mc:Fallback>
                <p:oleObj name="文档" r:id="rId5" imgW="5486400" imgH="597240" progId="Word.Document.8">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0" y="1282700"/>
                        <a:ext cx="8534400" cy="92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060" name="Object 4"/>
          <p:cNvGraphicFramePr>
            <a:graphicFrameLocks noChangeAspect="1"/>
          </p:cNvGraphicFramePr>
          <p:nvPr/>
        </p:nvGraphicFramePr>
        <p:xfrm>
          <a:off x="914400" y="2212975"/>
          <a:ext cx="7864475" cy="1116013"/>
        </p:xfrm>
        <a:graphic>
          <a:graphicData uri="http://schemas.openxmlformats.org/presentationml/2006/ole">
            <mc:AlternateContent xmlns:mc="http://schemas.openxmlformats.org/markup-compatibility/2006">
              <mc:Choice xmlns:v="urn:schemas-microsoft-com:vml" Requires="v">
                <p:oleObj spid="_x0000_s48244" name="Document" r:id="rId7" imgW="5538962" imgH="792256" progId="Word.Document.8">
                  <p:embed/>
                </p:oleObj>
              </mc:Choice>
              <mc:Fallback>
                <p:oleObj name="Document" r:id="rId7" imgW="5538962" imgH="792256" progId="Word.Document.8">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4400" y="2212975"/>
                        <a:ext cx="7864475" cy="1116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061" name="Object 5"/>
          <p:cNvGraphicFramePr>
            <a:graphicFrameLocks noChangeAspect="1"/>
          </p:cNvGraphicFramePr>
          <p:nvPr/>
        </p:nvGraphicFramePr>
        <p:xfrm>
          <a:off x="6324600" y="2795588"/>
          <a:ext cx="8382000" cy="404812"/>
        </p:xfrm>
        <a:graphic>
          <a:graphicData uri="http://schemas.openxmlformats.org/presentationml/2006/ole">
            <mc:AlternateContent xmlns:mc="http://schemas.openxmlformats.org/markup-compatibility/2006">
              <mc:Choice xmlns:v="urn:schemas-microsoft-com:vml" Requires="v">
                <p:oleObj spid="_x0000_s48245" name="文档" r:id="rId9" imgW="5486400" imgH="265320" progId="Word.Document.8">
                  <p:embed/>
                </p:oleObj>
              </mc:Choice>
              <mc:Fallback>
                <p:oleObj name="文档" r:id="rId9" imgW="5486400" imgH="265320" progId="Word.Document.8">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24600" y="2795588"/>
                        <a:ext cx="8382000" cy="404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062" name="Object 6"/>
          <p:cNvGraphicFramePr>
            <a:graphicFrameLocks noChangeAspect="1"/>
          </p:cNvGraphicFramePr>
          <p:nvPr/>
        </p:nvGraphicFramePr>
        <p:xfrm>
          <a:off x="914400" y="3252788"/>
          <a:ext cx="7924800" cy="854075"/>
        </p:xfrm>
        <a:graphic>
          <a:graphicData uri="http://schemas.openxmlformats.org/presentationml/2006/ole">
            <mc:AlternateContent xmlns:mc="http://schemas.openxmlformats.org/markup-compatibility/2006">
              <mc:Choice xmlns:v="urn:schemas-microsoft-com:vml" Requires="v">
                <p:oleObj spid="_x0000_s48246" name="Document" r:id="rId11" imgW="5484499" imgH="606531" progId="Word.Document.8">
                  <p:embed/>
                </p:oleObj>
              </mc:Choice>
              <mc:Fallback>
                <p:oleObj name="Document" r:id="rId11" imgW="5484499" imgH="606531" progId="Word.Document.8">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14400" y="3252788"/>
                        <a:ext cx="79248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063" name="Object 7"/>
          <p:cNvGraphicFramePr>
            <a:graphicFrameLocks noChangeAspect="1"/>
          </p:cNvGraphicFramePr>
          <p:nvPr/>
        </p:nvGraphicFramePr>
        <p:xfrm>
          <a:off x="838200" y="4114800"/>
          <a:ext cx="8915400" cy="935038"/>
        </p:xfrm>
        <a:graphic>
          <a:graphicData uri="http://schemas.openxmlformats.org/presentationml/2006/ole">
            <mc:AlternateContent xmlns:mc="http://schemas.openxmlformats.org/markup-compatibility/2006">
              <mc:Choice xmlns:v="urn:schemas-microsoft-com:vml" Requires="v">
                <p:oleObj spid="_x0000_s48247" name="文档" r:id="rId13" imgW="5484673" imgH="588818" progId="Word.Document.8">
                  <p:embed/>
                </p:oleObj>
              </mc:Choice>
              <mc:Fallback>
                <p:oleObj name="文档" r:id="rId13" imgW="5484673" imgH="588818" progId="Word.Document.8">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38200" y="4114800"/>
                        <a:ext cx="8915400" cy="935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064" name="Object 8"/>
          <p:cNvGraphicFramePr>
            <a:graphicFrameLocks noChangeAspect="1"/>
          </p:cNvGraphicFramePr>
          <p:nvPr/>
        </p:nvGraphicFramePr>
        <p:xfrm>
          <a:off x="990600" y="4884738"/>
          <a:ext cx="8458200" cy="906462"/>
        </p:xfrm>
        <a:graphic>
          <a:graphicData uri="http://schemas.openxmlformats.org/presentationml/2006/ole">
            <mc:AlternateContent xmlns:mc="http://schemas.openxmlformats.org/markup-compatibility/2006">
              <mc:Choice xmlns:v="urn:schemas-microsoft-com:vml" Requires="v">
                <p:oleObj spid="_x0000_s48248" name="文档" r:id="rId15" imgW="5486400" imgH="588240" progId="Word.Document.8">
                  <p:embed/>
                </p:oleObj>
              </mc:Choice>
              <mc:Fallback>
                <p:oleObj name="文档" r:id="rId15" imgW="5486400" imgH="588240" progId="Word.Document.8">
                  <p:embed/>
                  <p:pic>
                    <p:nvPicPr>
                      <p:cNvPr id="0"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90600" y="4884738"/>
                        <a:ext cx="8458200" cy="906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065" name="Object 9"/>
          <p:cNvGraphicFramePr>
            <a:graphicFrameLocks noChangeAspect="1"/>
          </p:cNvGraphicFramePr>
          <p:nvPr/>
        </p:nvGraphicFramePr>
        <p:xfrm>
          <a:off x="384175" y="5778500"/>
          <a:ext cx="9051925" cy="457200"/>
        </p:xfrm>
        <a:graphic>
          <a:graphicData uri="http://schemas.openxmlformats.org/presentationml/2006/ole">
            <mc:AlternateContent xmlns:mc="http://schemas.openxmlformats.org/markup-compatibility/2006">
              <mc:Choice xmlns:v="urn:schemas-microsoft-com:vml" Requires="v">
                <p:oleObj spid="_x0000_s48249" name="Document" r:id="rId17" imgW="5484499" imgH="281848" progId="Word.Document.8">
                  <p:embed/>
                </p:oleObj>
              </mc:Choice>
              <mc:Fallback>
                <p:oleObj name="Document" r:id="rId17" imgW="5484499" imgH="281848" progId="Word.Document.8">
                  <p:embed/>
                  <p:pic>
                    <p:nvPicPr>
                      <p:cNvPr id="0" name="Object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84175" y="5778500"/>
                        <a:ext cx="9051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5058"/>
                                        </p:tgtEl>
                                        <p:attrNameLst>
                                          <p:attrName>style.visibility</p:attrName>
                                        </p:attrNameLst>
                                      </p:cBhvr>
                                      <p:to>
                                        <p:strVal val="visible"/>
                                      </p:to>
                                    </p:set>
                                    <p:animEffect transition="in" filter="wipe(left)">
                                      <p:cBhvr>
                                        <p:cTn id="7" dur="500"/>
                                        <p:tgtEl>
                                          <p:spTgt spid="450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5059"/>
                                        </p:tgtEl>
                                        <p:attrNameLst>
                                          <p:attrName>style.visibility</p:attrName>
                                        </p:attrNameLst>
                                      </p:cBhvr>
                                      <p:to>
                                        <p:strVal val="visible"/>
                                      </p:to>
                                    </p:set>
                                    <p:animEffect transition="in" filter="wipe(left)">
                                      <p:cBhvr>
                                        <p:cTn id="12" dur="500"/>
                                        <p:tgtEl>
                                          <p:spTgt spid="4505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5060"/>
                                        </p:tgtEl>
                                        <p:attrNameLst>
                                          <p:attrName>style.visibility</p:attrName>
                                        </p:attrNameLst>
                                      </p:cBhvr>
                                      <p:to>
                                        <p:strVal val="visible"/>
                                      </p:to>
                                    </p:set>
                                    <p:animEffect transition="in" filter="wipe(left)">
                                      <p:cBhvr>
                                        <p:cTn id="17" dur="500"/>
                                        <p:tgtEl>
                                          <p:spTgt spid="4506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5061"/>
                                        </p:tgtEl>
                                        <p:attrNameLst>
                                          <p:attrName>style.visibility</p:attrName>
                                        </p:attrNameLst>
                                      </p:cBhvr>
                                      <p:to>
                                        <p:strVal val="visible"/>
                                      </p:to>
                                    </p:set>
                                    <p:animEffect transition="in" filter="wipe(left)">
                                      <p:cBhvr>
                                        <p:cTn id="22" dur="500"/>
                                        <p:tgtEl>
                                          <p:spTgt spid="4506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5062"/>
                                        </p:tgtEl>
                                        <p:attrNameLst>
                                          <p:attrName>style.visibility</p:attrName>
                                        </p:attrNameLst>
                                      </p:cBhvr>
                                      <p:to>
                                        <p:strVal val="visible"/>
                                      </p:to>
                                    </p:set>
                                    <p:animEffect transition="in" filter="wipe(left)">
                                      <p:cBhvr>
                                        <p:cTn id="27" dur="500"/>
                                        <p:tgtEl>
                                          <p:spTgt spid="4506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45063"/>
                                        </p:tgtEl>
                                        <p:attrNameLst>
                                          <p:attrName>style.visibility</p:attrName>
                                        </p:attrNameLst>
                                      </p:cBhvr>
                                      <p:to>
                                        <p:strVal val="visible"/>
                                      </p:to>
                                    </p:set>
                                    <p:animEffect transition="in" filter="wipe(left)">
                                      <p:cBhvr>
                                        <p:cTn id="32" dur="500"/>
                                        <p:tgtEl>
                                          <p:spTgt spid="4506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45064"/>
                                        </p:tgtEl>
                                        <p:attrNameLst>
                                          <p:attrName>style.visibility</p:attrName>
                                        </p:attrNameLst>
                                      </p:cBhvr>
                                      <p:to>
                                        <p:strVal val="visible"/>
                                      </p:to>
                                    </p:set>
                                    <p:animEffect transition="in" filter="wipe(left)">
                                      <p:cBhvr>
                                        <p:cTn id="37" dur="500"/>
                                        <p:tgtEl>
                                          <p:spTgt spid="4506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45065"/>
                                        </p:tgtEl>
                                        <p:attrNameLst>
                                          <p:attrName>style.visibility</p:attrName>
                                        </p:attrNameLst>
                                      </p:cBhvr>
                                      <p:to>
                                        <p:strVal val="visible"/>
                                      </p:to>
                                    </p:set>
                                    <p:animEffect transition="in" filter="wipe(left)">
                                      <p:cBhvr>
                                        <p:cTn id="42" dur="500"/>
                                        <p:tgtEl>
                                          <p:spTgt spid="450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082" name="Object 2"/>
          <p:cNvGraphicFramePr>
            <a:graphicFrameLocks noChangeAspect="1"/>
          </p:cNvGraphicFramePr>
          <p:nvPr/>
        </p:nvGraphicFramePr>
        <p:xfrm>
          <a:off x="835025" y="228600"/>
          <a:ext cx="8080375" cy="1589088"/>
        </p:xfrm>
        <a:graphic>
          <a:graphicData uri="http://schemas.openxmlformats.org/presentationml/2006/ole">
            <mc:AlternateContent xmlns:mc="http://schemas.openxmlformats.org/markup-compatibility/2006">
              <mc:Choice xmlns:v="urn:schemas-microsoft-com:vml" Requires="v">
                <p:oleObj spid="_x0000_s49252" name="Document" r:id="rId3" imgW="5667375" imgH="1085850" progId="Word.Document.8">
                  <p:embed/>
                </p:oleObj>
              </mc:Choice>
              <mc:Fallback>
                <p:oleObj name="Document" r:id="rId3" imgW="5667375" imgH="1085850"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5025" y="228600"/>
                        <a:ext cx="8080375" cy="1589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083" name="Object 3"/>
          <p:cNvGraphicFramePr>
            <a:graphicFrameLocks noChangeAspect="1"/>
          </p:cNvGraphicFramePr>
          <p:nvPr/>
        </p:nvGraphicFramePr>
        <p:xfrm>
          <a:off x="838200" y="1752600"/>
          <a:ext cx="9220200" cy="577850"/>
        </p:xfrm>
        <a:graphic>
          <a:graphicData uri="http://schemas.openxmlformats.org/presentationml/2006/ole">
            <mc:AlternateContent xmlns:mc="http://schemas.openxmlformats.org/markup-compatibility/2006">
              <mc:Choice xmlns:v="urn:schemas-microsoft-com:vml" Requires="v">
                <p:oleObj spid="_x0000_s49253" name="文档" r:id="rId5" imgW="5486400" imgH="344520" progId="Word.Document.8">
                  <p:embed/>
                </p:oleObj>
              </mc:Choice>
              <mc:Fallback>
                <p:oleObj name="文档" r:id="rId5" imgW="5486400" imgH="344520" progId="Word.Document.8">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00" y="1752600"/>
                        <a:ext cx="9220200"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084" name="Object 4"/>
          <p:cNvGraphicFramePr>
            <a:graphicFrameLocks noChangeAspect="1"/>
          </p:cNvGraphicFramePr>
          <p:nvPr/>
        </p:nvGraphicFramePr>
        <p:xfrm>
          <a:off x="450850" y="2166938"/>
          <a:ext cx="6026150" cy="1033462"/>
        </p:xfrm>
        <a:graphic>
          <a:graphicData uri="http://schemas.openxmlformats.org/presentationml/2006/ole">
            <mc:AlternateContent xmlns:mc="http://schemas.openxmlformats.org/markup-compatibility/2006">
              <mc:Choice xmlns:v="urn:schemas-microsoft-com:vml" Requires="v">
                <p:oleObj spid="_x0000_s49254" name="文档" r:id="rId7" imgW="3520440" imgH="664560" progId="Word.Document.8">
                  <p:embed/>
                </p:oleObj>
              </mc:Choice>
              <mc:Fallback>
                <p:oleObj name="文档" r:id="rId7" imgW="3520440" imgH="664560" progId="Word.Document.8">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0850" y="2166938"/>
                        <a:ext cx="6026150" cy="1033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085" name="Object 5"/>
          <p:cNvGraphicFramePr>
            <a:graphicFrameLocks noChangeAspect="1"/>
          </p:cNvGraphicFramePr>
          <p:nvPr/>
        </p:nvGraphicFramePr>
        <p:xfrm>
          <a:off x="4800600" y="2744788"/>
          <a:ext cx="3175000" cy="1065212"/>
        </p:xfrm>
        <a:graphic>
          <a:graphicData uri="http://schemas.openxmlformats.org/presentationml/2006/ole">
            <mc:AlternateContent xmlns:mc="http://schemas.openxmlformats.org/markup-compatibility/2006">
              <mc:Choice xmlns:v="urn:schemas-microsoft-com:vml" Requires="v">
                <p:oleObj spid="_x0000_s49255" name="公式" r:id="rId9" imgW="1778000" imgH="596900" progId="Equation.3">
                  <p:embed/>
                </p:oleObj>
              </mc:Choice>
              <mc:Fallback>
                <p:oleObj name="公式" r:id="rId9" imgW="1778000" imgH="59690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00600" y="2744788"/>
                        <a:ext cx="3175000" cy="106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086" name="Object 6"/>
          <p:cNvGraphicFramePr>
            <a:graphicFrameLocks noChangeAspect="1"/>
          </p:cNvGraphicFramePr>
          <p:nvPr/>
        </p:nvGraphicFramePr>
        <p:xfrm>
          <a:off x="1219200" y="3894138"/>
          <a:ext cx="5334000" cy="906462"/>
        </p:xfrm>
        <a:graphic>
          <a:graphicData uri="http://schemas.openxmlformats.org/presentationml/2006/ole">
            <mc:AlternateContent xmlns:mc="http://schemas.openxmlformats.org/markup-compatibility/2006">
              <mc:Choice xmlns:v="urn:schemas-microsoft-com:vml" Requires="v">
                <p:oleObj spid="_x0000_s49256" name="文档" r:id="rId11" imgW="2987040" imgH="509016" progId="Word.Document.8">
                  <p:embed/>
                </p:oleObj>
              </mc:Choice>
              <mc:Fallback>
                <p:oleObj name="文档" r:id="rId11" imgW="2987040" imgH="509016" progId="Word.Document.8">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19200" y="3894138"/>
                        <a:ext cx="5334000" cy="906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087" name="Object 7"/>
          <p:cNvGraphicFramePr>
            <a:graphicFrameLocks noChangeAspect="1"/>
          </p:cNvGraphicFramePr>
          <p:nvPr/>
        </p:nvGraphicFramePr>
        <p:xfrm>
          <a:off x="1219200" y="4829175"/>
          <a:ext cx="3429000" cy="1419225"/>
        </p:xfrm>
        <a:graphic>
          <a:graphicData uri="http://schemas.openxmlformats.org/presentationml/2006/ole">
            <mc:AlternateContent xmlns:mc="http://schemas.openxmlformats.org/markup-compatibility/2006">
              <mc:Choice xmlns:v="urn:schemas-microsoft-com:vml" Requires="v">
                <p:oleObj spid="_x0000_s49257" name="公式" r:id="rId13" imgW="2209800" imgH="914400" progId="Equation.3">
                  <p:embed/>
                </p:oleObj>
              </mc:Choice>
              <mc:Fallback>
                <p:oleObj name="公式" r:id="rId13" imgW="2209800" imgH="914400" progId="Equation.3">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19200" y="4829175"/>
                        <a:ext cx="3429000" cy="1419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088" name="Object 8"/>
          <p:cNvGraphicFramePr>
            <a:graphicFrameLocks noChangeAspect="1"/>
          </p:cNvGraphicFramePr>
          <p:nvPr/>
        </p:nvGraphicFramePr>
        <p:xfrm>
          <a:off x="1371600" y="3048000"/>
          <a:ext cx="5715000" cy="1073150"/>
        </p:xfrm>
        <a:graphic>
          <a:graphicData uri="http://schemas.openxmlformats.org/presentationml/2006/ole">
            <mc:AlternateContent xmlns:mc="http://schemas.openxmlformats.org/markup-compatibility/2006">
              <mc:Choice xmlns:v="urn:schemas-microsoft-com:vml" Requires="v">
                <p:oleObj spid="_x0000_s49258" name="文档" r:id="rId15" imgW="3502152" imgH="664464" progId="Word.Document.8">
                  <p:embed/>
                </p:oleObj>
              </mc:Choice>
              <mc:Fallback>
                <p:oleObj name="文档" r:id="rId15" imgW="3502152" imgH="664464" progId="Word.Document.8">
                  <p:embed/>
                  <p:pic>
                    <p:nvPicPr>
                      <p:cNvPr id="0"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371600" y="3048000"/>
                        <a:ext cx="5715000" cy="107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6082"/>
                                        </p:tgtEl>
                                        <p:attrNameLst>
                                          <p:attrName>style.visibility</p:attrName>
                                        </p:attrNameLst>
                                      </p:cBhvr>
                                      <p:to>
                                        <p:strVal val="visible"/>
                                      </p:to>
                                    </p:set>
                                    <p:animEffect transition="in" filter="wipe(left)">
                                      <p:cBhvr>
                                        <p:cTn id="7" dur="500"/>
                                        <p:tgtEl>
                                          <p:spTgt spid="460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6083"/>
                                        </p:tgtEl>
                                        <p:attrNameLst>
                                          <p:attrName>style.visibility</p:attrName>
                                        </p:attrNameLst>
                                      </p:cBhvr>
                                      <p:to>
                                        <p:strVal val="visible"/>
                                      </p:to>
                                    </p:set>
                                    <p:animEffect transition="in" filter="wipe(left)">
                                      <p:cBhvr>
                                        <p:cTn id="12" dur="500"/>
                                        <p:tgtEl>
                                          <p:spTgt spid="4608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6084"/>
                                        </p:tgtEl>
                                        <p:attrNameLst>
                                          <p:attrName>style.visibility</p:attrName>
                                        </p:attrNameLst>
                                      </p:cBhvr>
                                      <p:to>
                                        <p:strVal val="visible"/>
                                      </p:to>
                                    </p:set>
                                    <p:animEffect transition="in" filter="wipe(left)">
                                      <p:cBhvr>
                                        <p:cTn id="17" dur="500"/>
                                        <p:tgtEl>
                                          <p:spTgt spid="4608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6088"/>
                                        </p:tgtEl>
                                        <p:attrNameLst>
                                          <p:attrName>style.visibility</p:attrName>
                                        </p:attrNameLst>
                                      </p:cBhvr>
                                      <p:to>
                                        <p:strVal val="visible"/>
                                      </p:to>
                                    </p:set>
                                    <p:animEffect transition="in" filter="wipe(left)">
                                      <p:cBhvr>
                                        <p:cTn id="22" dur="500"/>
                                        <p:tgtEl>
                                          <p:spTgt spid="4608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6085"/>
                                        </p:tgtEl>
                                        <p:attrNameLst>
                                          <p:attrName>style.visibility</p:attrName>
                                        </p:attrNameLst>
                                      </p:cBhvr>
                                      <p:to>
                                        <p:strVal val="visible"/>
                                      </p:to>
                                    </p:set>
                                    <p:animEffect transition="in" filter="wipe(left)">
                                      <p:cBhvr>
                                        <p:cTn id="27" dur="500"/>
                                        <p:tgtEl>
                                          <p:spTgt spid="4608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46086"/>
                                        </p:tgtEl>
                                        <p:attrNameLst>
                                          <p:attrName>style.visibility</p:attrName>
                                        </p:attrNameLst>
                                      </p:cBhvr>
                                      <p:to>
                                        <p:strVal val="visible"/>
                                      </p:to>
                                    </p:set>
                                    <p:animEffect transition="in" filter="wipe(left)">
                                      <p:cBhvr>
                                        <p:cTn id="32" dur="500"/>
                                        <p:tgtEl>
                                          <p:spTgt spid="4608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46087"/>
                                        </p:tgtEl>
                                        <p:attrNameLst>
                                          <p:attrName>style.visibility</p:attrName>
                                        </p:attrNameLst>
                                      </p:cBhvr>
                                      <p:to>
                                        <p:strVal val="visible"/>
                                      </p:to>
                                    </p:set>
                                    <p:animEffect transition="in" filter="wipe(left)">
                                      <p:cBhvr>
                                        <p:cTn id="37" dur="500"/>
                                        <p:tgtEl>
                                          <p:spTgt spid="460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106" name="Object 2"/>
          <p:cNvGraphicFramePr>
            <a:graphicFrameLocks noChangeAspect="1"/>
          </p:cNvGraphicFramePr>
          <p:nvPr/>
        </p:nvGraphicFramePr>
        <p:xfrm>
          <a:off x="1071563" y="228600"/>
          <a:ext cx="9144000" cy="1022350"/>
        </p:xfrm>
        <a:graphic>
          <a:graphicData uri="http://schemas.openxmlformats.org/presentationml/2006/ole">
            <mc:AlternateContent xmlns:mc="http://schemas.openxmlformats.org/markup-compatibility/2006">
              <mc:Choice xmlns:v="urn:schemas-microsoft-com:vml" Requires="v">
                <p:oleObj spid="_x0000_s50248" name="文档" r:id="rId3" imgW="5497558" imgH="614955" progId="Word.Document.8">
                  <p:embed/>
                </p:oleObj>
              </mc:Choice>
              <mc:Fallback>
                <p:oleObj name="文档" r:id="rId3" imgW="5497558" imgH="614955"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1563" y="228600"/>
                        <a:ext cx="9144000" cy="1022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07" name="Object 3"/>
          <p:cNvGraphicFramePr>
            <a:graphicFrameLocks noChangeAspect="1"/>
          </p:cNvGraphicFramePr>
          <p:nvPr/>
        </p:nvGraphicFramePr>
        <p:xfrm>
          <a:off x="914400" y="1214438"/>
          <a:ext cx="8794750" cy="446087"/>
        </p:xfrm>
        <a:graphic>
          <a:graphicData uri="http://schemas.openxmlformats.org/presentationml/2006/ole">
            <mc:AlternateContent xmlns:mc="http://schemas.openxmlformats.org/markup-compatibility/2006">
              <mc:Choice xmlns:v="urn:schemas-microsoft-com:vml" Requires="v">
                <p:oleObj spid="_x0000_s50249" name="文档" r:id="rId5" imgW="5497558" imgH="281390" progId="Word.Document.8">
                  <p:embed/>
                </p:oleObj>
              </mc:Choice>
              <mc:Fallback>
                <p:oleObj name="文档" r:id="rId5" imgW="5497558" imgH="281390" progId="Word.Document.8">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1214438"/>
                        <a:ext cx="8794750" cy="446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08" name="Object 4"/>
          <p:cNvGraphicFramePr>
            <a:graphicFrameLocks noChangeAspect="1"/>
          </p:cNvGraphicFramePr>
          <p:nvPr/>
        </p:nvGraphicFramePr>
        <p:xfrm>
          <a:off x="2922588" y="1676400"/>
          <a:ext cx="9421812" cy="1154113"/>
        </p:xfrm>
        <a:graphic>
          <a:graphicData uri="http://schemas.openxmlformats.org/presentationml/2006/ole">
            <mc:AlternateContent xmlns:mc="http://schemas.openxmlformats.org/markup-compatibility/2006">
              <mc:Choice xmlns:v="urn:schemas-microsoft-com:vml" Requires="v">
                <p:oleObj spid="_x0000_s50250" name="文档" r:id="rId7" imgW="5497558" imgH="676127" progId="Word.Document.8">
                  <p:embed/>
                </p:oleObj>
              </mc:Choice>
              <mc:Fallback>
                <p:oleObj name="文档" r:id="rId7" imgW="5497558" imgH="676127" progId="Word.Document.8">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2588" y="1676400"/>
                        <a:ext cx="9421812" cy="1154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09" name="Object 5"/>
          <p:cNvGraphicFramePr>
            <a:graphicFrameLocks noChangeAspect="1"/>
          </p:cNvGraphicFramePr>
          <p:nvPr/>
        </p:nvGraphicFramePr>
        <p:xfrm>
          <a:off x="533400" y="2708275"/>
          <a:ext cx="8047038" cy="1558925"/>
        </p:xfrm>
        <a:graphic>
          <a:graphicData uri="http://schemas.openxmlformats.org/presentationml/2006/ole">
            <mc:AlternateContent xmlns:mc="http://schemas.openxmlformats.org/markup-compatibility/2006">
              <mc:Choice xmlns:v="urn:schemas-microsoft-com:vml" Requires="v">
                <p:oleObj spid="_x0000_s50251" name="Document" r:id="rId9" imgW="4981575" imgH="962025" progId="Word.Document.8">
                  <p:embed/>
                </p:oleObj>
              </mc:Choice>
              <mc:Fallback>
                <p:oleObj name="Document" r:id="rId9" imgW="4981575" imgH="962025" progId="Word.Document.8">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3400" y="2708275"/>
                        <a:ext cx="8047038" cy="155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10" name="Object 6"/>
          <p:cNvGraphicFramePr>
            <a:graphicFrameLocks noChangeAspect="1"/>
          </p:cNvGraphicFramePr>
          <p:nvPr/>
        </p:nvGraphicFramePr>
        <p:xfrm>
          <a:off x="457200" y="4419600"/>
          <a:ext cx="9296400" cy="1947863"/>
        </p:xfrm>
        <a:graphic>
          <a:graphicData uri="http://schemas.openxmlformats.org/presentationml/2006/ole">
            <mc:AlternateContent xmlns:mc="http://schemas.openxmlformats.org/markup-compatibility/2006">
              <mc:Choice xmlns:v="urn:schemas-microsoft-com:vml" Requires="v">
                <p:oleObj spid="_x0000_s50252" name="文档" r:id="rId11" imgW="5506577" imgH="1149668" progId="Word.Document.8">
                  <p:embed/>
                </p:oleObj>
              </mc:Choice>
              <mc:Fallback>
                <p:oleObj name="文档" r:id="rId11" imgW="5506577" imgH="1149668" progId="Word.Document.8">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7200" y="4419600"/>
                        <a:ext cx="9296400" cy="1947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7106"/>
                                        </p:tgtEl>
                                        <p:attrNameLst>
                                          <p:attrName>style.visibility</p:attrName>
                                        </p:attrNameLst>
                                      </p:cBhvr>
                                      <p:to>
                                        <p:strVal val="visible"/>
                                      </p:to>
                                    </p:set>
                                    <p:animEffect transition="in" filter="wipe(left)">
                                      <p:cBhvr>
                                        <p:cTn id="7" dur="500"/>
                                        <p:tgtEl>
                                          <p:spTgt spid="471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7107"/>
                                        </p:tgtEl>
                                        <p:attrNameLst>
                                          <p:attrName>style.visibility</p:attrName>
                                        </p:attrNameLst>
                                      </p:cBhvr>
                                      <p:to>
                                        <p:strVal val="visible"/>
                                      </p:to>
                                    </p:set>
                                    <p:animEffect transition="in" filter="wipe(left)">
                                      <p:cBhvr>
                                        <p:cTn id="12" dur="500"/>
                                        <p:tgtEl>
                                          <p:spTgt spid="4710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7108"/>
                                        </p:tgtEl>
                                        <p:attrNameLst>
                                          <p:attrName>style.visibility</p:attrName>
                                        </p:attrNameLst>
                                      </p:cBhvr>
                                      <p:to>
                                        <p:strVal val="visible"/>
                                      </p:to>
                                    </p:set>
                                    <p:animEffect transition="in" filter="wipe(left)">
                                      <p:cBhvr>
                                        <p:cTn id="17" dur="500"/>
                                        <p:tgtEl>
                                          <p:spTgt spid="4710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7109"/>
                                        </p:tgtEl>
                                        <p:attrNameLst>
                                          <p:attrName>style.visibility</p:attrName>
                                        </p:attrNameLst>
                                      </p:cBhvr>
                                      <p:to>
                                        <p:strVal val="visible"/>
                                      </p:to>
                                    </p:set>
                                    <p:animEffect transition="in" filter="wipe(left)">
                                      <p:cBhvr>
                                        <p:cTn id="22" dur="500"/>
                                        <p:tgtEl>
                                          <p:spTgt spid="4710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7110"/>
                                        </p:tgtEl>
                                        <p:attrNameLst>
                                          <p:attrName>style.visibility</p:attrName>
                                        </p:attrNameLst>
                                      </p:cBhvr>
                                      <p:to>
                                        <p:strVal val="visible"/>
                                      </p:to>
                                    </p:set>
                                    <p:animEffect transition="in" filter="wipe(left)">
                                      <p:cBhvr>
                                        <p:cTn id="27" dur="500"/>
                                        <p:tgtEl>
                                          <p:spTgt spid="47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8130" name="Object 2"/>
          <p:cNvGraphicFramePr>
            <a:graphicFrameLocks noChangeAspect="1"/>
          </p:cNvGraphicFramePr>
          <p:nvPr/>
        </p:nvGraphicFramePr>
        <p:xfrm>
          <a:off x="1143000" y="1443038"/>
          <a:ext cx="7375525" cy="1263650"/>
        </p:xfrm>
        <a:graphic>
          <a:graphicData uri="http://schemas.openxmlformats.org/presentationml/2006/ole">
            <mc:AlternateContent xmlns:mc="http://schemas.openxmlformats.org/markup-compatibility/2006">
              <mc:Choice xmlns:v="urn:schemas-microsoft-com:vml" Requires="v">
                <p:oleObj spid="_x0000_s51272" name="文档" r:id="rId3" imgW="3936928" imgH="670010" progId="Word.Document.8">
                  <p:embed/>
                </p:oleObj>
              </mc:Choice>
              <mc:Fallback>
                <p:oleObj name="文档" r:id="rId3" imgW="3936928" imgH="670010"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443038"/>
                        <a:ext cx="7375525" cy="126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131" name="Object 3"/>
          <p:cNvGraphicFramePr>
            <a:graphicFrameLocks noChangeAspect="1"/>
          </p:cNvGraphicFramePr>
          <p:nvPr/>
        </p:nvGraphicFramePr>
        <p:xfrm>
          <a:off x="1062038" y="2595563"/>
          <a:ext cx="9317037" cy="1012825"/>
        </p:xfrm>
        <a:graphic>
          <a:graphicData uri="http://schemas.openxmlformats.org/presentationml/2006/ole">
            <mc:AlternateContent xmlns:mc="http://schemas.openxmlformats.org/markup-compatibility/2006">
              <mc:Choice xmlns:v="urn:schemas-microsoft-com:vml" Requires="v">
                <p:oleObj spid="_x0000_s51273" name="文档" r:id="rId5" imgW="5497558" imgH="598403" progId="Word.Document.8">
                  <p:embed/>
                </p:oleObj>
              </mc:Choice>
              <mc:Fallback>
                <p:oleObj name="文档" r:id="rId5" imgW="5497558" imgH="598403" progId="Word.Document.8">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2038" y="2595563"/>
                        <a:ext cx="9317037" cy="101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132" name="Object 4"/>
          <p:cNvGraphicFramePr>
            <a:graphicFrameLocks noChangeAspect="1"/>
          </p:cNvGraphicFramePr>
          <p:nvPr/>
        </p:nvGraphicFramePr>
        <p:xfrm>
          <a:off x="989013" y="3657600"/>
          <a:ext cx="5091112" cy="604838"/>
        </p:xfrm>
        <a:graphic>
          <a:graphicData uri="http://schemas.openxmlformats.org/presentationml/2006/ole">
            <mc:AlternateContent xmlns:mc="http://schemas.openxmlformats.org/markup-compatibility/2006">
              <mc:Choice xmlns:v="urn:schemas-microsoft-com:vml" Requires="v">
                <p:oleObj spid="_x0000_s51274" name="文档" r:id="rId7" imgW="2896869" imgH="346879" progId="Word.Document.8">
                  <p:embed/>
                </p:oleObj>
              </mc:Choice>
              <mc:Fallback>
                <p:oleObj name="文档" r:id="rId7" imgW="2896869" imgH="346879" progId="Word.Document.8">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89013" y="3657600"/>
                        <a:ext cx="5091112" cy="604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133" name="Object 5"/>
          <p:cNvGraphicFramePr>
            <a:graphicFrameLocks noChangeAspect="1"/>
          </p:cNvGraphicFramePr>
          <p:nvPr/>
        </p:nvGraphicFramePr>
        <p:xfrm>
          <a:off x="1371600" y="4337050"/>
          <a:ext cx="6710363" cy="1717675"/>
        </p:xfrm>
        <a:graphic>
          <a:graphicData uri="http://schemas.openxmlformats.org/presentationml/2006/ole">
            <mc:AlternateContent xmlns:mc="http://schemas.openxmlformats.org/markup-compatibility/2006">
              <mc:Choice xmlns:v="urn:schemas-microsoft-com:vml" Requires="v">
                <p:oleObj spid="_x0000_s51275" name="文档" r:id="rId9" imgW="3347093" imgH="852805" progId="Word.Document.8">
                  <p:embed/>
                </p:oleObj>
              </mc:Choice>
              <mc:Fallback>
                <p:oleObj name="文档" r:id="rId9" imgW="3347093" imgH="852805" progId="Word.Document.8">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71600" y="4337050"/>
                        <a:ext cx="6710363" cy="171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134" name="Object 6"/>
          <p:cNvGraphicFramePr>
            <a:graphicFrameLocks noChangeAspect="1"/>
          </p:cNvGraphicFramePr>
          <p:nvPr/>
        </p:nvGraphicFramePr>
        <p:xfrm>
          <a:off x="-457200" y="228600"/>
          <a:ext cx="9829800" cy="1452563"/>
        </p:xfrm>
        <a:graphic>
          <a:graphicData uri="http://schemas.openxmlformats.org/presentationml/2006/ole">
            <mc:AlternateContent xmlns:mc="http://schemas.openxmlformats.org/markup-compatibility/2006">
              <mc:Choice xmlns:v="urn:schemas-microsoft-com:vml" Requires="v">
                <p:oleObj spid="_x0000_s51276" name="文档" r:id="rId11" imgW="5260848" imgH="807720" progId="Word.Document.8">
                  <p:embed/>
                </p:oleObj>
              </mc:Choice>
              <mc:Fallback>
                <p:oleObj name="文档" r:id="rId11" imgW="5260848" imgH="807720" progId="Word.Document.8">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7200" y="228600"/>
                        <a:ext cx="9829800" cy="145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8134"/>
                                        </p:tgtEl>
                                        <p:attrNameLst>
                                          <p:attrName>style.visibility</p:attrName>
                                        </p:attrNameLst>
                                      </p:cBhvr>
                                      <p:to>
                                        <p:strVal val="visible"/>
                                      </p:to>
                                    </p:set>
                                    <p:animEffect transition="in" filter="wipe(left)">
                                      <p:cBhvr>
                                        <p:cTn id="7" dur="500"/>
                                        <p:tgtEl>
                                          <p:spTgt spid="481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8130"/>
                                        </p:tgtEl>
                                        <p:attrNameLst>
                                          <p:attrName>style.visibility</p:attrName>
                                        </p:attrNameLst>
                                      </p:cBhvr>
                                      <p:to>
                                        <p:strVal val="visible"/>
                                      </p:to>
                                    </p:set>
                                    <p:animEffect transition="in" filter="wipe(left)">
                                      <p:cBhvr>
                                        <p:cTn id="12" dur="500"/>
                                        <p:tgtEl>
                                          <p:spTgt spid="4813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8131"/>
                                        </p:tgtEl>
                                        <p:attrNameLst>
                                          <p:attrName>style.visibility</p:attrName>
                                        </p:attrNameLst>
                                      </p:cBhvr>
                                      <p:to>
                                        <p:strVal val="visible"/>
                                      </p:to>
                                    </p:set>
                                    <p:animEffect transition="in" filter="wipe(left)">
                                      <p:cBhvr>
                                        <p:cTn id="17" dur="500"/>
                                        <p:tgtEl>
                                          <p:spTgt spid="4813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8132"/>
                                        </p:tgtEl>
                                        <p:attrNameLst>
                                          <p:attrName>style.visibility</p:attrName>
                                        </p:attrNameLst>
                                      </p:cBhvr>
                                      <p:to>
                                        <p:strVal val="visible"/>
                                      </p:to>
                                    </p:set>
                                    <p:animEffect transition="in" filter="wipe(left)">
                                      <p:cBhvr>
                                        <p:cTn id="22" dur="500"/>
                                        <p:tgtEl>
                                          <p:spTgt spid="4813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8133"/>
                                        </p:tgtEl>
                                        <p:attrNameLst>
                                          <p:attrName>style.visibility</p:attrName>
                                        </p:attrNameLst>
                                      </p:cBhvr>
                                      <p:to>
                                        <p:strVal val="visible"/>
                                      </p:to>
                                    </p:set>
                                    <p:animEffect transition="in" filter="wipe(left)">
                                      <p:cBhvr>
                                        <p:cTn id="27" dur="500"/>
                                        <p:tgtEl>
                                          <p:spTgt spid="48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2226" name="Object 2"/>
          <p:cNvGraphicFramePr>
            <a:graphicFrameLocks noChangeAspect="1"/>
          </p:cNvGraphicFramePr>
          <p:nvPr/>
        </p:nvGraphicFramePr>
        <p:xfrm>
          <a:off x="887413" y="225425"/>
          <a:ext cx="7434262" cy="2027238"/>
        </p:xfrm>
        <a:graphic>
          <a:graphicData uri="http://schemas.openxmlformats.org/presentationml/2006/ole">
            <mc:AlternateContent xmlns:mc="http://schemas.openxmlformats.org/markup-compatibility/2006">
              <mc:Choice xmlns:v="urn:schemas-microsoft-com:vml" Requires="v">
                <p:oleObj spid="_x0000_s52296" name="文档" r:id="rId3" imgW="5102170" imgH="1390396" progId="Word.Document.8">
                  <p:embed/>
                </p:oleObj>
              </mc:Choice>
              <mc:Fallback>
                <p:oleObj name="文档" r:id="rId3" imgW="5102170" imgH="1390396"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7413" y="225425"/>
                        <a:ext cx="7434262" cy="2027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0659" name="Object 3"/>
          <p:cNvGraphicFramePr>
            <a:graphicFrameLocks noChangeAspect="1"/>
          </p:cNvGraphicFramePr>
          <p:nvPr/>
        </p:nvGraphicFramePr>
        <p:xfrm>
          <a:off x="914400" y="2212975"/>
          <a:ext cx="7772400" cy="1849438"/>
        </p:xfrm>
        <a:graphic>
          <a:graphicData uri="http://schemas.openxmlformats.org/presentationml/2006/ole">
            <mc:AlternateContent xmlns:mc="http://schemas.openxmlformats.org/markup-compatibility/2006">
              <mc:Choice xmlns:v="urn:schemas-microsoft-com:vml" Requires="v">
                <p:oleObj spid="_x0000_s52297" name="文档" r:id="rId5" imgW="5230238" imgH="1247182" progId="Word.Document.8">
                  <p:embed/>
                </p:oleObj>
              </mc:Choice>
              <mc:Fallback>
                <p:oleObj name="文档" r:id="rId5" imgW="5230238" imgH="1247182" progId="Word.Document.8">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2212975"/>
                        <a:ext cx="7772400" cy="184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0660" name="Object 4"/>
          <p:cNvGraphicFramePr>
            <a:graphicFrameLocks noChangeAspect="1"/>
          </p:cNvGraphicFramePr>
          <p:nvPr/>
        </p:nvGraphicFramePr>
        <p:xfrm>
          <a:off x="2971800" y="3797300"/>
          <a:ext cx="3754438" cy="949325"/>
        </p:xfrm>
        <a:graphic>
          <a:graphicData uri="http://schemas.openxmlformats.org/presentationml/2006/ole">
            <mc:AlternateContent xmlns:mc="http://schemas.openxmlformats.org/markup-compatibility/2006">
              <mc:Choice xmlns:v="urn:schemas-microsoft-com:vml" Requires="v">
                <p:oleObj spid="_x0000_s52298" name="公式" r:id="rId7" imgW="1701800" imgH="431800" progId="Equation.3">
                  <p:embed/>
                </p:oleObj>
              </mc:Choice>
              <mc:Fallback>
                <p:oleObj name="公式" r:id="rId7" imgW="1701800" imgH="4318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71800" y="3797300"/>
                        <a:ext cx="3754438" cy="94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0661" name="Object 5"/>
          <p:cNvGraphicFramePr>
            <a:graphicFrameLocks noChangeAspect="1"/>
          </p:cNvGraphicFramePr>
          <p:nvPr/>
        </p:nvGraphicFramePr>
        <p:xfrm>
          <a:off x="990600" y="4556125"/>
          <a:ext cx="6477000" cy="1082675"/>
        </p:xfrm>
        <a:graphic>
          <a:graphicData uri="http://schemas.openxmlformats.org/presentationml/2006/ole">
            <mc:AlternateContent xmlns:mc="http://schemas.openxmlformats.org/markup-compatibility/2006">
              <mc:Choice xmlns:v="urn:schemas-microsoft-com:vml" Requires="v">
                <p:oleObj spid="_x0000_s52299" name="文档" r:id="rId9" imgW="4238625" imgH="742950" progId="Word.Document.8">
                  <p:embed/>
                </p:oleObj>
              </mc:Choice>
              <mc:Fallback>
                <p:oleObj name="文档" r:id="rId9" imgW="4238625" imgH="742950" progId="Word.Document.8">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90600" y="4556125"/>
                        <a:ext cx="6477000" cy="108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0662" name="Object 6"/>
          <p:cNvGraphicFramePr>
            <a:graphicFrameLocks noChangeAspect="1"/>
          </p:cNvGraphicFramePr>
          <p:nvPr/>
        </p:nvGraphicFramePr>
        <p:xfrm>
          <a:off x="990600" y="5257800"/>
          <a:ext cx="7543800" cy="1371600"/>
        </p:xfrm>
        <a:graphic>
          <a:graphicData uri="http://schemas.openxmlformats.org/presentationml/2006/ole">
            <mc:AlternateContent xmlns:mc="http://schemas.openxmlformats.org/markup-compatibility/2006">
              <mc:Choice xmlns:v="urn:schemas-microsoft-com:vml" Requires="v">
                <p:oleObj spid="_x0000_s52300" name="文档" r:id="rId11" imgW="3124200" imgH="619125" progId="Word.Document.8">
                  <p:embed/>
                </p:oleObj>
              </mc:Choice>
              <mc:Fallback>
                <p:oleObj name="文档" r:id="rId11" imgW="3124200" imgH="619125" progId="Word.Document.8">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90600" y="5257800"/>
                        <a:ext cx="75438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0659"/>
                                        </p:tgtEl>
                                        <p:attrNameLst>
                                          <p:attrName>style.visibility</p:attrName>
                                        </p:attrNameLst>
                                      </p:cBhvr>
                                      <p:to>
                                        <p:strVal val="visible"/>
                                      </p:to>
                                    </p:set>
                                    <p:animEffect transition="in" filter="wipe(left)">
                                      <p:cBhvr>
                                        <p:cTn id="7" dur="500"/>
                                        <p:tgtEl>
                                          <p:spTgt spid="7065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70660"/>
                                        </p:tgtEl>
                                        <p:attrNameLst>
                                          <p:attrName>style.visibility</p:attrName>
                                        </p:attrNameLst>
                                      </p:cBhvr>
                                      <p:to>
                                        <p:strVal val="visible"/>
                                      </p:to>
                                    </p:set>
                                    <p:animEffect transition="in" filter="wipe(left)">
                                      <p:cBhvr>
                                        <p:cTn id="12" dur="500"/>
                                        <p:tgtEl>
                                          <p:spTgt spid="7066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70661"/>
                                        </p:tgtEl>
                                        <p:attrNameLst>
                                          <p:attrName>style.visibility</p:attrName>
                                        </p:attrNameLst>
                                      </p:cBhvr>
                                      <p:to>
                                        <p:strVal val="visible"/>
                                      </p:to>
                                    </p:set>
                                    <p:animEffect transition="in" filter="wipe(left)">
                                      <p:cBhvr>
                                        <p:cTn id="17" dur="500"/>
                                        <p:tgtEl>
                                          <p:spTgt spid="7066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70662"/>
                                        </p:tgtEl>
                                        <p:attrNameLst>
                                          <p:attrName>style.visibility</p:attrName>
                                        </p:attrNameLst>
                                      </p:cBhvr>
                                      <p:to>
                                        <p:strVal val="visible"/>
                                      </p:to>
                                    </p:set>
                                    <p:animEffect transition="in" filter="wipe(left)">
                                      <p:cBhvr>
                                        <p:cTn id="22" dur="500"/>
                                        <p:tgtEl>
                                          <p:spTgt spid="706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1905000" y="614363"/>
            <a:ext cx="5943600" cy="711200"/>
          </a:xfrm>
          <a:prstGeom prst="rect">
            <a:avLst/>
          </a:prstGeom>
          <a:solidFill>
            <a:srgbClr val="FFFFCC"/>
          </a:solidFill>
          <a:ln w="9525">
            <a:miter lim="800000"/>
            <a:headEnd/>
            <a:tailEnd/>
          </a:ln>
          <a:effectLst/>
          <a:scene3d>
            <a:camera prst="legacyObliqueTopLeft"/>
            <a:lightRig rig="legacyFlat3" dir="t"/>
          </a:scene3d>
          <a:sp3d extrusionH="430200" prstMaterial="legacyMatte">
            <a:bevelT w="13500" h="13500" prst="angle"/>
            <a:bevelB w="13500" h="13500" prst="angle"/>
            <a:extrusionClr>
              <a:srgbClr val="FFFFCC"/>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50000"/>
              </a:spcBef>
              <a:buFontTx/>
              <a:buNone/>
            </a:pPr>
            <a:r>
              <a:rPr kumimoji="1" lang="zh-CN" altLang="en-US" sz="4000">
                <a:solidFill>
                  <a:srgbClr val="FF0000"/>
                </a:solidFill>
                <a:latin typeface="Times New Roman" pitchFamily="18" charset="0"/>
                <a:ea typeface="仿宋_GB2312" pitchFamily="49" charset="-122"/>
              </a:rPr>
              <a:t>点估计（</a:t>
            </a:r>
            <a:r>
              <a:rPr kumimoji="1" lang="en-US" altLang="zh-CN" sz="4000">
                <a:solidFill>
                  <a:srgbClr val="FF0000"/>
                </a:solidFill>
                <a:latin typeface="Times New Roman" pitchFamily="18" charset="0"/>
                <a:ea typeface="仿宋_GB2312" pitchFamily="49" charset="-122"/>
              </a:rPr>
              <a:t>Point  estimate</a:t>
            </a:r>
            <a:r>
              <a:rPr kumimoji="1" lang="zh-CN" altLang="en-US" sz="4000">
                <a:solidFill>
                  <a:srgbClr val="FF0000"/>
                </a:solidFill>
                <a:latin typeface="Times New Roman" pitchFamily="18" charset="0"/>
                <a:ea typeface="仿宋_GB2312" pitchFamily="49" charset="-122"/>
              </a:rPr>
              <a:t>）</a:t>
            </a:r>
            <a:endParaRPr kumimoji="1" lang="en-US" altLang="zh-CN" sz="4000">
              <a:solidFill>
                <a:srgbClr val="FF0000"/>
              </a:solidFill>
              <a:latin typeface="Times New Roman" pitchFamily="18" charset="0"/>
              <a:ea typeface="仿宋_GB2312" pitchFamily="49" charset="-122"/>
            </a:endParaRPr>
          </a:p>
        </p:txBody>
      </p:sp>
      <p:sp>
        <p:nvSpPr>
          <p:cNvPr id="31747" name="AutoShape 3">
            <a:hlinkClick r:id="" action="ppaction://hlinkshowjump?jump=nextslide" highlightClick="1"/>
          </p:cNvPr>
          <p:cNvSpPr>
            <a:spLocks noChangeArrowheads="1"/>
          </p:cNvSpPr>
          <p:nvPr/>
        </p:nvSpPr>
        <p:spPr bwMode="auto">
          <a:xfrm>
            <a:off x="5029200" y="1828800"/>
            <a:ext cx="3733800" cy="895350"/>
          </a:xfrm>
          <a:prstGeom prst="actionButtonBlank">
            <a:avLst/>
          </a:prstGeom>
          <a:solidFill>
            <a:srgbClr val="99FF33"/>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FontTx/>
              <a:buNone/>
            </a:pPr>
            <a:r>
              <a:rPr kumimoji="1" lang="zh-CN" altLang="en-US">
                <a:solidFill>
                  <a:srgbClr val="0000FF"/>
                </a:solidFill>
                <a:latin typeface="Times New Roman" pitchFamily="18" charset="0"/>
                <a:ea typeface="仿宋_GB2312" pitchFamily="49" charset="-122"/>
              </a:rPr>
              <a:t>矩估计法</a:t>
            </a:r>
            <a:endParaRPr kumimoji="1" lang="en-US" altLang="zh-CN">
              <a:solidFill>
                <a:srgbClr val="0000FF"/>
              </a:solidFill>
              <a:latin typeface="Times New Roman" pitchFamily="18" charset="0"/>
              <a:ea typeface="仿宋_GB2312" pitchFamily="49" charset="-122"/>
            </a:endParaRPr>
          </a:p>
        </p:txBody>
      </p:sp>
      <p:sp>
        <p:nvSpPr>
          <p:cNvPr id="31748" name="AutoShape 4">
            <a:hlinkClick r:id="rId4" action="ppaction://hlinksldjump" highlightClick="1"/>
          </p:cNvPr>
          <p:cNvSpPr>
            <a:spLocks noChangeArrowheads="1"/>
          </p:cNvSpPr>
          <p:nvPr/>
        </p:nvSpPr>
        <p:spPr bwMode="auto">
          <a:xfrm>
            <a:off x="5029200" y="3124200"/>
            <a:ext cx="3733800" cy="1524000"/>
          </a:xfrm>
          <a:prstGeom prst="actionButtonBlank">
            <a:avLst/>
          </a:prstGeom>
          <a:solidFill>
            <a:srgbClr val="FF99FF"/>
          </a:solidFill>
          <a:ln w="9525">
            <a:solidFill>
              <a:srgbClr val="00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FontTx/>
              <a:buNone/>
            </a:pPr>
            <a:r>
              <a:rPr kumimoji="1" lang="zh-CN" altLang="en-US">
                <a:solidFill>
                  <a:srgbClr val="0000FF"/>
                </a:solidFill>
                <a:latin typeface="Times New Roman" pitchFamily="18" charset="0"/>
              </a:rPr>
              <a:t>极大似然估计法</a:t>
            </a:r>
            <a:endParaRPr kumimoji="1" lang="en-US" altLang="zh-CN">
              <a:solidFill>
                <a:srgbClr val="0000FF"/>
              </a:solidFill>
              <a:latin typeface="Times New Roman" pitchFamily="18" charset="0"/>
            </a:endParaRPr>
          </a:p>
        </p:txBody>
      </p:sp>
      <p:sp>
        <p:nvSpPr>
          <p:cNvPr id="34821" name="AutoShape 5">
            <a:hlinkClick r:id="" action="ppaction://hlinkshowjump?jump=previousslide" highlightClick="1"/>
          </p:cNvPr>
          <p:cNvSpPr>
            <a:spLocks noChangeArrowheads="1"/>
          </p:cNvSpPr>
          <p:nvPr/>
        </p:nvSpPr>
        <p:spPr bwMode="auto">
          <a:xfrm>
            <a:off x="8001000" y="6248400"/>
            <a:ext cx="609600" cy="304800"/>
          </a:xfrm>
          <a:prstGeom prst="actionButtonBlank">
            <a:avLst/>
          </a:prstGeom>
          <a:solidFill>
            <a:srgbClr val="00FF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FontTx/>
              <a:buNone/>
            </a:pPr>
            <a:endParaRPr lang="zh-CN" altLang="en-US" sz="2800">
              <a:ea typeface="楷体_GB2312" pitchFamily="49" charset="-122"/>
            </a:endParaRPr>
          </a:p>
        </p:txBody>
      </p:sp>
      <p:graphicFrame>
        <p:nvGraphicFramePr>
          <p:cNvPr id="31750" name="Object 6"/>
          <p:cNvGraphicFramePr>
            <a:graphicFrameLocks noChangeAspect="1"/>
          </p:cNvGraphicFramePr>
          <p:nvPr/>
        </p:nvGraphicFramePr>
        <p:xfrm>
          <a:off x="1047750" y="2097088"/>
          <a:ext cx="3752850" cy="3695700"/>
        </p:xfrm>
        <a:graphic>
          <a:graphicData uri="http://schemas.openxmlformats.org/presentationml/2006/ole">
            <mc:AlternateContent xmlns:mc="http://schemas.openxmlformats.org/markup-compatibility/2006">
              <mc:Choice xmlns:v="urn:schemas-microsoft-com:vml" Requires="v">
                <p:oleObj spid="_x0000_s34837" name="文档" r:id="rId5" imgW="2476500" imgH="2438400" progId="Word.Document.8">
                  <p:embed/>
                </p:oleObj>
              </mc:Choice>
              <mc:Fallback>
                <p:oleObj name="文档" r:id="rId5" imgW="2476500" imgH="2438400" progId="Word.Document.8">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7750" y="2097088"/>
                        <a:ext cx="3752850" cy="3695700"/>
                      </a:xfrm>
                      <a:prstGeom prst="rect">
                        <a:avLst/>
                      </a:prstGeom>
                      <a:solidFill>
                        <a:srgbClr val="CCFFCC"/>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751" name="AutoShape 7">
            <a:hlinkClick r:id="rId7" action="ppaction://hlinksldjump" highlightClick="1"/>
          </p:cNvPr>
          <p:cNvSpPr>
            <a:spLocks noChangeArrowheads="1"/>
          </p:cNvSpPr>
          <p:nvPr/>
        </p:nvSpPr>
        <p:spPr bwMode="auto">
          <a:xfrm>
            <a:off x="5005388" y="5029200"/>
            <a:ext cx="3733800" cy="762000"/>
          </a:xfrm>
          <a:prstGeom prst="actionButtonBlank">
            <a:avLst/>
          </a:prstGeom>
          <a:solidFill>
            <a:srgbClr val="66FF66"/>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FontTx/>
              <a:buNone/>
            </a:pPr>
            <a:r>
              <a:rPr kumimoji="1" lang="zh-CN" altLang="en-US">
                <a:solidFill>
                  <a:srgbClr val="FF0000"/>
                </a:solidFill>
                <a:latin typeface="Times New Roman" pitchFamily="18" charset="0"/>
              </a:rPr>
              <a:t>评价标准</a:t>
            </a:r>
            <a:endParaRPr kumimoji="1" lang="en-US" altLang="zh-CN">
              <a:solidFill>
                <a:srgbClr val="FF0000"/>
              </a:solidFill>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1000"/>
                                  </p:stCondLst>
                                  <p:childTnLst>
                                    <p:set>
                                      <p:cBhvr>
                                        <p:cTn id="6" dur="1" fill="hold">
                                          <p:stCondLst>
                                            <p:cond delay="0"/>
                                          </p:stCondLst>
                                        </p:cTn>
                                        <p:tgtEl>
                                          <p:spTgt spid="31746"/>
                                        </p:tgtEl>
                                        <p:attrNameLst>
                                          <p:attrName>style.visibility</p:attrName>
                                        </p:attrNameLst>
                                      </p:cBhvr>
                                      <p:to>
                                        <p:strVal val="visible"/>
                                      </p:to>
                                    </p:set>
                                    <p:animEffect transition="in" filter="wipe(left)">
                                      <p:cBhvr>
                                        <p:cTn id="7" dur="500"/>
                                        <p:tgtEl>
                                          <p:spTgt spid="317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1750"/>
                                        </p:tgtEl>
                                        <p:attrNameLst>
                                          <p:attrName>style.visibility</p:attrName>
                                        </p:attrNameLst>
                                      </p:cBhvr>
                                      <p:to>
                                        <p:strVal val="visible"/>
                                      </p:to>
                                    </p:set>
                                    <p:animEffect transition="in" filter="wipe(left)">
                                      <p:cBhvr>
                                        <p:cTn id="12" dur="500"/>
                                        <p:tgtEl>
                                          <p:spTgt spid="3175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1747"/>
                                        </p:tgtEl>
                                        <p:attrNameLst>
                                          <p:attrName>style.visibility</p:attrName>
                                        </p:attrNameLst>
                                      </p:cBhvr>
                                      <p:to>
                                        <p:strVal val="visible"/>
                                      </p:to>
                                    </p:set>
                                    <p:animEffect transition="in" filter="wipe(left)">
                                      <p:cBhvr>
                                        <p:cTn id="17" dur="500"/>
                                        <p:tgtEl>
                                          <p:spTgt spid="31747"/>
                                        </p:tgtEl>
                                      </p:cBhvr>
                                    </p:animEffect>
                                  </p:childTnLst>
                                </p:cTn>
                              </p:par>
                            </p:childTnLst>
                          </p:cTn>
                        </p:par>
                        <p:par>
                          <p:cTn id="18" fill="hold" nodeType="afterGroup">
                            <p:stCondLst>
                              <p:cond delay="500"/>
                            </p:stCondLst>
                            <p:childTnLst>
                              <p:par>
                                <p:cTn id="19" presetID="22" presetClass="entr" presetSubtype="8" fill="hold" grpId="0" nodeType="afterEffect">
                                  <p:stCondLst>
                                    <p:cond delay="1000"/>
                                  </p:stCondLst>
                                  <p:childTnLst>
                                    <p:set>
                                      <p:cBhvr>
                                        <p:cTn id="20" dur="1" fill="hold">
                                          <p:stCondLst>
                                            <p:cond delay="0"/>
                                          </p:stCondLst>
                                        </p:cTn>
                                        <p:tgtEl>
                                          <p:spTgt spid="31748"/>
                                        </p:tgtEl>
                                        <p:attrNameLst>
                                          <p:attrName>style.visibility</p:attrName>
                                        </p:attrNameLst>
                                      </p:cBhvr>
                                      <p:to>
                                        <p:strVal val="visible"/>
                                      </p:to>
                                    </p:set>
                                    <p:animEffect transition="in" filter="wipe(left)">
                                      <p:cBhvr>
                                        <p:cTn id="21" dur="500"/>
                                        <p:tgtEl>
                                          <p:spTgt spid="31748"/>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31751"/>
                                        </p:tgtEl>
                                        <p:attrNameLst>
                                          <p:attrName>style.visibility</p:attrName>
                                        </p:attrNameLst>
                                      </p:cBhvr>
                                      <p:to>
                                        <p:strVal val="visible"/>
                                      </p:to>
                                    </p:set>
                                    <p:animEffect transition="in" filter="wipe(left)">
                                      <p:cBhvr>
                                        <p:cTn id="26" dur="500"/>
                                        <p:tgtEl>
                                          <p:spTgt spid="317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animBg="1" autoUpdateAnimBg="0"/>
      <p:bldP spid="31747" grpId="0" animBg="1" autoUpdateAnimBg="0"/>
      <p:bldP spid="31748" grpId="0" animBg="1" autoUpdateAnimBg="0"/>
      <p:bldP spid="31751" grpId="0" animBg="1"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9154" name="Object 2"/>
          <p:cNvGraphicFramePr>
            <a:graphicFrameLocks noChangeAspect="1"/>
          </p:cNvGraphicFramePr>
          <p:nvPr/>
        </p:nvGraphicFramePr>
        <p:xfrm>
          <a:off x="889000" y="441325"/>
          <a:ext cx="8178800" cy="1920875"/>
        </p:xfrm>
        <a:graphic>
          <a:graphicData uri="http://schemas.openxmlformats.org/presentationml/2006/ole">
            <mc:AlternateContent xmlns:mc="http://schemas.openxmlformats.org/markup-compatibility/2006">
              <mc:Choice xmlns:v="urn:schemas-microsoft-com:vml" Requires="v">
                <p:oleObj spid="_x0000_s53292" name="文档" r:id="rId3" imgW="4791075" imgH="1143000" progId="Word.Document.8">
                  <p:embed/>
                </p:oleObj>
              </mc:Choice>
              <mc:Fallback>
                <p:oleObj name="文档" r:id="rId3" imgW="4791075" imgH="1143000"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9000" y="441325"/>
                        <a:ext cx="817880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55" name="Object 3"/>
          <p:cNvGraphicFramePr>
            <a:graphicFrameLocks noChangeAspect="1"/>
          </p:cNvGraphicFramePr>
          <p:nvPr/>
        </p:nvGraphicFramePr>
        <p:xfrm>
          <a:off x="152400" y="2438400"/>
          <a:ext cx="9448800" cy="1006475"/>
        </p:xfrm>
        <a:graphic>
          <a:graphicData uri="http://schemas.openxmlformats.org/presentationml/2006/ole">
            <mc:AlternateContent xmlns:mc="http://schemas.openxmlformats.org/markup-compatibility/2006">
              <mc:Choice xmlns:v="urn:schemas-microsoft-com:vml" Requires="v">
                <p:oleObj spid="_x0000_s53293" name="文档" r:id="rId5" imgW="5486400" imgH="585360" progId="Word.Document.8">
                  <p:embed/>
                </p:oleObj>
              </mc:Choice>
              <mc:Fallback>
                <p:oleObj name="文档" r:id="rId5" imgW="5486400" imgH="585360" progId="Word.Document.8">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 y="2438400"/>
                        <a:ext cx="94488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56" name="Object 4"/>
          <p:cNvGraphicFramePr>
            <a:graphicFrameLocks noChangeAspect="1"/>
          </p:cNvGraphicFramePr>
          <p:nvPr/>
        </p:nvGraphicFramePr>
        <p:xfrm>
          <a:off x="1066800" y="3449638"/>
          <a:ext cx="7964488" cy="2265362"/>
        </p:xfrm>
        <a:graphic>
          <a:graphicData uri="http://schemas.openxmlformats.org/presentationml/2006/ole">
            <mc:AlternateContent xmlns:mc="http://schemas.openxmlformats.org/markup-compatibility/2006">
              <mc:Choice xmlns:v="urn:schemas-microsoft-com:vml" Requires="v">
                <p:oleObj spid="_x0000_s53294" name="文档" r:id="rId7" imgW="4819650" imgH="1371600" progId="Word.Document.8">
                  <p:embed/>
                </p:oleObj>
              </mc:Choice>
              <mc:Fallback>
                <p:oleObj name="文档" r:id="rId7" imgW="4819650" imgH="1371600" progId="Word.Document.8">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66800" y="3449638"/>
                        <a:ext cx="7964488" cy="2265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9154"/>
                                        </p:tgtEl>
                                        <p:attrNameLst>
                                          <p:attrName>style.visibility</p:attrName>
                                        </p:attrNameLst>
                                      </p:cBhvr>
                                      <p:to>
                                        <p:strVal val="visible"/>
                                      </p:to>
                                    </p:set>
                                    <p:animEffect transition="in" filter="wipe(left)">
                                      <p:cBhvr>
                                        <p:cTn id="7" dur="500"/>
                                        <p:tgtEl>
                                          <p:spTgt spid="491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9155"/>
                                        </p:tgtEl>
                                        <p:attrNameLst>
                                          <p:attrName>style.visibility</p:attrName>
                                        </p:attrNameLst>
                                      </p:cBhvr>
                                      <p:to>
                                        <p:strVal val="visible"/>
                                      </p:to>
                                    </p:set>
                                    <p:animEffect transition="in" filter="wipe(left)">
                                      <p:cBhvr>
                                        <p:cTn id="12" dur="500"/>
                                        <p:tgtEl>
                                          <p:spTgt spid="4915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9156"/>
                                        </p:tgtEl>
                                        <p:attrNameLst>
                                          <p:attrName>style.visibility</p:attrName>
                                        </p:attrNameLst>
                                      </p:cBhvr>
                                      <p:to>
                                        <p:strVal val="visible"/>
                                      </p:to>
                                    </p:set>
                                    <p:animEffect transition="in" filter="wipe(left)">
                                      <p:cBhvr>
                                        <p:cTn id="17" dur="500"/>
                                        <p:tgtEl>
                                          <p:spTgt spid="49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0178" name="Object 2"/>
          <p:cNvGraphicFramePr>
            <a:graphicFrameLocks noChangeAspect="1"/>
          </p:cNvGraphicFramePr>
          <p:nvPr/>
        </p:nvGraphicFramePr>
        <p:xfrm>
          <a:off x="493713" y="249238"/>
          <a:ext cx="8421687" cy="1274762"/>
        </p:xfrm>
        <a:graphic>
          <a:graphicData uri="http://schemas.openxmlformats.org/presentationml/2006/ole">
            <mc:AlternateContent xmlns:mc="http://schemas.openxmlformats.org/markup-compatibility/2006">
              <mc:Choice xmlns:v="urn:schemas-microsoft-com:vml" Requires="v">
                <p:oleObj spid="_x0000_s54351" name="文档" r:id="rId3" imgW="5220858" imgH="791633" progId="Word.Document.8">
                  <p:embed/>
                </p:oleObj>
              </mc:Choice>
              <mc:Fallback>
                <p:oleObj name="文档" r:id="rId3" imgW="5220858" imgH="791633"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713" y="249238"/>
                        <a:ext cx="8421687" cy="1274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80" name="Object 4"/>
          <p:cNvGraphicFramePr>
            <a:graphicFrameLocks noChangeAspect="1"/>
          </p:cNvGraphicFramePr>
          <p:nvPr/>
        </p:nvGraphicFramePr>
        <p:xfrm>
          <a:off x="1219200" y="1752600"/>
          <a:ext cx="5911850" cy="1133475"/>
        </p:xfrm>
        <a:graphic>
          <a:graphicData uri="http://schemas.openxmlformats.org/presentationml/2006/ole">
            <mc:AlternateContent xmlns:mc="http://schemas.openxmlformats.org/markup-compatibility/2006">
              <mc:Choice xmlns:v="urn:schemas-microsoft-com:vml" Requires="v">
                <p:oleObj spid="_x0000_s54352" name="文档" r:id="rId5" imgW="3295650" imgH="647700" progId="Word.Document.8">
                  <p:embed/>
                </p:oleObj>
              </mc:Choice>
              <mc:Fallback>
                <p:oleObj name="文档" r:id="rId5" imgW="3295650" imgH="647700" progId="Word.Document.8">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200" y="1752600"/>
                        <a:ext cx="5911850" cy="113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81" name="Object 5"/>
          <p:cNvGraphicFramePr>
            <a:graphicFrameLocks noChangeAspect="1"/>
          </p:cNvGraphicFramePr>
          <p:nvPr/>
        </p:nvGraphicFramePr>
        <p:xfrm>
          <a:off x="304800" y="3733800"/>
          <a:ext cx="9372600" cy="936625"/>
        </p:xfrm>
        <a:graphic>
          <a:graphicData uri="http://schemas.openxmlformats.org/presentationml/2006/ole">
            <mc:AlternateContent xmlns:mc="http://schemas.openxmlformats.org/markup-compatibility/2006">
              <mc:Choice xmlns:v="urn:schemas-microsoft-com:vml" Requires="v">
                <p:oleObj spid="_x0000_s54353" name="文档" r:id="rId7" imgW="5486400" imgH="548640" progId="Word.Document.8">
                  <p:embed/>
                </p:oleObj>
              </mc:Choice>
              <mc:Fallback>
                <p:oleObj name="文档" r:id="rId7" imgW="5486400" imgH="548640" progId="Word.Document.8">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4800" y="3733800"/>
                        <a:ext cx="9372600" cy="93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82" name="Object 6"/>
          <p:cNvGraphicFramePr>
            <a:graphicFrameLocks noChangeAspect="1"/>
          </p:cNvGraphicFramePr>
          <p:nvPr/>
        </p:nvGraphicFramePr>
        <p:xfrm>
          <a:off x="685800" y="4495800"/>
          <a:ext cx="7496175" cy="2501900"/>
        </p:xfrm>
        <a:graphic>
          <a:graphicData uri="http://schemas.openxmlformats.org/presentationml/2006/ole">
            <mc:AlternateContent xmlns:mc="http://schemas.openxmlformats.org/markup-compatibility/2006">
              <mc:Choice xmlns:v="urn:schemas-microsoft-com:vml" Requires="v">
                <p:oleObj spid="_x0000_s54354" name="文档" r:id="rId9" imgW="4472651" imgH="1494028" progId="Word.Document.8">
                  <p:embed/>
                </p:oleObj>
              </mc:Choice>
              <mc:Fallback>
                <p:oleObj name="文档" r:id="rId9" imgW="4472651" imgH="1494028" progId="Word.Document.8">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5800" y="4495800"/>
                        <a:ext cx="7496175" cy="250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83" name="Object 7"/>
          <p:cNvGraphicFramePr>
            <a:graphicFrameLocks noChangeAspect="1"/>
          </p:cNvGraphicFramePr>
          <p:nvPr/>
        </p:nvGraphicFramePr>
        <p:xfrm>
          <a:off x="2819400" y="2655888"/>
          <a:ext cx="4548188" cy="1230312"/>
        </p:xfrm>
        <a:graphic>
          <a:graphicData uri="http://schemas.openxmlformats.org/presentationml/2006/ole">
            <mc:AlternateContent xmlns:mc="http://schemas.openxmlformats.org/markup-compatibility/2006">
              <mc:Choice xmlns:v="urn:schemas-microsoft-com:vml" Requires="v">
                <p:oleObj spid="_x0000_s54355" name="文档" r:id="rId11" imgW="2533650" imgH="685800" progId="Word.Document.8">
                  <p:embed/>
                </p:oleObj>
              </mc:Choice>
              <mc:Fallback>
                <p:oleObj name="文档" r:id="rId11" imgW="2533650" imgH="685800" progId="Word.Document.8">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19400" y="2655888"/>
                        <a:ext cx="4548188" cy="1230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TextBox 1"/>
          <p:cNvSpPr txBox="1"/>
          <p:nvPr/>
        </p:nvSpPr>
        <p:spPr>
          <a:xfrm>
            <a:off x="457200" y="1641835"/>
            <a:ext cx="2438400" cy="523220"/>
          </a:xfrm>
          <a:prstGeom prst="rect">
            <a:avLst/>
          </a:prstGeom>
          <a:noFill/>
        </p:spPr>
        <p:txBody>
          <a:bodyPr wrap="square" rtlCol="0">
            <a:spAutoFit/>
          </a:bodyPr>
          <a:lstStyle/>
          <a:p>
            <a:r>
              <a:rPr lang="zh-CN" altLang="en-US" dirty="0" smtClean="0"/>
              <a:t>解：似然函数</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0178"/>
                                        </p:tgtEl>
                                        <p:attrNameLst>
                                          <p:attrName>style.visibility</p:attrName>
                                        </p:attrNameLst>
                                      </p:cBhvr>
                                      <p:to>
                                        <p:strVal val="visible"/>
                                      </p:to>
                                    </p:set>
                                    <p:animEffect transition="in" filter="wipe(left)">
                                      <p:cBhvr>
                                        <p:cTn id="7" dur="500"/>
                                        <p:tgtEl>
                                          <p:spTgt spid="501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50180"/>
                                        </p:tgtEl>
                                        <p:attrNameLst>
                                          <p:attrName>style.visibility</p:attrName>
                                        </p:attrNameLst>
                                      </p:cBhvr>
                                      <p:to>
                                        <p:strVal val="visible"/>
                                      </p:to>
                                    </p:set>
                                    <p:animEffect transition="in" filter="wipe(left)">
                                      <p:cBhvr>
                                        <p:cTn id="16" dur="500"/>
                                        <p:tgtEl>
                                          <p:spTgt spid="5018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50183"/>
                                        </p:tgtEl>
                                        <p:attrNameLst>
                                          <p:attrName>style.visibility</p:attrName>
                                        </p:attrNameLst>
                                      </p:cBhvr>
                                      <p:to>
                                        <p:strVal val="visible"/>
                                      </p:to>
                                    </p:set>
                                    <p:animEffect transition="in" filter="wipe(left)">
                                      <p:cBhvr>
                                        <p:cTn id="21" dur="500"/>
                                        <p:tgtEl>
                                          <p:spTgt spid="5018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50181"/>
                                        </p:tgtEl>
                                        <p:attrNameLst>
                                          <p:attrName>style.visibility</p:attrName>
                                        </p:attrNameLst>
                                      </p:cBhvr>
                                      <p:to>
                                        <p:strVal val="visible"/>
                                      </p:to>
                                    </p:set>
                                    <p:animEffect transition="in" filter="wipe(left)">
                                      <p:cBhvr>
                                        <p:cTn id="26" dur="500"/>
                                        <p:tgtEl>
                                          <p:spTgt spid="50181"/>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50182"/>
                                        </p:tgtEl>
                                        <p:attrNameLst>
                                          <p:attrName>style.visibility</p:attrName>
                                        </p:attrNameLst>
                                      </p:cBhvr>
                                      <p:to>
                                        <p:strVal val="visible"/>
                                      </p:to>
                                    </p:set>
                                    <p:animEffect transition="in" filter="wipe(left)">
                                      <p:cBhvr>
                                        <p:cTn id="31" dur="500"/>
                                        <p:tgtEl>
                                          <p:spTgt spid="501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02" name="Object 2"/>
          <p:cNvGraphicFramePr>
            <a:graphicFrameLocks noChangeAspect="1"/>
          </p:cNvGraphicFramePr>
          <p:nvPr/>
        </p:nvGraphicFramePr>
        <p:xfrm>
          <a:off x="911225" y="395288"/>
          <a:ext cx="8689975" cy="876300"/>
        </p:xfrm>
        <a:graphic>
          <a:graphicData uri="http://schemas.openxmlformats.org/presentationml/2006/ole">
            <mc:AlternateContent xmlns:mc="http://schemas.openxmlformats.org/markup-compatibility/2006">
              <mc:Choice xmlns:v="urn:schemas-microsoft-com:vml" Requires="v">
                <p:oleObj spid="_x0000_s55369" name="文档" r:id="rId3" imgW="4956048" imgH="521208" progId="Word.Document.8">
                  <p:embed/>
                </p:oleObj>
              </mc:Choice>
              <mc:Fallback>
                <p:oleObj name="文档" r:id="rId3" imgW="4956048" imgH="521208"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1225" y="395288"/>
                        <a:ext cx="8689975"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03" name="Object 3"/>
          <p:cNvGraphicFramePr>
            <a:graphicFrameLocks noChangeAspect="1"/>
          </p:cNvGraphicFramePr>
          <p:nvPr/>
        </p:nvGraphicFramePr>
        <p:xfrm>
          <a:off x="842963" y="1354138"/>
          <a:ext cx="6472237" cy="627062"/>
        </p:xfrm>
        <a:graphic>
          <a:graphicData uri="http://schemas.openxmlformats.org/presentationml/2006/ole">
            <mc:AlternateContent xmlns:mc="http://schemas.openxmlformats.org/markup-compatibility/2006">
              <mc:Choice xmlns:v="urn:schemas-microsoft-com:vml" Requires="v">
                <p:oleObj spid="_x0000_s55370" name="文档" r:id="rId5" imgW="3866581" imgH="371348" progId="Word.Document.8">
                  <p:embed/>
                </p:oleObj>
              </mc:Choice>
              <mc:Fallback>
                <p:oleObj name="文档" r:id="rId5" imgW="3866581" imgH="371348" progId="Word.Document.8">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2963" y="1354138"/>
                        <a:ext cx="6472237" cy="627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04" name="Object 4"/>
          <p:cNvGraphicFramePr>
            <a:graphicFrameLocks noChangeAspect="1"/>
          </p:cNvGraphicFramePr>
          <p:nvPr/>
        </p:nvGraphicFramePr>
        <p:xfrm>
          <a:off x="744538" y="1927225"/>
          <a:ext cx="7789862" cy="1044575"/>
        </p:xfrm>
        <a:graphic>
          <a:graphicData uri="http://schemas.openxmlformats.org/presentationml/2006/ole">
            <mc:AlternateContent xmlns:mc="http://schemas.openxmlformats.org/markup-compatibility/2006">
              <mc:Choice xmlns:v="urn:schemas-microsoft-com:vml" Requires="v">
                <p:oleObj spid="_x0000_s55371" name="文档" r:id="rId7" imgW="4544568" imgH="609600" progId="Word.Document.8">
                  <p:embed/>
                </p:oleObj>
              </mc:Choice>
              <mc:Fallback>
                <p:oleObj name="文档" r:id="rId7" imgW="4544568" imgH="609600" progId="Word.Document.8">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4538" y="1927225"/>
                        <a:ext cx="7789862" cy="104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05" name="Object 5"/>
          <p:cNvGraphicFramePr>
            <a:graphicFrameLocks noChangeAspect="1"/>
          </p:cNvGraphicFramePr>
          <p:nvPr/>
        </p:nvGraphicFramePr>
        <p:xfrm>
          <a:off x="685800" y="3054350"/>
          <a:ext cx="8610600" cy="1289050"/>
        </p:xfrm>
        <a:graphic>
          <a:graphicData uri="http://schemas.openxmlformats.org/presentationml/2006/ole">
            <mc:AlternateContent xmlns:mc="http://schemas.openxmlformats.org/markup-compatibility/2006">
              <mc:Choice xmlns:v="urn:schemas-microsoft-com:vml" Requires="v">
                <p:oleObj spid="_x0000_s55372" name="文档" r:id="rId9" imgW="5311408" imgH="790194" progId="Word.Document.8">
                  <p:embed/>
                </p:oleObj>
              </mc:Choice>
              <mc:Fallback>
                <p:oleObj name="文档" r:id="rId9" imgW="5311408" imgH="790194" progId="Word.Document.8">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5800" y="3054350"/>
                        <a:ext cx="8610600" cy="1289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06" name="Object 6"/>
          <p:cNvGraphicFramePr>
            <a:graphicFrameLocks noChangeAspect="1"/>
          </p:cNvGraphicFramePr>
          <p:nvPr/>
        </p:nvGraphicFramePr>
        <p:xfrm>
          <a:off x="533400" y="4214813"/>
          <a:ext cx="8229600" cy="1957387"/>
        </p:xfrm>
        <a:graphic>
          <a:graphicData uri="http://schemas.openxmlformats.org/presentationml/2006/ole">
            <mc:AlternateContent xmlns:mc="http://schemas.openxmlformats.org/markup-compatibility/2006">
              <mc:Choice xmlns:v="urn:schemas-microsoft-com:vml" Requires="v">
                <p:oleObj spid="_x0000_s55373" name="文档" r:id="rId11" imgW="5405926" imgH="1241065" progId="Word.Document.8">
                  <p:embed/>
                </p:oleObj>
              </mc:Choice>
              <mc:Fallback>
                <p:oleObj name="文档" r:id="rId11" imgW="5405926" imgH="1241065" progId="Word.Document.8">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3400" y="4214813"/>
                        <a:ext cx="8229600" cy="1957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303" name="AutoShape 7">
            <a:hlinkClick r:id="rId13" action="ppaction://hlinkpres?slideindex=2&amp;slidetitle=" highlightClick="1"/>
          </p:cNvPr>
          <p:cNvSpPr>
            <a:spLocks noChangeArrowheads="1"/>
          </p:cNvSpPr>
          <p:nvPr/>
        </p:nvSpPr>
        <p:spPr bwMode="auto">
          <a:xfrm>
            <a:off x="8382000" y="6248400"/>
            <a:ext cx="533400" cy="304800"/>
          </a:xfrm>
          <a:prstGeom prst="actionButtonBlank">
            <a:avLst/>
          </a:prstGeom>
          <a:solidFill>
            <a:schemeClr val="hlink"/>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FontTx/>
              <a:buNone/>
            </a:pPr>
            <a:endParaRPr lang="zh-CN" altLang="en-US" sz="280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1202"/>
                                        </p:tgtEl>
                                        <p:attrNameLst>
                                          <p:attrName>style.visibility</p:attrName>
                                        </p:attrNameLst>
                                      </p:cBhvr>
                                      <p:to>
                                        <p:strVal val="visible"/>
                                      </p:to>
                                    </p:set>
                                    <p:animEffect transition="in" filter="wipe(left)">
                                      <p:cBhvr>
                                        <p:cTn id="7" dur="500"/>
                                        <p:tgtEl>
                                          <p:spTgt spid="512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1203"/>
                                        </p:tgtEl>
                                        <p:attrNameLst>
                                          <p:attrName>style.visibility</p:attrName>
                                        </p:attrNameLst>
                                      </p:cBhvr>
                                      <p:to>
                                        <p:strVal val="visible"/>
                                      </p:to>
                                    </p:set>
                                    <p:animEffect transition="in" filter="wipe(left)">
                                      <p:cBhvr>
                                        <p:cTn id="12" dur="500"/>
                                        <p:tgtEl>
                                          <p:spTgt spid="5120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1204"/>
                                        </p:tgtEl>
                                        <p:attrNameLst>
                                          <p:attrName>style.visibility</p:attrName>
                                        </p:attrNameLst>
                                      </p:cBhvr>
                                      <p:to>
                                        <p:strVal val="visible"/>
                                      </p:to>
                                    </p:set>
                                    <p:animEffect transition="in" filter="wipe(left)">
                                      <p:cBhvr>
                                        <p:cTn id="17" dur="500"/>
                                        <p:tgtEl>
                                          <p:spTgt spid="5120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1205"/>
                                        </p:tgtEl>
                                        <p:attrNameLst>
                                          <p:attrName>style.visibility</p:attrName>
                                        </p:attrNameLst>
                                      </p:cBhvr>
                                      <p:to>
                                        <p:strVal val="visible"/>
                                      </p:to>
                                    </p:set>
                                    <p:animEffect transition="in" filter="wipe(left)">
                                      <p:cBhvr>
                                        <p:cTn id="22" dur="500"/>
                                        <p:tgtEl>
                                          <p:spTgt spid="5120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51206"/>
                                        </p:tgtEl>
                                        <p:attrNameLst>
                                          <p:attrName>style.visibility</p:attrName>
                                        </p:attrNameLst>
                                      </p:cBhvr>
                                      <p:to>
                                        <p:strVal val="visible"/>
                                      </p:to>
                                    </p:set>
                                    <p:animEffect transition="in" filter="wipe(left)">
                                      <p:cBhvr>
                                        <p:cTn id="27" dur="500"/>
                                        <p:tgtEl>
                                          <p:spTgt spid="512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2226" name="Object 2"/>
          <p:cNvGraphicFramePr>
            <a:graphicFrameLocks noChangeAspect="1"/>
          </p:cNvGraphicFramePr>
          <p:nvPr/>
        </p:nvGraphicFramePr>
        <p:xfrm>
          <a:off x="609600" y="422275"/>
          <a:ext cx="9220200" cy="644525"/>
        </p:xfrm>
        <a:graphic>
          <a:graphicData uri="http://schemas.openxmlformats.org/presentationml/2006/ole">
            <mc:AlternateContent xmlns:mc="http://schemas.openxmlformats.org/markup-compatibility/2006">
              <mc:Choice xmlns:v="urn:schemas-microsoft-com:vml" Requires="v">
                <p:oleObj spid="_x0000_s56406" name="文档" r:id="rId3" imgW="5486400" imgH="384120" progId="Word.Document.8">
                  <p:embed/>
                </p:oleObj>
              </mc:Choice>
              <mc:Fallback>
                <p:oleObj name="文档" r:id="rId3" imgW="5486400" imgH="384120"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422275"/>
                        <a:ext cx="9220200"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27" name="Object 3"/>
          <p:cNvGraphicFramePr>
            <a:graphicFrameLocks noChangeAspect="1"/>
          </p:cNvGraphicFramePr>
          <p:nvPr/>
        </p:nvGraphicFramePr>
        <p:xfrm>
          <a:off x="914400" y="1514475"/>
          <a:ext cx="7848600" cy="923925"/>
        </p:xfrm>
        <a:graphic>
          <a:graphicData uri="http://schemas.openxmlformats.org/presentationml/2006/ole">
            <mc:AlternateContent xmlns:mc="http://schemas.openxmlformats.org/markup-compatibility/2006">
              <mc:Choice xmlns:v="urn:schemas-microsoft-com:vml" Requires="v">
                <p:oleObj spid="_x0000_s56407" name="Document" r:id="rId5" imgW="4849319" imgH="577375" progId="Word.Document.8">
                  <p:embed/>
                </p:oleObj>
              </mc:Choice>
              <mc:Fallback>
                <p:oleObj name="Document" r:id="rId5" imgW="4849319" imgH="577375" progId="Word.Document.8">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1514475"/>
                        <a:ext cx="7848600"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28" name="Object 4"/>
          <p:cNvGraphicFramePr>
            <a:graphicFrameLocks noChangeAspect="1"/>
          </p:cNvGraphicFramePr>
          <p:nvPr/>
        </p:nvGraphicFramePr>
        <p:xfrm>
          <a:off x="911225" y="2395538"/>
          <a:ext cx="7927975" cy="1033462"/>
        </p:xfrm>
        <a:graphic>
          <a:graphicData uri="http://schemas.openxmlformats.org/presentationml/2006/ole">
            <mc:AlternateContent xmlns:mc="http://schemas.openxmlformats.org/markup-compatibility/2006">
              <mc:Choice xmlns:v="urn:schemas-microsoft-com:vml" Requires="v">
                <p:oleObj spid="_x0000_s56408" name="Document" r:id="rId7" imgW="4902580" imgH="641447" progId="Word.Document.8">
                  <p:embed/>
                </p:oleObj>
              </mc:Choice>
              <mc:Fallback>
                <p:oleObj name="Document" r:id="rId7" imgW="4902580" imgH="641447" progId="Word.Document.8">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1225" y="2395538"/>
                        <a:ext cx="7927975" cy="1033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29" name="Object 5"/>
          <p:cNvGraphicFramePr>
            <a:graphicFrameLocks noChangeAspect="1"/>
          </p:cNvGraphicFramePr>
          <p:nvPr>
            <p:extLst>
              <p:ext uri="{D42A27DB-BD31-4B8C-83A1-F6EECF244321}">
                <p14:modId xmlns:p14="http://schemas.microsoft.com/office/powerpoint/2010/main" val="3301650699"/>
              </p:ext>
            </p:extLst>
          </p:nvPr>
        </p:nvGraphicFramePr>
        <p:xfrm>
          <a:off x="304800" y="3498850"/>
          <a:ext cx="9144000" cy="615950"/>
        </p:xfrm>
        <a:graphic>
          <a:graphicData uri="http://schemas.openxmlformats.org/presentationml/2006/ole">
            <mc:AlternateContent xmlns:mc="http://schemas.openxmlformats.org/markup-compatibility/2006">
              <mc:Choice xmlns:v="urn:schemas-microsoft-com:vml" Requires="v">
                <p:oleObj spid="_x0000_s56409" name="Document" r:id="rId9" imgW="5484499" imgH="371838" progId="Word.Document.8">
                  <p:embed/>
                </p:oleObj>
              </mc:Choice>
              <mc:Fallback>
                <p:oleObj name="Document" r:id="rId9" imgW="5484499" imgH="371838" progId="Word.Document.8">
                  <p:embed/>
                  <p:pic>
                    <p:nvPicPr>
                      <p:cNvPr id="0" name="Object 5"/>
                      <p:cNvPicPr>
                        <a:picLocks noChangeAspect="1" noChangeArrowheads="1"/>
                      </p:cNvPicPr>
                      <p:nvPr/>
                    </p:nvPicPr>
                    <p:blipFill>
                      <a:blip r:embed="rId10"/>
                      <a:srcRect/>
                      <a:stretch>
                        <a:fillRect/>
                      </a:stretch>
                    </p:blipFill>
                    <p:spPr bwMode="auto">
                      <a:xfrm>
                        <a:off x="304800" y="3498850"/>
                        <a:ext cx="9144000" cy="61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30" name="Object 6"/>
          <p:cNvGraphicFramePr>
            <a:graphicFrameLocks noChangeAspect="1"/>
          </p:cNvGraphicFramePr>
          <p:nvPr/>
        </p:nvGraphicFramePr>
        <p:xfrm>
          <a:off x="381000" y="3965575"/>
          <a:ext cx="8382000" cy="911225"/>
        </p:xfrm>
        <a:graphic>
          <a:graphicData uri="http://schemas.openxmlformats.org/presentationml/2006/ole">
            <mc:AlternateContent xmlns:mc="http://schemas.openxmlformats.org/markup-compatibility/2006">
              <mc:Choice xmlns:v="urn:schemas-microsoft-com:vml" Requires="v">
                <p:oleObj spid="_x0000_s56410" name="文档" r:id="rId11" imgW="5486400" imgH="597240" progId="Word.Document.8">
                  <p:embed/>
                </p:oleObj>
              </mc:Choice>
              <mc:Fallback>
                <p:oleObj name="文档" r:id="rId11" imgW="5486400" imgH="597240" progId="Word.Document.8">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1000" y="3965575"/>
                        <a:ext cx="8382000" cy="91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31" name="Object 7"/>
          <p:cNvGraphicFramePr>
            <a:graphicFrameLocks noChangeAspect="1"/>
          </p:cNvGraphicFramePr>
          <p:nvPr/>
        </p:nvGraphicFramePr>
        <p:xfrm>
          <a:off x="914400" y="4718050"/>
          <a:ext cx="8189913" cy="1801813"/>
        </p:xfrm>
        <a:graphic>
          <a:graphicData uri="http://schemas.openxmlformats.org/presentationml/2006/ole">
            <mc:AlternateContent xmlns:mc="http://schemas.openxmlformats.org/markup-compatibility/2006">
              <mc:Choice xmlns:v="urn:schemas-microsoft-com:vml" Requires="v">
                <p:oleObj spid="_x0000_s56411" name="文档" r:id="rId13" imgW="4880666" imgH="1071944" progId="Word.Document.8">
                  <p:embed/>
                </p:oleObj>
              </mc:Choice>
              <mc:Fallback>
                <p:oleObj name="文档" r:id="rId13" imgW="4880666" imgH="1071944" progId="Word.Document.8">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14400" y="4718050"/>
                        <a:ext cx="8189913" cy="1801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2226"/>
                                        </p:tgtEl>
                                        <p:attrNameLst>
                                          <p:attrName>style.visibility</p:attrName>
                                        </p:attrNameLst>
                                      </p:cBhvr>
                                      <p:to>
                                        <p:strVal val="visible"/>
                                      </p:to>
                                    </p:set>
                                    <p:animEffect transition="in" filter="wipe(left)">
                                      <p:cBhvr>
                                        <p:cTn id="7" dur="500"/>
                                        <p:tgtEl>
                                          <p:spTgt spid="522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2227"/>
                                        </p:tgtEl>
                                        <p:attrNameLst>
                                          <p:attrName>style.visibility</p:attrName>
                                        </p:attrNameLst>
                                      </p:cBhvr>
                                      <p:to>
                                        <p:strVal val="visible"/>
                                      </p:to>
                                    </p:set>
                                    <p:animEffect transition="in" filter="wipe(left)">
                                      <p:cBhvr>
                                        <p:cTn id="12" dur="500"/>
                                        <p:tgtEl>
                                          <p:spTgt spid="5222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2228"/>
                                        </p:tgtEl>
                                        <p:attrNameLst>
                                          <p:attrName>style.visibility</p:attrName>
                                        </p:attrNameLst>
                                      </p:cBhvr>
                                      <p:to>
                                        <p:strVal val="visible"/>
                                      </p:to>
                                    </p:set>
                                    <p:animEffect transition="in" filter="wipe(left)">
                                      <p:cBhvr>
                                        <p:cTn id="17" dur="500"/>
                                        <p:tgtEl>
                                          <p:spTgt spid="5222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2229"/>
                                        </p:tgtEl>
                                        <p:attrNameLst>
                                          <p:attrName>style.visibility</p:attrName>
                                        </p:attrNameLst>
                                      </p:cBhvr>
                                      <p:to>
                                        <p:strVal val="visible"/>
                                      </p:to>
                                    </p:set>
                                    <p:animEffect transition="in" filter="wipe(left)">
                                      <p:cBhvr>
                                        <p:cTn id="22" dur="500"/>
                                        <p:tgtEl>
                                          <p:spTgt spid="5222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52230"/>
                                        </p:tgtEl>
                                        <p:attrNameLst>
                                          <p:attrName>style.visibility</p:attrName>
                                        </p:attrNameLst>
                                      </p:cBhvr>
                                      <p:to>
                                        <p:strVal val="visible"/>
                                      </p:to>
                                    </p:set>
                                    <p:animEffect transition="in" filter="wipe(left)">
                                      <p:cBhvr>
                                        <p:cTn id="27" dur="500"/>
                                        <p:tgtEl>
                                          <p:spTgt spid="5223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52231"/>
                                        </p:tgtEl>
                                        <p:attrNameLst>
                                          <p:attrName>style.visibility</p:attrName>
                                        </p:attrNameLst>
                                      </p:cBhvr>
                                      <p:to>
                                        <p:strVal val="visible"/>
                                      </p:to>
                                    </p:set>
                                    <p:animEffect transition="in" filter="wipe(left)">
                                      <p:cBhvr>
                                        <p:cTn id="32" dur="500"/>
                                        <p:tgtEl>
                                          <p:spTgt spid="522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3250" name="Object 2"/>
          <p:cNvGraphicFramePr>
            <a:graphicFrameLocks noChangeAspect="1"/>
          </p:cNvGraphicFramePr>
          <p:nvPr/>
        </p:nvGraphicFramePr>
        <p:xfrm>
          <a:off x="914400" y="2057400"/>
          <a:ext cx="8610600" cy="457200"/>
        </p:xfrm>
        <a:graphic>
          <a:graphicData uri="http://schemas.openxmlformats.org/presentationml/2006/ole">
            <mc:AlternateContent xmlns:mc="http://schemas.openxmlformats.org/markup-compatibility/2006">
              <mc:Choice xmlns:v="urn:schemas-microsoft-com:vml" Requires="v">
                <p:oleObj spid="_x0000_s57458" name="文档" r:id="rId3" imgW="5486400" imgH="292680" progId="Word.Document.8">
                  <p:embed/>
                </p:oleObj>
              </mc:Choice>
              <mc:Fallback>
                <p:oleObj name="文档" r:id="rId3" imgW="5486400" imgH="292680"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2057400"/>
                        <a:ext cx="861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51" name="Object 3"/>
          <p:cNvGraphicFramePr>
            <a:graphicFrameLocks noChangeAspect="1"/>
          </p:cNvGraphicFramePr>
          <p:nvPr/>
        </p:nvGraphicFramePr>
        <p:xfrm>
          <a:off x="919163" y="2743200"/>
          <a:ext cx="9459912" cy="442913"/>
        </p:xfrm>
        <a:graphic>
          <a:graphicData uri="http://schemas.openxmlformats.org/presentationml/2006/ole">
            <mc:AlternateContent xmlns:mc="http://schemas.openxmlformats.org/markup-compatibility/2006">
              <mc:Choice xmlns:v="urn:schemas-microsoft-com:vml" Requires="v">
                <p:oleObj spid="_x0000_s57459" name="文档" r:id="rId5" imgW="5486400" imgH="266760" progId="Word.Document.8">
                  <p:embed/>
                </p:oleObj>
              </mc:Choice>
              <mc:Fallback>
                <p:oleObj name="文档" r:id="rId5" imgW="5486400" imgH="266760" progId="Word.Document.8">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9163" y="2743200"/>
                        <a:ext cx="9459912" cy="442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52" name="Object 4"/>
          <p:cNvGraphicFramePr>
            <a:graphicFrameLocks noChangeAspect="1"/>
          </p:cNvGraphicFramePr>
          <p:nvPr/>
        </p:nvGraphicFramePr>
        <p:xfrm>
          <a:off x="1905000" y="2605088"/>
          <a:ext cx="8686800" cy="823912"/>
        </p:xfrm>
        <a:graphic>
          <a:graphicData uri="http://schemas.openxmlformats.org/presentationml/2006/ole">
            <mc:AlternateContent xmlns:mc="http://schemas.openxmlformats.org/markup-compatibility/2006">
              <mc:Choice xmlns:v="urn:schemas-microsoft-com:vml" Requires="v">
                <p:oleObj spid="_x0000_s57460" name="文档" r:id="rId7" imgW="5486400" imgH="521280" progId="Word.Document.8">
                  <p:embed/>
                </p:oleObj>
              </mc:Choice>
              <mc:Fallback>
                <p:oleObj name="文档" r:id="rId7" imgW="5486400" imgH="521280" progId="Word.Document.8">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5000" y="2605088"/>
                        <a:ext cx="8686800" cy="82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53" name="Object 5"/>
          <p:cNvGraphicFramePr>
            <a:graphicFrameLocks noChangeAspect="1"/>
          </p:cNvGraphicFramePr>
          <p:nvPr/>
        </p:nvGraphicFramePr>
        <p:xfrm>
          <a:off x="914400" y="3657600"/>
          <a:ext cx="6248400" cy="558800"/>
        </p:xfrm>
        <a:graphic>
          <a:graphicData uri="http://schemas.openxmlformats.org/presentationml/2006/ole">
            <mc:AlternateContent xmlns:mc="http://schemas.openxmlformats.org/markup-compatibility/2006">
              <mc:Choice xmlns:v="urn:schemas-microsoft-com:vml" Requires="v">
                <p:oleObj spid="_x0000_s57461" name="文档" r:id="rId9" imgW="3874157" imgH="345440" progId="Word.Document.8">
                  <p:embed/>
                </p:oleObj>
              </mc:Choice>
              <mc:Fallback>
                <p:oleObj name="文档" r:id="rId9" imgW="3874157" imgH="345440" progId="Word.Document.8">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14400" y="3657600"/>
                        <a:ext cx="6248400" cy="55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54" name="Object 6"/>
          <p:cNvGraphicFramePr>
            <a:graphicFrameLocks noChangeAspect="1"/>
          </p:cNvGraphicFramePr>
          <p:nvPr/>
        </p:nvGraphicFramePr>
        <p:xfrm>
          <a:off x="1071563" y="4043363"/>
          <a:ext cx="6929437" cy="855662"/>
        </p:xfrm>
        <a:graphic>
          <a:graphicData uri="http://schemas.openxmlformats.org/presentationml/2006/ole">
            <mc:AlternateContent xmlns:mc="http://schemas.openxmlformats.org/markup-compatibility/2006">
              <mc:Choice xmlns:v="urn:schemas-microsoft-com:vml" Requires="v">
                <p:oleObj spid="_x0000_s57462" name="文档" r:id="rId11" imgW="4203888" imgH="520679" progId="Word.Document.8">
                  <p:embed/>
                </p:oleObj>
              </mc:Choice>
              <mc:Fallback>
                <p:oleObj name="文档" r:id="rId11" imgW="4203888" imgH="520679" progId="Word.Document.8">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71563" y="4043363"/>
                        <a:ext cx="6929437" cy="855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55" name="Object 7"/>
          <p:cNvGraphicFramePr>
            <a:graphicFrameLocks noChangeAspect="1"/>
          </p:cNvGraphicFramePr>
          <p:nvPr/>
        </p:nvGraphicFramePr>
        <p:xfrm>
          <a:off x="3124200" y="4906963"/>
          <a:ext cx="4419600" cy="987425"/>
        </p:xfrm>
        <a:graphic>
          <a:graphicData uri="http://schemas.openxmlformats.org/presentationml/2006/ole">
            <mc:AlternateContent xmlns:mc="http://schemas.openxmlformats.org/markup-compatibility/2006">
              <mc:Choice xmlns:v="urn:schemas-microsoft-com:vml" Requires="v">
                <p:oleObj spid="_x0000_s57463" name="文档" r:id="rId13" imgW="2696650" imgH="599842" progId="Word.Document.8">
                  <p:embed/>
                </p:oleObj>
              </mc:Choice>
              <mc:Fallback>
                <p:oleObj name="文档" r:id="rId13" imgW="2696650" imgH="599842" progId="Word.Document.8">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24200" y="4906963"/>
                        <a:ext cx="4419600" cy="98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56" name="Object 8"/>
          <p:cNvGraphicFramePr>
            <a:graphicFrameLocks noChangeAspect="1"/>
          </p:cNvGraphicFramePr>
          <p:nvPr/>
        </p:nvGraphicFramePr>
        <p:xfrm>
          <a:off x="989013" y="5832475"/>
          <a:ext cx="6097587" cy="461963"/>
        </p:xfrm>
        <a:graphic>
          <a:graphicData uri="http://schemas.openxmlformats.org/presentationml/2006/ole">
            <mc:AlternateContent xmlns:mc="http://schemas.openxmlformats.org/markup-compatibility/2006">
              <mc:Choice xmlns:v="urn:schemas-microsoft-com:vml" Requires="v">
                <p:oleObj spid="_x0000_s57464" name="文档" r:id="rId15" imgW="3698469" imgH="279950" progId="Word.Document.8">
                  <p:embed/>
                </p:oleObj>
              </mc:Choice>
              <mc:Fallback>
                <p:oleObj name="文档" r:id="rId15" imgW="3698469" imgH="279950" progId="Word.Document.8">
                  <p:embed/>
                  <p:pic>
                    <p:nvPicPr>
                      <p:cNvPr id="0"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89013" y="5832475"/>
                        <a:ext cx="6097587"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57" name="Object 9"/>
          <p:cNvGraphicFramePr>
            <a:graphicFrameLocks noChangeAspect="1"/>
          </p:cNvGraphicFramePr>
          <p:nvPr/>
        </p:nvGraphicFramePr>
        <p:xfrm>
          <a:off x="919163" y="295275"/>
          <a:ext cx="7883525" cy="2219325"/>
        </p:xfrm>
        <a:graphic>
          <a:graphicData uri="http://schemas.openxmlformats.org/presentationml/2006/ole">
            <mc:AlternateContent xmlns:mc="http://schemas.openxmlformats.org/markup-compatibility/2006">
              <mc:Choice xmlns:v="urn:schemas-microsoft-com:vml" Requires="v">
                <p:oleObj spid="_x0000_s57465" name="Document" r:id="rId17" imgW="5563671" imgH="1503910" progId="Word.Document.8">
                  <p:embed/>
                </p:oleObj>
              </mc:Choice>
              <mc:Fallback>
                <p:oleObj name="Document" r:id="rId17" imgW="5563671" imgH="1503910" progId="Word.Document.8">
                  <p:embed/>
                  <p:pic>
                    <p:nvPicPr>
                      <p:cNvPr id="0" name="Object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19163" y="295275"/>
                        <a:ext cx="7883525" cy="221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3257"/>
                                        </p:tgtEl>
                                        <p:attrNameLst>
                                          <p:attrName>style.visibility</p:attrName>
                                        </p:attrNameLst>
                                      </p:cBhvr>
                                      <p:to>
                                        <p:strVal val="visible"/>
                                      </p:to>
                                    </p:set>
                                    <p:animEffect transition="in" filter="wipe(left)">
                                      <p:cBhvr>
                                        <p:cTn id="7" dur="500"/>
                                        <p:tgtEl>
                                          <p:spTgt spid="5325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3250"/>
                                        </p:tgtEl>
                                        <p:attrNameLst>
                                          <p:attrName>style.visibility</p:attrName>
                                        </p:attrNameLst>
                                      </p:cBhvr>
                                      <p:to>
                                        <p:strVal val="visible"/>
                                      </p:to>
                                    </p:set>
                                    <p:animEffect transition="in" filter="wipe(left)">
                                      <p:cBhvr>
                                        <p:cTn id="12" dur="500"/>
                                        <p:tgtEl>
                                          <p:spTgt spid="5325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3251"/>
                                        </p:tgtEl>
                                        <p:attrNameLst>
                                          <p:attrName>style.visibility</p:attrName>
                                        </p:attrNameLst>
                                      </p:cBhvr>
                                      <p:to>
                                        <p:strVal val="visible"/>
                                      </p:to>
                                    </p:set>
                                    <p:animEffect transition="in" filter="wipe(left)">
                                      <p:cBhvr>
                                        <p:cTn id="17" dur="500"/>
                                        <p:tgtEl>
                                          <p:spTgt spid="5325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3252"/>
                                        </p:tgtEl>
                                        <p:attrNameLst>
                                          <p:attrName>style.visibility</p:attrName>
                                        </p:attrNameLst>
                                      </p:cBhvr>
                                      <p:to>
                                        <p:strVal val="visible"/>
                                      </p:to>
                                    </p:set>
                                    <p:animEffect transition="in" filter="wipe(left)">
                                      <p:cBhvr>
                                        <p:cTn id="22" dur="500"/>
                                        <p:tgtEl>
                                          <p:spTgt spid="5325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53253"/>
                                        </p:tgtEl>
                                        <p:attrNameLst>
                                          <p:attrName>style.visibility</p:attrName>
                                        </p:attrNameLst>
                                      </p:cBhvr>
                                      <p:to>
                                        <p:strVal val="visible"/>
                                      </p:to>
                                    </p:set>
                                    <p:animEffect transition="in" filter="wipe(left)">
                                      <p:cBhvr>
                                        <p:cTn id="27" dur="500"/>
                                        <p:tgtEl>
                                          <p:spTgt spid="5325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53254"/>
                                        </p:tgtEl>
                                        <p:attrNameLst>
                                          <p:attrName>style.visibility</p:attrName>
                                        </p:attrNameLst>
                                      </p:cBhvr>
                                      <p:to>
                                        <p:strVal val="visible"/>
                                      </p:to>
                                    </p:set>
                                    <p:animEffect transition="in" filter="wipe(left)">
                                      <p:cBhvr>
                                        <p:cTn id="32" dur="500"/>
                                        <p:tgtEl>
                                          <p:spTgt spid="5325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53255"/>
                                        </p:tgtEl>
                                        <p:attrNameLst>
                                          <p:attrName>style.visibility</p:attrName>
                                        </p:attrNameLst>
                                      </p:cBhvr>
                                      <p:to>
                                        <p:strVal val="visible"/>
                                      </p:to>
                                    </p:set>
                                    <p:animEffect transition="in" filter="wipe(left)">
                                      <p:cBhvr>
                                        <p:cTn id="37" dur="500"/>
                                        <p:tgtEl>
                                          <p:spTgt spid="5325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53256"/>
                                        </p:tgtEl>
                                        <p:attrNameLst>
                                          <p:attrName>style.visibility</p:attrName>
                                        </p:attrNameLst>
                                      </p:cBhvr>
                                      <p:to>
                                        <p:strVal val="visible"/>
                                      </p:to>
                                    </p:set>
                                    <p:animEffect transition="in" filter="wipe(left)">
                                      <p:cBhvr>
                                        <p:cTn id="42" dur="500"/>
                                        <p:tgtEl>
                                          <p:spTgt spid="532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4274" name="Object 2"/>
          <p:cNvGraphicFramePr>
            <a:graphicFrameLocks noChangeAspect="1"/>
          </p:cNvGraphicFramePr>
          <p:nvPr/>
        </p:nvGraphicFramePr>
        <p:xfrm>
          <a:off x="685800" y="304800"/>
          <a:ext cx="8001000" cy="2057400"/>
        </p:xfrm>
        <a:graphic>
          <a:graphicData uri="http://schemas.openxmlformats.org/presentationml/2006/ole">
            <mc:AlternateContent xmlns:mc="http://schemas.openxmlformats.org/markup-compatibility/2006">
              <mc:Choice xmlns:v="urn:schemas-microsoft-com:vml" Requires="v">
                <p:oleObj spid="_x0000_s58482" name="文档" r:id="rId3" imgW="5504468" imgH="1393259" progId="Word.Document.8">
                  <p:embed/>
                </p:oleObj>
              </mc:Choice>
              <mc:Fallback>
                <p:oleObj name="文档" r:id="rId3" imgW="5504468" imgH="1393259"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04800"/>
                        <a:ext cx="80010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275" name="Object 3"/>
          <p:cNvGraphicFramePr>
            <a:graphicFrameLocks noChangeAspect="1"/>
          </p:cNvGraphicFramePr>
          <p:nvPr/>
        </p:nvGraphicFramePr>
        <p:xfrm>
          <a:off x="762000" y="2438400"/>
          <a:ext cx="8229600" cy="398463"/>
        </p:xfrm>
        <a:graphic>
          <a:graphicData uri="http://schemas.openxmlformats.org/presentationml/2006/ole">
            <mc:AlternateContent xmlns:mc="http://schemas.openxmlformats.org/markup-compatibility/2006">
              <mc:Choice xmlns:v="urn:schemas-microsoft-com:vml" Requires="v">
                <p:oleObj spid="_x0000_s58483" name="文档" r:id="rId5" imgW="5486400" imgH="265320" progId="Word.Document.8">
                  <p:embed/>
                </p:oleObj>
              </mc:Choice>
              <mc:Fallback>
                <p:oleObj name="文档" r:id="rId5" imgW="5486400" imgH="265320" progId="Word.Document.8">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 y="2438400"/>
                        <a:ext cx="8229600" cy="398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276" name="Object 4"/>
          <p:cNvGraphicFramePr>
            <a:graphicFrameLocks noChangeAspect="1"/>
          </p:cNvGraphicFramePr>
          <p:nvPr/>
        </p:nvGraphicFramePr>
        <p:xfrm>
          <a:off x="1676400" y="2895600"/>
          <a:ext cx="8686800" cy="398463"/>
        </p:xfrm>
        <a:graphic>
          <a:graphicData uri="http://schemas.openxmlformats.org/presentationml/2006/ole">
            <mc:AlternateContent xmlns:mc="http://schemas.openxmlformats.org/markup-compatibility/2006">
              <mc:Choice xmlns:v="urn:schemas-microsoft-com:vml" Requires="v">
                <p:oleObj spid="_x0000_s58484" name="文档" r:id="rId7" imgW="5486400" imgH="253080" progId="Word.Document.8">
                  <p:embed/>
                </p:oleObj>
              </mc:Choice>
              <mc:Fallback>
                <p:oleObj name="文档" r:id="rId7" imgW="5486400" imgH="253080" progId="Word.Document.8">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76400" y="2895600"/>
                        <a:ext cx="8686800" cy="398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277" name="Object 5"/>
          <p:cNvGraphicFramePr>
            <a:graphicFrameLocks noChangeAspect="1"/>
          </p:cNvGraphicFramePr>
          <p:nvPr/>
        </p:nvGraphicFramePr>
        <p:xfrm>
          <a:off x="914400" y="3352800"/>
          <a:ext cx="8229600" cy="423863"/>
        </p:xfrm>
        <a:graphic>
          <a:graphicData uri="http://schemas.openxmlformats.org/presentationml/2006/ole">
            <mc:AlternateContent xmlns:mc="http://schemas.openxmlformats.org/markup-compatibility/2006">
              <mc:Choice xmlns:v="urn:schemas-microsoft-com:vml" Requires="v">
                <p:oleObj spid="_x0000_s58485" name="文档" r:id="rId9" imgW="5486400" imgH="283320" progId="Word.Document.8">
                  <p:embed/>
                </p:oleObj>
              </mc:Choice>
              <mc:Fallback>
                <p:oleObj name="文档" r:id="rId9" imgW="5486400" imgH="283320" progId="Word.Document.8">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14400" y="3352800"/>
                        <a:ext cx="8229600" cy="423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278" name="Object 6"/>
          <p:cNvGraphicFramePr>
            <a:graphicFrameLocks noChangeAspect="1"/>
          </p:cNvGraphicFramePr>
          <p:nvPr/>
        </p:nvGraphicFramePr>
        <p:xfrm>
          <a:off x="754063" y="3810000"/>
          <a:ext cx="3970337" cy="422275"/>
        </p:xfrm>
        <a:graphic>
          <a:graphicData uri="http://schemas.openxmlformats.org/presentationml/2006/ole">
            <mc:AlternateContent xmlns:mc="http://schemas.openxmlformats.org/markup-compatibility/2006">
              <mc:Choice xmlns:v="urn:schemas-microsoft-com:vml" Requires="v">
                <p:oleObj spid="_x0000_s58486" name="文档" r:id="rId11" imgW="2609850" imgH="276225" progId="Word.Document.8">
                  <p:embed/>
                </p:oleObj>
              </mc:Choice>
              <mc:Fallback>
                <p:oleObj name="文档" r:id="rId11" imgW="2609850" imgH="276225" progId="Word.Document.8">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54063" y="3810000"/>
                        <a:ext cx="3970337"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279" name="Object 7"/>
          <p:cNvGraphicFramePr>
            <a:graphicFrameLocks noChangeAspect="1"/>
          </p:cNvGraphicFramePr>
          <p:nvPr/>
        </p:nvGraphicFramePr>
        <p:xfrm>
          <a:off x="1981200" y="4119563"/>
          <a:ext cx="8610600" cy="798512"/>
        </p:xfrm>
        <a:graphic>
          <a:graphicData uri="http://schemas.openxmlformats.org/presentationml/2006/ole">
            <mc:AlternateContent xmlns:mc="http://schemas.openxmlformats.org/markup-compatibility/2006">
              <mc:Choice xmlns:v="urn:schemas-microsoft-com:vml" Requires="v">
                <p:oleObj spid="_x0000_s58487" name="文档" r:id="rId13" imgW="5486400" imgH="509040" progId="Word.Document.8">
                  <p:embed/>
                </p:oleObj>
              </mc:Choice>
              <mc:Fallback>
                <p:oleObj name="文档" r:id="rId13" imgW="5486400" imgH="509040" progId="Word.Document.8">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81200" y="4119563"/>
                        <a:ext cx="8610600" cy="79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280" name="Object 8"/>
          <p:cNvGraphicFramePr>
            <a:graphicFrameLocks noChangeAspect="1"/>
          </p:cNvGraphicFramePr>
          <p:nvPr/>
        </p:nvGraphicFramePr>
        <p:xfrm>
          <a:off x="1981200" y="4854575"/>
          <a:ext cx="8610600" cy="796925"/>
        </p:xfrm>
        <a:graphic>
          <a:graphicData uri="http://schemas.openxmlformats.org/presentationml/2006/ole">
            <mc:AlternateContent xmlns:mc="http://schemas.openxmlformats.org/markup-compatibility/2006">
              <mc:Choice xmlns:v="urn:schemas-microsoft-com:vml" Requires="v">
                <p:oleObj spid="_x0000_s58488" name="文档" r:id="rId15" imgW="5486400" imgH="509040" progId="Word.Document.8">
                  <p:embed/>
                </p:oleObj>
              </mc:Choice>
              <mc:Fallback>
                <p:oleObj name="文档" r:id="rId15" imgW="5486400" imgH="509040" progId="Word.Document.8">
                  <p:embed/>
                  <p:pic>
                    <p:nvPicPr>
                      <p:cNvPr id="0"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981200" y="4854575"/>
                        <a:ext cx="8610600" cy="79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281" name="Object 9"/>
          <p:cNvGraphicFramePr>
            <a:graphicFrameLocks noChangeAspect="1"/>
          </p:cNvGraphicFramePr>
          <p:nvPr/>
        </p:nvGraphicFramePr>
        <p:xfrm>
          <a:off x="914400" y="5546725"/>
          <a:ext cx="8458200" cy="784225"/>
        </p:xfrm>
        <a:graphic>
          <a:graphicData uri="http://schemas.openxmlformats.org/presentationml/2006/ole">
            <mc:AlternateContent xmlns:mc="http://schemas.openxmlformats.org/markup-compatibility/2006">
              <mc:Choice xmlns:v="urn:schemas-microsoft-com:vml" Requires="v">
                <p:oleObj spid="_x0000_s58489" name="文档" r:id="rId17" imgW="5486400" imgH="509040" progId="Word.Document.8">
                  <p:embed/>
                </p:oleObj>
              </mc:Choice>
              <mc:Fallback>
                <p:oleObj name="文档" r:id="rId17" imgW="5486400" imgH="509040" progId="Word.Document.8">
                  <p:embed/>
                  <p:pic>
                    <p:nvPicPr>
                      <p:cNvPr id="0" name="Object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14400" y="5546725"/>
                        <a:ext cx="8458200" cy="784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wipe(left)">
                                      <p:cBhvr>
                                        <p:cTn id="7" dur="500"/>
                                        <p:tgtEl>
                                          <p:spTgt spid="542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4275"/>
                                        </p:tgtEl>
                                        <p:attrNameLst>
                                          <p:attrName>style.visibility</p:attrName>
                                        </p:attrNameLst>
                                      </p:cBhvr>
                                      <p:to>
                                        <p:strVal val="visible"/>
                                      </p:to>
                                    </p:set>
                                    <p:animEffect transition="in" filter="wipe(left)">
                                      <p:cBhvr>
                                        <p:cTn id="12" dur="500"/>
                                        <p:tgtEl>
                                          <p:spTgt spid="5427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4276"/>
                                        </p:tgtEl>
                                        <p:attrNameLst>
                                          <p:attrName>style.visibility</p:attrName>
                                        </p:attrNameLst>
                                      </p:cBhvr>
                                      <p:to>
                                        <p:strVal val="visible"/>
                                      </p:to>
                                    </p:set>
                                    <p:animEffect transition="in" filter="wipe(left)">
                                      <p:cBhvr>
                                        <p:cTn id="17" dur="500"/>
                                        <p:tgtEl>
                                          <p:spTgt spid="5427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4277"/>
                                        </p:tgtEl>
                                        <p:attrNameLst>
                                          <p:attrName>style.visibility</p:attrName>
                                        </p:attrNameLst>
                                      </p:cBhvr>
                                      <p:to>
                                        <p:strVal val="visible"/>
                                      </p:to>
                                    </p:set>
                                    <p:animEffect transition="in" filter="wipe(left)">
                                      <p:cBhvr>
                                        <p:cTn id="22" dur="500"/>
                                        <p:tgtEl>
                                          <p:spTgt spid="5427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54278"/>
                                        </p:tgtEl>
                                        <p:attrNameLst>
                                          <p:attrName>style.visibility</p:attrName>
                                        </p:attrNameLst>
                                      </p:cBhvr>
                                      <p:to>
                                        <p:strVal val="visible"/>
                                      </p:to>
                                    </p:set>
                                    <p:animEffect transition="in" filter="wipe(left)">
                                      <p:cBhvr>
                                        <p:cTn id="27" dur="500"/>
                                        <p:tgtEl>
                                          <p:spTgt spid="5427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54279"/>
                                        </p:tgtEl>
                                        <p:attrNameLst>
                                          <p:attrName>style.visibility</p:attrName>
                                        </p:attrNameLst>
                                      </p:cBhvr>
                                      <p:to>
                                        <p:strVal val="visible"/>
                                      </p:to>
                                    </p:set>
                                    <p:animEffect transition="in" filter="wipe(left)">
                                      <p:cBhvr>
                                        <p:cTn id="32" dur="500"/>
                                        <p:tgtEl>
                                          <p:spTgt spid="5427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54280"/>
                                        </p:tgtEl>
                                        <p:attrNameLst>
                                          <p:attrName>style.visibility</p:attrName>
                                        </p:attrNameLst>
                                      </p:cBhvr>
                                      <p:to>
                                        <p:strVal val="visible"/>
                                      </p:to>
                                    </p:set>
                                    <p:animEffect transition="in" filter="wipe(left)">
                                      <p:cBhvr>
                                        <p:cTn id="37" dur="500"/>
                                        <p:tgtEl>
                                          <p:spTgt spid="5428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54281"/>
                                        </p:tgtEl>
                                        <p:attrNameLst>
                                          <p:attrName>style.visibility</p:attrName>
                                        </p:attrNameLst>
                                      </p:cBhvr>
                                      <p:to>
                                        <p:strVal val="visible"/>
                                      </p:to>
                                    </p:set>
                                    <p:animEffect transition="in" filter="wipe(left)">
                                      <p:cBhvr>
                                        <p:cTn id="42" dur="500"/>
                                        <p:tgtEl>
                                          <p:spTgt spid="542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5298" name="Object 2"/>
          <p:cNvGraphicFramePr>
            <a:graphicFrameLocks noChangeAspect="1"/>
          </p:cNvGraphicFramePr>
          <p:nvPr/>
        </p:nvGraphicFramePr>
        <p:xfrm>
          <a:off x="914400" y="457200"/>
          <a:ext cx="7620000" cy="1600200"/>
        </p:xfrm>
        <a:graphic>
          <a:graphicData uri="http://schemas.openxmlformats.org/presentationml/2006/ole">
            <mc:AlternateContent xmlns:mc="http://schemas.openxmlformats.org/markup-compatibility/2006">
              <mc:Choice xmlns:v="urn:schemas-microsoft-com:vml" Requires="v">
                <p:oleObj spid="_x0000_s59423" name="文档" r:id="rId3" imgW="4576548" imgH="951759" progId="Word.Document.8">
                  <p:embed/>
                </p:oleObj>
              </mc:Choice>
              <mc:Fallback>
                <p:oleObj name="文档" r:id="rId3" imgW="4576548" imgH="951759"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457200"/>
                        <a:ext cx="76200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299" name="Object 3"/>
          <p:cNvGraphicFramePr>
            <a:graphicFrameLocks noChangeAspect="1"/>
          </p:cNvGraphicFramePr>
          <p:nvPr/>
        </p:nvGraphicFramePr>
        <p:xfrm>
          <a:off x="990600" y="2170113"/>
          <a:ext cx="7772400" cy="3849687"/>
        </p:xfrm>
        <a:graphic>
          <a:graphicData uri="http://schemas.openxmlformats.org/presentationml/2006/ole">
            <mc:AlternateContent xmlns:mc="http://schemas.openxmlformats.org/markup-compatibility/2006">
              <mc:Choice xmlns:v="urn:schemas-microsoft-com:vml" Requires="v">
                <p:oleObj spid="_x0000_s59424" name="文档" r:id="rId5" imgW="3895725" imgH="1857375" progId="Word.Document.8">
                  <p:embed/>
                </p:oleObj>
              </mc:Choice>
              <mc:Fallback>
                <p:oleObj name="文档" r:id="rId5" imgW="3895725" imgH="1857375" progId="Word.Document.8">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2170113"/>
                        <a:ext cx="7772400" cy="3849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5300" name="Rectangle 4"/>
          <p:cNvSpPr>
            <a:spLocks noChangeArrowheads="1"/>
          </p:cNvSpPr>
          <p:nvPr/>
        </p:nvSpPr>
        <p:spPr bwMode="auto">
          <a:xfrm>
            <a:off x="5943600" y="1524000"/>
            <a:ext cx="2925763" cy="701675"/>
          </a:xfrm>
          <a:prstGeom prst="rect">
            <a:avLst/>
          </a:prstGeom>
          <a:solidFill>
            <a:srgbClr val="99FF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spcBef>
                <a:spcPct val="0"/>
              </a:spcBef>
              <a:buFontTx/>
              <a:buNone/>
            </a:pPr>
            <a:r>
              <a:rPr kumimoji="1" lang="en-US" altLang="zh-CN" sz="4000">
                <a:solidFill>
                  <a:srgbClr val="FF0000"/>
                </a:solidFill>
                <a:latin typeface="Times New Roman" pitchFamily="18" charset="0"/>
                <a:ea typeface="仿宋_GB2312" pitchFamily="49" charset="-122"/>
              </a:rPr>
              <a:t> </a:t>
            </a:r>
            <a:r>
              <a:rPr kumimoji="1" lang="en-US" altLang="zh-CN" sz="2800">
                <a:solidFill>
                  <a:srgbClr val="FF0000"/>
                </a:solidFill>
                <a:latin typeface="Times New Roman" pitchFamily="18" charset="0"/>
                <a:ea typeface="仿宋_GB2312" pitchFamily="49" charset="-122"/>
              </a:rPr>
              <a:t>effective estimate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55298"/>
                                        </p:tgtEl>
                                        <p:attrNameLst>
                                          <p:attrName>style.visibility</p:attrName>
                                        </p:attrNameLst>
                                      </p:cBhvr>
                                      <p:to>
                                        <p:strVal val="visible"/>
                                      </p:to>
                                    </p:set>
                                    <p:anim calcmode="lin" valueType="num">
                                      <p:cBhvr additive="base">
                                        <p:cTn id="7" dur="500" fill="hold"/>
                                        <p:tgtEl>
                                          <p:spTgt spid="55298"/>
                                        </p:tgtEl>
                                        <p:attrNameLst>
                                          <p:attrName>ppt_x</p:attrName>
                                        </p:attrNameLst>
                                      </p:cBhvr>
                                      <p:tavLst>
                                        <p:tav tm="0">
                                          <p:val>
                                            <p:strVal val="1+#ppt_w/2"/>
                                          </p:val>
                                        </p:tav>
                                        <p:tav tm="100000">
                                          <p:val>
                                            <p:strVal val="#ppt_x"/>
                                          </p:val>
                                        </p:tav>
                                      </p:tavLst>
                                    </p:anim>
                                    <p:anim calcmode="lin" valueType="num">
                                      <p:cBhvr additive="base">
                                        <p:cTn id="8" dur="500" fill="hold"/>
                                        <p:tgtEl>
                                          <p:spTgt spid="55298"/>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55300"/>
                                        </p:tgtEl>
                                        <p:attrNameLst>
                                          <p:attrName>style.visibility</p:attrName>
                                        </p:attrNameLst>
                                      </p:cBhvr>
                                      <p:to>
                                        <p:strVal val="visible"/>
                                      </p:to>
                                    </p:set>
                                    <p:animEffect transition="in" filter="wipe(left)">
                                      <p:cBhvr>
                                        <p:cTn id="12" dur="500"/>
                                        <p:tgtEl>
                                          <p:spTgt spid="5530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5299"/>
                                        </p:tgtEl>
                                        <p:attrNameLst>
                                          <p:attrName>style.visibility</p:attrName>
                                        </p:attrNameLst>
                                      </p:cBhvr>
                                      <p:to>
                                        <p:strVal val="visible"/>
                                      </p:to>
                                    </p:set>
                                    <p:animEffect transition="in" filter="wipe(left)">
                                      <p:cBhvr>
                                        <p:cTn id="17" dur="500"/>
                                        <p:tgtEl>
                                          <p:spTgt spid="552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0" grpId="0" animBg="1"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6322" name="Object 2"/>
          <p:cNvGraphicFramePr>
            <a:graphicFrameLocks noChangeAspect="1"/>
          </p:cNvGraphicFramePr>
          <p:nvPr/>
        </p:nvGraphicFramePr>
        <p:xfrm>
          <a:off x="838200" y="241300"/>
          <a:ext cx="8763000" cy="1435100"/>
        </p:xfrm>
        <a:graphic>
          <a:graphicData uri="http://schemas.openxmlformats.org/presentationml/2006/ole">
            <mc:AlternateContent xmlns:mc="http://schemas.openxmlformats.org/markup-compatibility/2006">
              <mc:Choice xmlns:v="urn:schemas-microsoft-com:vml" Requires="v">
                <p:oleObj spid="_x0000_s60474" name="文档" r:id="rId3" imgW="3552825" imgH="581025" progId="Word.Document.8">
                  <p:embed/>
                </p:oleObj>
              </mc:Choice>
              <mc:Fallback>
                <p:oleObj name="文档" r:id="rId3" imgW="3552825" imgH="581025"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41300"/>
                        <a:ext cx="8763000" cy="143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6323" name="Object 3"/>
          <p:cNvGraphicFramePr>
            <a:graphicFrameLocks noChangeAspect="1"/>
          </p:cNvGraphicFramePr>
          <p:nvPr/>
        </p:nvGraphicFramePr>
        <p:xfrm>
          <a:off x="914400" y="1600200"/>
          <a:ext cx="8458200" cy="930275"/>
        </p:xfrm>
        <a:graphic>
          <a:graphicData uri="http://schemas.openxmlformats.org/presentationml/2006/ole">
            <mc:AlternateContent xmlns:mc="http://schemas.openxmlformats.org/markup-compatibility/2006">
              <mc:Choice xmlns:v="urn:schemas-microsoft-com:vml" Requires="v">
                <p:oleObj spid="_x0000_s60475" name="文档" r:id="rId5" imgW="3616739" imgH="393386" progId="Word.Document.8">
                  <p:embed/>
                </p:oleObj>
              </mc:Choice>
              <mc:Fallback>
                <p:oleObj name="文档" r:id="rId5" imgW="3616739" imgH="393386" progId="Word.Document.8">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1600200"/>
                        <a:ext cx="8458200" cy="93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6324" name="Object 4"/>
          <p:cNvGraphicFramePr>
            <a:graphicFrameLocks noChangeAspect="1"/>
          </p:cNvGraphicFramePr>
          <p:nvPr/>
        </p:nvGraphicFramePr>
        <p:xfrm>
          <a:off x="914400" y="2454275"/>
          <a:ext cx="8610600" cy="2041525"/>
        </p:xfrm>
        <a:graphic>
          <a:graphicData uri="http://schemas.openxmlformats.org/presentationml/2006/ole">
            <mc:AlternateContent xmlns:mc="http://schemas.openxmlformats.org/markup-compatibility/2006">
              <mc:Choice xmlns:v="urn:schemas-microsoft-com:vml" Requires="v">
                <p:oleObj spid="_x0000_s60476" name="文档" r:id="rId7" imgW="3514725" imgH="828675" progId="Word.Document.8">
                  <p:embed/>
                </p:oleObj>
              </mc:Choice>
              <mc:Fallback>
                <p:oleObj name="文档" r:id="rId7" imgW="3514725" imgH="828675" progId="Word.Document.8">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4400" y="2454275"/>
                        <a:ext cx="8610600"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6325" name="Object 5"/>
          <p:cNvGraphicFramePr>
            <a:graphicFrameLocks noChangeAspect="1"/>
          </p:cNvGraphicFramePr>
          <p:nvPr/>
        </p:nvGraphicFramePr>
        <p:xfrm>
          <a:off x="914400" y="4429125"/>
          <a:ext cx="8610600" cy="1895475"/>
        </p:xfrm>
        <a:graphic>
          <a:graphicData uri="http://schemas.openxmlformats.org/presentationml/2006/ole">
            <mc:AlternateContent xmlns:mc="http://schemas.openxmlformats.org/markup-compatibility/2006">
              <mc:Choice xmlns:v="urn:schemas-microsoft-com:vml" Requires="v">
                <p:oleObj spid="_x0000_s60477" name="文档" r:id="rId9" imgW="3514725" imgH="781050" progId="Word.Document.8">
                  <p:embed/>
                </p:oleObj>
              </mc:Choice>
              <mc:Fallback>
                <p:oleObj name="文档" r:id="rId9" imgW="3514725" imgH="781050" progId="Word.Document.8">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14400" y="4429125"/>
                        <a:ext cx="8610600" cy="189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6322"/>
                                        </p:tgtEl>
                                        <p:attrNameLst>
                                          <p:attrName>style.visibility</p:attrName>
                                        </p:attrNameLst>
                                      </p:cBhvr>
                                      <p:to>
                                        <p:strVal val="visible"/>
                                      </p:to>
                                    </p:set>
                                    <p:animEffect transition="in" filter="wipe(left)">
                                      <p:cBhvr>
                                        <p:cTn id="7" dur="500"/>
                                        <p:tgtEl>
                                          <p:spTgt spid="563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6323"/>
                                        </p:tgtEl>
                                        <p:attrNameLst>
                                          <p:attrName>style.visibility</p:attrName>
                                        </p:attrNameLst>
                                      </p:cBhvr>
                                      <p:to>
                                        <p:strVal val="visible"/>
                                      </p:to>
                                    </p:set>
                                    <p:animEffect transition="in" filter="wipe(left)">
                                      <p:cBhvr>
                                        <p:cTn id="12" dur="500"/>
                                        <p:tgtEl>
                                          <p:spTgt spid="5632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6324"/>
                                        </p:tgtEl>
                                        <p:attrNameLst>
                                          <p:attrName>style.visibility</p:attrName>
                                        </p:attrNameLst>
                                      </p:cBhvr>
                                      <p:to>
                                        <p:strVal val="visible"/>
                                      </p:to>
                                    </p:set>
                                    <p:animEffect transition="in" filter="wipe(left)">
                                      <p:cBhvr>
                                        <p:cTn id="17" dur="500"/>
                                        <p:tgtEl>
                                          <p:spTgt spid="5632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6325"/>
                                        </p:tgtEl>
                                        <p:attrNameLst>
                                          <p:attrName>style.visibility</p:attrName>
                                        </p:attrNameLst>
                                      </p:cBhvr>
                                      <p:to>
                                        <p:strVal val="visible"/>
                                      </p:to>
                                    </p:set>
                                    <p:animEffect transition="in" filter="wipe(left)">
                                      <p:cBhvr>
                                        <p:cTn id="22" dur="500"/>
                                        <p:tgtEl>
                                          <p:spTgt spid="563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7346" name="Object 2"/>
          <p:cNvGraphicFramePr>
            <a:graphicFrameLocks noChangeAspect="1"/>
          </p:cNvGraphicFramePr>
          <p:nvPr/>
        </p:nvGraphicFramePr>
        <p:xfrm>
          <a:off x="990600" y="422275"/>
          <a:ext cx="8915400" cy="949325"/>
        </p:xfrm>
        <a:graphic>
          <a:graphicData uri="http://schemas.openxmlformats.org/presentationml/2006/ole">
            <mc:AlternateContent xmlns:mc="http://schemas.openxmlformats.org/markup-compatibility/2006">
              <mc:Choice xmlns:v="urn:schemas-microsoft-com:vml" Requires="v">
                <p:oleObj spid="_x0000_s61500" name="文档" r:id="rId3" imgW="3455680" imgH="392578" progId="Word.Document.8">
                  <p:embed/>
                </p:oleObj>
              </mc:Choice>
              <mc:Fallback>
                <p:oleObj name="文档" r:id="rId3" imgW="3455680" imgH="392578"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422275"/>
                        <a:ext cx="8915400" cy="94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7347" name="Object 3"/>
          <p:cNvGraphicFramePr>
            <a:graphicFrameLocks noChangeAspect="1"/>
          </p:cNvGraphicFramePr>
          <p:nvPr/>
        </p:nvGraphicFramePr>
        <p:xfrm>
          <a:off x="381000" y="1624013"/>
          <a:ext cx="8915400" cy="1271587"/>
        </p:xfrm>
        <a:graphic>
          <a:graphicData uri="http://schemas.openxmlformats.org/presentationml/2006/ole">
            <mc:AlternateContent xmlns:mc="http://schemas.openxmlformats.org/markup-compatibility/2006">
              <mc:Choice xmlns:v="urn:schemas-microsoft-com:vml" Requires="v">
                <p:oleObj spid="_x0000_s61501" name="文档" r:id="rId5" imgW="3495675" imgH="495300" progId="Word.Document.8">
                  <p:embed/>
                </p:oleObj>
              </mc:Choice>
              <mc:Fallback>
                <p:oleObj name="文档" r:id="rId5" imgW="3495675" imgH="495300" progId="Word.Document.8">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 y="1624013"/>
                        <a:ext cx="8915400" cy="1271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7348" name="Object 4"/>
          <p:cNvGraphicFramePr>
            <a:graphicFrameLocks noChangeAspect="1"/>
          </p:cNvGraphicFramePr>
          <p:nvPr/>
        </p:nvGraphicFramePr>
        <p:xfrm>
          <a:off x="1600200" y="2746375"/>
          <a:ext cx="6172200" cy="990600"/>
        </p:xfrm>
        <a:graphic>
          <a:graphicData uri="http://schemas.openxmlformats.org/presentationml/2006/ole">
            <mc:AlternateContent xmlns:mc="http://schemas.openxmlformats.org/markup-compatibility/2006">
              <mc:Choice xmlns:v="urn:schemas-microsoft-com:vml" Requires="v">
                <p:oleObj spid="_x0000_s61502" name="公式" r:id="rId7" imgW="2438400" imgH="393700" progId="Equation.3">
                  <p:embed/>
                </p:oleObj>
              </mc:Choice>
              <mc:Fallback>
                <p:oleObj name="公式" r:id="rId7" imgW="2438400" imgH="3937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00200" y="2746375"/>
                        <a:ext cx="61722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7349" name="Object 5"/>
          <p:cNvGraphicFramePr>
            <a:graphicFrameLocks noChangeAspect="1"/>
          </p:cNvGraphicFramePr>
          <p:nvPr/>
        </p:nvGraphicFramePr>
        <p:xfrm>
          <a:off x="990600" y="3886200"/>
          <a:ext cx="8534400" cy="2238375"/>
        </p:xfrm>
        <a:graphic>
          <a:graphicData uri="http://schemas.openxmlformats.org/presentationml/2006/ole">
            <mc:AlternateContent xmlns:mc="http://schemas.openxmlformats.org/markup-compatibility/2006">
              <mc:Choice xmlns:v="urn:schemas-microsoft-com:vml" Requires="v">
                <p:oleObj spid="_x0000_s61503" name="文档" r:id="rId9" imgW="3465936" imgH="915498" progId="Word.Document.8">
                  <p:embed/>
                </p:oleObj>
              </mc:Choice>
              <mc:Fallback>
                <p:oleObj name="文档" r:id="rId9" imgW="3465936" imgH="915498" progId="Word.Document.8">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90600" y="3886200"/>
                        <a:ext cx="8534400" cy="223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446" name="AutoShape 6">
            <a:hlinkClick r:id="rId11" action="ppaction://hlinkpres?slideindex=1&amp;slidetitle=" highlightClick="1"/>
          </p:cNvPr>
          <p:cNvSpPr>
            <a:spLocks noChangeArrowheads="1"/>
          </p:cNvSpPr>
          <p:nvPr/>
        </p:nvSpPr>
        <p:spPr bwMode="auto">
          <a:xfrm>
            <a:off x="8229600" y="6248400"/>
            <a:ext cx="533400" cy="304800"/>
          </a:xfrm>
          <a:prstGeom prst="actionButtonBlank">
            <a:avLst/>
          </a:prstGeom>
          <a:solidFill>
            <a:schemeClr val="hlink"/>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FontTx/>
              <a:buNone/>
            </a:pPr>
            <a:endParaRPr lang="zh-CN" altLang="en-US" sz="2800">
              <a:ea typeface="楷体_GB2312" pitchFamily="49" charset="-122"/>
            </a:endParaRPr>
          </a:p>
        </p:txBody>
      </p:sp>
      <p:sp>
        <p:nvSpPr>
          <p:cNvPr id="61447" name="AutoShape 7">
            <a:hlinkClick r:id="rId12" action="ppaction://hlinkpres?slideindex=2&amp;slidetitle=" highlightClick="1"/>
          </p:cNvPr>
          <p:cNvSpPr>
            <a:spLocks noChangeArrowheads="1"/>
          </p:cNvSpPr>
          <p:nvPr/>
        </p:nvSpPr>
        <p:spPr bwMode="auto">
          <a:xfrm>
            <a:off x="7543800" y="6248400"/>
            <a:ext cx="533400" cy="304800"/>
          </a:xfrm>
          <a:prstGeom prst="actionButtonBlank">
            <a:avLst/>
          </a:prstGeom>
          <a:solidFill>
            <a:srgbClr val="66FF33"/>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FontTx/>
              <a:buNone/>
            </a:pPr>
            <a:endParaRPr lang="zh-CN" altLang="en-US" sz="280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7346"/>
                                        </p:tgtEl>
                                        <p:attrNameLst>
                                          <p:attrName>style.visibility</p:attrName>
                                        </p:attrNameLst>
                                      </p:cBhvr>
                                      <p:to>
                                        <p:strVal val="visible"/>
                                      </p:to>
                                    </p:set>
                                    <p:animEffect transition="in" filter="wipe(left)">
                                      <p:cBhvr>
                                        <p:cTn id="7" dur="500"/>
                                        <p:tgtEl>
                                          <p:spTgt spid="573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7347"/>
                                        </p:tgtEl>
                                        <p:attrNameLst>
                                          <p:attrName>style.visibility</p:attrName>
                                        </p:attrNameLst>
                                      </p:cBhvr>
                                      <p:to>
                                        <p:strVal val="visible"/>
                                      </p:to>
                                    </p:set>
                                    <p:animEffect transition="in" filter="wipe(left)">
                                      <p:cBhvr>
                                        <p:cTn id="12" dur="500"/>
                                        <p:tgtEl>
                                          <p:spTgt spid="5734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7348"/>
                                        </p:tgtEl>
                                        <p:attrNameLst>
                                          <p:attrName>style.visibility</p:attrName>
                                        </p:attrNameLst>
                                      </p:cBhvr>
                                      <p:to>
                                        <p:strVal val="visible"/>
                                      </p:to>
                                    </p:set>
                                    <p:animEffect transition="in" filter="wipe(left)">
                                      <p:cBhvr>
                                        <p:cTn id="17" dur="500"/>
                                        <p:tgtEl>
                                          <p:spTgt spid="5734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7349"/>
                                        </p:tgtEl>
                                        <p:attrNameLst>
                                          <p:attrName>style.visibility</p:attrName>
                                        </p:attrNameLst>
                                      </p:cBhvr>
                                      <p:to>
                                        <p:strVal val="visible"/>
                                      </p:to>
                                    </p:set>
                                    <p:animEffect transition="in" filter="wipe(left)">
                                      <p:cBhvr>
                                        <p:cTn id="22" dur="500"/>
                                        <p:tgtEl>
                                          <p:spTgt spid="573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4754" name="Object 2"/>
          <p:cNvGraphicFramePr>
            <a:graphicFrameLocks noChangeAspect="1"/>
          </p:cNvGraphicFramePr>
          <p:nvPr/>
        </p:nvGraphicFramePr>
        <p:xfrm>
          <a:off x="609600" y="519113"/>
          <a:ext cx="8915400" cy="593725"/>
        </p:xfrm>
        <a:graphic>
          <a:graphicData uri="http://schemas.openxmlformats.org/presentationml/2006/ole">
            <mc:AlternateContent xmlns:mc="http://schemas.openxmlformats.org/markup-compatibility/2006">
              <mc:Choice xmlns:v="urn:schemas-microsoft-com:vml" Requires="v">
                <p:oleObj spid="_x0000_s62511" name="文档" r:id="rId3" imgW="5486400" imgH="365760" progId="Word.Document.8">
                  <p:embed/>
                </p:oleObj>
              </mc:Choice>
              <mc:Fallback>
                <p:oleObj name="文档" r:id="rId3" imgW="5486400" imgH="365760"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519113"/>
                        <a:ext cx="89154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4755" name="Object 3"/>
          <p:cNvGraphicFramePr>
            <a:graphicFrameLocks noChangeAspect="1"/>
          </p:cNvGraphicFramePr>
          <p:nvPr/>
        </p:nvGraphicFramePr>
        <p:xfrm>
          <a:off x="914400" y="1447800"/>
          <a:ext cx="7810500" cy="3702050"/>
        </p:xfrm>
        <a:graphic>
          <a:graphicData uri="http://schemas.openxmlformats.org/presentationml/2006/ole">
            <mc:AlternateContent xmlns:mc="http://schemas.openxmlformats.org/markup-compatibility/2006">
              <mc:Choice xmlns:v="urn:schemas-microsoft-com:vml" Requires="v">
                <p:oleObj spid="_x0000_s62512" name="文档" r:id="rId5" imgW="4936943" imgH="2360866" progId="Word.Document.8">
                  <p:embed/>
                </p:oleObj>
              </mc:Choice>
              <mc:Fallback>
                <p:oleObj name="文档" r:id="rId5" imgW="4936943" imgH="2360866" progId="Word.Document.8">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1447800"/>
                        <a:ext cx="7810500" cy="3702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4756" name="Object 4"/>
          <p:cNvGraphicFramePr>
            <a:graphicFrameLocks noChangeAspect="1"/>
          </p:cNvGraphicFramePr>
          <p:nvPr/>
        </p:nvGraphicFramePr>
        <p:xfrm>
          <a:off x="914400" y="5181600"/>
          <a:ext cx="7924800" cy="1476375"/>
        </p:xfrm>
        <a:graphic>
          <a:graphicData uri="http://schemas.openxmlformats.org/presentationml/2006/ole">
            <mc:AlternateContent xmlns:mc="http://schemas.openxmlformats.org/markup-compatibility/2006">
              <mc:Choice xmlns:v="urn:schemas-microsoft-com:vml" Requires="v">
                <p:oleObj spid="_x0000_s62513" name="文档" r:id="rId7" imgW="5650001" imgH="1057060" progId="Word.Document.8">
                  <p:embed/>
                </p:oleObj>
              </mc:Choice>
              <mc:Fallback>
                <p:oleObj name="文档" r:id="rId7" imgW="5650001" imgH="1057060" progId="Word.Document.8">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4400" y="5181600"/>
                        <a:ext cx="7924800" cy="147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2469" name="AutoShape 5">
            <a:hlinkClick r:id="rId9" action="ppaction://hlinksldjump" highlightClick="1"/>
          </p:cNvPr>
          <p:cNvSpPr>
            <a:spLocks noChangeArrowheads="1"/>
          </p:cNvSpPr>
          <p:nvPr/>
        </p:nvSpPr>
        <p:spPr bwMode="auto">
          <a:xfrm>
            <a:off x="8229600" y="6248400"/>
            <a:ext cx="609600" cy="381000"/>
          </a:xfrm>
          <a:prstGeom prst="actionButtonBlank">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FontTx/>
              <a:buNone/>
            </a:pPr>
            <a:endParaRPr lang="zh-CN" altLang="en-US" sz="2800">
              <a:ea typeface="楷体_GB2312" pitchFamily="49" charset="-122"/>
            </a:endParaRPr>
          </a:p>
        </p:txBody>
      </p:sp>
      <p:sp>
        <p:nvSpPr>
          <p:cNvPr id="62470" name="AutoShape 6">
            <a:hlinkClick r:id="rId10" action="ppaction://hlinkpres?slideindex=1&amp;slidetitle=数理统计初步" highlightClick="1"/>
          </p:cNvPr>
          <p:cNvSpPr>
            <a:spLocks noChangeArrowheads="1"/>
          </p:cNvSpPr>
          <p:nvPr/>
        </p:nvSpPr>
        <p:spPr bwMode="auto">
          <a:xfrm>
            <a:off x="7467600" y="6248400"/>
            <a:ext cx="609600" cy="381000"/>
          </a:xfrm>
          <a:prstGeom prst="actionButtonBlank">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FontTx/>
              <a:buNone/>
            </a:pPr>
            <a:r>
              <a:rPr kumimoji="1" lang="en-US" altLang="zh-CN" sz="2400" b="0">
                <a:latin typeface="Times New Roman" pitchFamily="18" charset="0"/>
              </a:rPr>
              <a:t>4-1</a:t>
            </a:r>
          </a:p>
        </p:txBody>
      </p:sp>
      <p:sp>
        <p:nvSpPr>
          <p:cNvPr id="74759" name="Rectangle 7"/>
          <p:cNvSpPr>
            <a:spLocks noChangeArrowheads="1"/>
          </p:cNvSpPr>
          <p:nvPr/>
        </p:nvSpPr>
        <p:spPr bwMode="auto">
          <a:xfrm>
            <a:off x="5221288" y="685800"/>
            <a:ext cx="3232150" cy="579438"/>
          </a:xfrm>
          <a:prstGeom prst="rect">
            <a:avLst/>
          </a:prstGeom>
          <a:solidFill>
            <a:srgbClr val="99FF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FontTx/>
              <a:buNone/>
            </a:pPr>
            <a:r>
              <a:rPr kumimoji="1" lang="en-US" altLang="zh-CN">
                <a:solidFill>
                  <a:srgbClr val="FF0000"/>
                </a:solidFill>
                <a:latin typeface="Times New Roman" pitchFamily="18" charset="0"/>
                <a:ea typeface="仿宋_GB2312" pitchFamily="49" charset="-122"/>
              </a:rPr>
              <a:t>Interval</a:t>
            </a:r>
            <a:r>
              <a:rPr kumimoji="1" lang="en-US" altLang="zh-CN">
                <a:solidFill>
                  <a:srgbClr val="0000FF"/>
                </a:solidFill>
                <a:latin typeface="Times New Roman" pitchFamily="18" charset="0"/>
                <a:ea typeface="仿宋_GB2312" pitchFamily="49" charset="-122"/>
              </a:rPr>
              <a:t>  </a:t>
            </a:r>
            <a:r>
              <a:rPr kumimoji="1" lang="en-US" altLang="zh-CN">
                <a:solidFill>
                  <a:srgbClr val="FF0000"/>
                </a:solidFill>
                <a:latin typeface="Times New Roman" pitchFamily="18" charset="0"/>
                <a:ea typeface="仿宋_GB2312" pitchFamily="49" charset="-122"/>
              </a:rPr>
              <a:t>estimate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4754"/>
                                        </p:tgtEl>
                                        <p:attrNameLst>
                                          <p:attrName>style.visibility</p:attrName>
                                        </p:attrNameLst>
                                      </p:cBhvr>
                                      <p:to>
                                        <p:strVal val="visible"/>
                                      </p:to>
                                    </p:set>
                                    <p:animEffect transition="in" filter="wipe(left)">
                                      <p:cBhvr>
                                        <p:cTn id="7" dur="500"/>
                                        <p:tgtEl>
                                          <p:spTgt spid="74754"/>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4759"/>
                                        </p:tgtEl>
                                        <p:attrNameLst>
                                          <p:attrName>style.visibility</p:attrName>
                                        </p:attrNameLst>
                                      </p:cBhvr>
                                      <p:to>
                                        <p:strVal val="visible"/>
                                      </p:to>
                                    </p:set>
                                    <p:animEffect transition="in" filter="wipe(left)">
                                      <p:cBhvr>
                                        <p:cTn id="11" dur="500"/>
                                        <p:tgtEl>
                                          <p:spTgt spid="7475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74755"/>
                                        </p:tgtEl>
                                        <p:attrNameLst>
                                          <p:attrName>style.visibility</p:attrName>
                                        </p:attrNameLst>
                                      </p:cBhvr>
                                      <p:to>
                                        <p:strVal val="visible"/>
                                      </p:to>
                                    </p:set>
                                    <p:animEffect transition="in" filter="wipe(left)">
                                      <p:cBhvr>
                                        <p:cTn id="16" dur="500"/>
                                        <p:tgtEl>
                                          <p:spTgt spid="7475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74756"/>
                                        </p:tgtEl>
                                        <p:attrNameLst>
                                          <p:attrName>style.visibility</p:attrName>
                                        </p:attrNameLst>
                                      </p:cBhvr>
                                      <p:to>
                                        <p:strVal val="visible"/>
                                      </p:to>
                                    </p:set>
                                    <p:animEffect transition="in" filter="wipe(left)">
                                      <p:cBhvr>
                                        <p:cTn id="21" dur="500"/>
                                        <p:tgtEl>
                                          <p:spTgt spid="747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9"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818" name="Object 2"/>
          <p:cNvGraphicFramePr>
            <a:graphicFrameLocks noChangeAspect="1"/>
          </p:cNvGraphicFramePr>
          <p:nvPr/>
        </p:nvGraphicFramePr>
        <p:xfrm>
          <a:off x="1446213" y="503238"/>
          <a:ext cx="6554787" cy="868362"/>
        </p:xfrm>
        <a:graphic>
          <a:graphicData uri="http://schemas.openxmlformats.org/presentationml/2006/ole">
            <mc:AlternateContent xmlns:mc="http://schemas.openxmlformats.org/markup-compatibility/2006">
              <mc:Choice xmlns:v="urn:schemas-microsoft-com:vml" Requires="v">
                <p:oleObj spid="_x0000_s35913" name="文档" r:id="rId3" imgW="2152650" imgH="285750" progId="Word.Document.8">
                  <p:embed/>
                </p:oleObj>
              </mc:Choice>
              <mc:Fallback>
                <p:oleObj name="文档" r:id="rId3" imgW="2152650" imgH="285750"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6213" y="503238"/>
                        <a:ext cx="6554787" cy="868362"/>
                      </a:xfrm>
                      <a:prstGeom prst="rect">
                        <a:avLst/>
                      </a:prstGeom>
                      <a:solidFill>
                        <a:srgbClr val="00FF00"/>
                      </a:solidFill>
                      <a:ln>
                        <a:noFill/>
                      </a:ln>
                      <a:effectLst>
                        <a:prstShdw prst="shdw17" dist="17961" dir="2700000">
                          <a:srgbClr val="009900"/>
                        </a:prstShdw>
                      </a:effectLst>
                      <a:extLs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graphicFrame>
        <p:nvGraphicFramePr>
          <p:cNvPr id="34819" name="Object 3"/>
          <p:cNvGraphicFramePr>
            <a:graphicFrameLocks noChangeAspect="1"/>
          </p:cNvGraphicFramePr>
          <p:nvPr/>
        </p:nvGraphicFramePr>
        <p:xfrm>
          <a:off x="2065338" y="3248025"/>
          <a:ext cx="9885362" cy="741363"/>
        </p:xfrm>
        <a:graphic>
          <a:graphicData uri="http://schemas.openxmlformats.org/presentationml/2006/ole">
            <mc:AlternateContent xmlns:mc="http://schemas.openxmlformats.org/markup-compatibility/2006">
              <mc:Choice xmlns:v="urn:schemas-microsoft-com:vml" Requires="v">
                <p:oleObj spid="_x0000_s35914" name="Document" r:id="rId5" imgW="5484499" imgH="417553" progId="Word.Document.8">
                  <p:embed/>
                </p:oleObj>
              </mc:Choice>
              <mc:Fallback>
                <p:oleObj name="Document" r:id="rId5" imgW="5484499" imgH="417553" progId="Word.Document.8">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65338" y="3248025"/>
                        <a:ext cx="9885362"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20" name="Object 4"/>
          <p:cNvGraphicFramePr>
            <a:graphicFrameLocks noChangeAspect="1"/>
          </p:cNvGraphicFramePr>
          <p:nvPr/>
        </p:nvGraphicFramePr>
        <p:xfrm>
          <a:off x="1752600" y="4164013"/>
          <a:ext cx="10058400" cy="954087"/>
        </p:xfrm>
        <a:graphic>
          <a:graphicData uri="http://schemas.openxmlformats.org/presentationml/2006/ole">
            <mc:AlternateContent xmlns:mc="http://schemas.openxmlformats.org/markup-compatibility/2006">
              <mc:Choice xmlns:v="urn:schemas-microsoft-com:vml" Requires="v">
                <p:oleObj spid="_x0000_s35915" name="文档" r:id="rId7" imgW="5497558" imgH="520679" progId="Word.Document.8">
                  <p:embed/>
                </p:oleObj>
              </mc:Choice>
              <mc:Fallback>
                <p:oleObj name="文档" r:id="rId7" imgW="5497558" imgH="520679" progId="Word.Document.8">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52600" y="4164013"/>
                        <a:ext cx="10058400" cy="954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21" name="Object 5"/>
          <p:cNvGraphicFramePr>
            <a:graphicFrameLocks noChangeAspect="1"/>
          </p:cNvGraphicFramePr>
          <p:nvPr/>
        </p:nvGraphicFramePr>
        <p:xfrm>
          <a:off x="1582738" y="5105400"/>
          <a:ext cx="10304462" cy="965200"/>
        </p:xfrm>
        <a:graphic>
          <a:graphicData uri="http://schemas.openxmlformats.org/presentationml/2006/ole">
            <mc:AlternateContent xmlns:mc="http://schemas.openxmlformats.org/markup-compatibility/2006">
              <mc:Choice xmlns:v="urn:schemas-microsoft-com:vml" Requires="v">
                <p:oleObj spid="_x0000_s35916" name="文档" r:id="rId9" imgW="5546260" imgH="520679" progId="Word.Document.8">
                  <p:embed/>
                </p:oleObj>
              </mc:Choice>
              <mc:Fallback>
                <p:oleObj name="文档" r:id="rId9" imgW="5546260" imgH="520679" progId="Word.Document.8">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82738" y="5105400"/>
                        <a:ext cx="10304462" cy="96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22" name="Object 6"/>
          <p:cNvGraphicFramePr>
            <a:graphicFrameLocks noChangeAspect="1"/>
          </p:cNvGraphicFramePr>
          <p:nvPr/>
        </p:nvGraphicFramePr>
        <p:xfrm>
          <a:off x="915988" y="1752600"/>
          <a:ext cx="7770812" cy="1511300"/>
        </p:xfrm>
        <a:graphic>
          <a:graphicData uri="http://schemas.openxmlformats.org/presentationml/2006/ole">
            <mc:AlternateContent xmlns:mc="http://schemas.openxmlformats.org/markup-compatibility/2006">
              <mc:Choice xmlns:v="urn:schemas-microsoft-com:vml" Requires="v">
                <p:oleObj spid="_x0000_s35917" name="文档" r:id="rId11" imgW="4695825" imgH="914400" progId="Word.Document.8">
                  <p:embed/>
                </p:oleObj>
              </mc:Choice>
              <mc:Fallback>
                <p:oleObj name="文档" r:id="rId11" imgW="4695825" imgH="914400" progId="Word.Document.8">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15988" y="1752600"/>
                        <a:ext cx="7770812" cy="1511300"/>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847" name="AutoShape 7">
            <a:hlinkClick r:id="rId13" action="ppaction://hlinksldjump" highlightClick="1"/>
          </p:cNvPr>
          <p:cNvSpPr>
            <a:spLocks noChangeArrowheads="1"/>
          </p:cNvSpPr>
          <p:nvPr/>
        </p:nvSpPr>
        <p:spPr bwMode="auto">
          <a:xfrm>
            <a:off x="7848600" y="6172200"/>
            <a:ext cx="762000" cy="381000"/>
          </a:xfrm>
          <a:prstGeom prst="actionButtonBlank">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FontTx/>
              <a:buNone/>
            </a:pPr>
            <a:endParaRPr kumimoji="1" lang="zh-CN" altLang="zh-CN" sz="2400" b="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4818"/>
                                        </p:tgtEl>
                                        <p:attrNameLst>
                                          <p:attrName>style.visibility</p:attrName>
                                        </p:attrNameLst>
                                      </p:cBhvr>
                                      <p:to>
                                        <p:strVal val="visible"/>
                                      </p:to>
                                    </p:set>
                                    <p:animEffect transition="in" filter="wipe(left)">
                                      <p:cBhvr>
                                        <p:cTn id="7" dur="500"/>
                                        <p:tgtEl>
                                          <p:spTgt spid="348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4822"/>
                                        </p:tgtEl>
                                        <p:attrNameLst>
                                          <p:attrName>style.visibility</p:attrName>
                                        </p:attrNameLst>
                                      </p:cBhvr>
                                      <p:to>
                                        <p:strVal val="visible"/>
                                      </p:to>
                                    </p:set>
                                    <p:animEffect transition="in" filter="wipe(left)">
                                      <p:cBhvr>
                                        <p:cTn id="12" dur="500"/>
                                        <p:tgtEl>
                                          <p:spTgt spid="3482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4819"/>
                                        </p:tgtEl>
                                        <p:attrNameLst>
                                          <p:attrName>style.visibility</p:attrName>
                                        </p:attrNameLst>
                                      </p:cBhvr>
                                      <p:to>
                                        <p:strVal val="visible"/>
                                      </p:to>
                                    </p:set>
                                    <p:animEffect transition="in" filter="wipe(left)">
                                      <p:cBhvr>
                                        <p:cTn id="17" dur="500"/>
                                        <p:tgtEl>
                                          <p:spTgt spid="3481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4820"/>
                                        </p:tgtEl>
                                        <p:attrNameLst>
                                          <p:attrName>style.visibility</p:attrName>
                                        </p:attrNameLst>
                                      </p:cBhvr>
                                      <p:to>
                                        <p:strVal val="visible"/>
                                      </p:to>
                                    </p:set>
                                    <p:animEffect transition="in" filter="wipe(left)">
                                      <p:cBhvr>
                                        <p:cTn id="22" dur="500"/>
                                        <p:tgtEl>
                                          <p:spTgt spid="3482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4821"/>
                                        </p:tgtEl>
                                        <p:attrNameLst>
                                          <p:attrName>style.visibility</p:attrName>
                                        </p:attrNameLst>
                                      </p:cBhvr>
                                      <p:to>
                                        <p:strVal val="visible"/>
                                      </p:to>
                                    </p:set>
                                    <p:animEffect transition="in" filter="wipe(left)">
                                      <p:cBhvr>
                                        <p:cTn id="27" dur="500"/>
                                        <p:tgtEl>
                                          <p:spTgt spid="348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5778" name="Object 2"/>
          <p:cNvGraphicFramePr>
            <a:graphicFrameLocks noChangeAspect="1"/>
          </p:cNvGraphicFramePr>
          <p:nvPr/>
        </p:nvGraphicFramePr>
        <p:xfrm>
          <a:off x="990600" y="234950"/>
          <a:ext cx="8915400" cy="679450"/>
        </p:xfrm>
        <a:graphic>
          <a:graphicData uri="http://schemas.openxmlformats.org/presentationml/2006/ole">
            <mc:AlternateContent xmlns:mc="http://schemas.openxmlformats.org/markup-compatibility/2006">
              <mc:Choice xmlns:v="urn:schemas-microsoft-com:vml" Requires="v">
                <p:oleObj spid="_x0000_s63644" name="Document" r:id="rId4" imgW="5486400" imgH="417600" progId="Word.Document.8">
                  <p:embed/>
                </p:oleObj>
              </mc:Choice>
              <mc:Fallback>
                <p:oleObj name="Document" r:id="rId4" imgW="5486400" imgH="417600" progId="Word.Documen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234950"/>
                        <a:ext cx="8915400" cy="67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5779" name="Object 3"/>
          <p:cNvGraphicFramePr>
            <a:graphicFrameLocks noChangeAspect="1"/>
          </p:cNvGraphicFramePr>
          <p:nvPr/>
        </p:nvGraphicFramePr>
        <p:xfrm>
          <a:off x="457200" y="914400"/>
          <a:ext cx="8915400" cy="495300"/>
        </p:xfrm>
        <a:graphic>
          <a:graphicData uri="http://schemas.openxmlformats.org/presentationml/2006/ole">
            <mc:AlternateContent xmlns:mc="http://schemas.openxmlformats.org/markup-compatibility/2006">
              <mc:Choice xmlns:v="urn:schemas-microsoft-com:vml" Requires="v">
                <p:oleObj spid="_x0000_s63645" name="文档" r:id="rId6" imgW="5486400" imgH="304920" progId="Word.Document.8">
                  <p:embed/>
                </p:oleObj>
              </mc:Choice>
              <mc:Fallback>
                <p:oleObj name="文档" r:id="rId6" imgW="5486400" imgH="304920" progId="Word.Document.8">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 y="914400"/>
                        <a:ext cx="891540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5780" name="Object 4"/>
          <p:cNvGraphicFramePr>
            <a:graphicFrameLocks noChangeAspect="1"/>
          </p:cNvGraphicFramePr>
          <p:nvPr>
            <p:extLst>
              <p:ext uri="{D42A27DB-BD31-4B8C-83A1-F6EECF244321}">
                <p14:modId xmlns:p14="http://schemas.microsoft.com/office/powerpoint/2010/main" val="1250999756"/>
              </p:ext>
            </p:extLst>
          </p:nvPr>
        </p:nvGraphicFramePr>
        <p:xfrm>
          <a:off x="3352800" y="685800"/>
          <a:ext cx="9144000" cy="1016000"/>
        </p:xfrm>
        <a:graphic>
          <a:graphicData uri="http://schemas.openxmlformats.org/presentationml/2006/ole">
            <mc:AlternateContent xmlns:mc="http://schemas.openxmlformats.org/markup-compatibility/2006">
              <mc:Choice xmlns:v="urn:schemas-microsoft-com:vml" Requires="v">
                <p:oleObj spid="_x0000_s63646" name="Document" r:id="rId8" imgW="5486400" imgH="609480" progId="Word.Document.8">
                  <p:embed/>
                </p:oleObj>
              </mc:Choice>
              <mc:Fallback>
                <p:oleObj name="Document" r:id="rId8" imgW="5486400" imgH="609480" progId="Word.Document.8">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52800" y="685800"/>
                        <a:ext cx="9144000"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5781" name="Object 5"/>
          <p:cNvGraphicFramePr>
            <a:graphicFrameLocks noChangeAspect="1"/>
          </p:cNvGraphicFramePr>
          <p:nvPr/>
        </p:nvGraphicFramePr>
        <p:xfrm>
          <a:off x="6324600" y="990600"/>
          <a:ext cx="9144000" cy="492125"/>
        </p:xfrm>
        <a:graphic>
          <a:graphicData uri="http://schemas.openxmlformats.org/presentationml/2006/ole">
            <mc:AlternateContent xmlns:mc="http://schemas.openxmlformats.org/markup-compatibility/2006">
              <mc:Choice xmlns:v="urn:schemas-microsoft-com:vml" Requires="v">
                <p:oleObj spid="_x0000_s63647" name="文档" r:id="rId10" imgW="5486400" imgH="295560" progId="Word.Document.8">
                  <p:embed/>
                </p:oleObj>
              </mc:Choice>
              <mc:Fallback>
                <p:oleObj name="文档" r:id="rId10" imgW="5486400" imgH="295560" progId="Word.Document.8">
                  <p:embed/>
                  <p:pic>
                    <p:nvPicPr>
                      <p:cNvPr id="0"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324600" y="990600"/>
                        <a:ext cx="9144000"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5782" name="Object 6"/>
          <p:cNvGraphicFramePr>
            <a:graphicFrameLocks noChangeAspect="1"/>
          </p:cNvGraphicFramePr>
          <p:nvPr/>
        </p:nvGraphicFramePr>
        <p:xfrm>
          <a:off x="381000" y="1566863"/>
          <a:ext cx="9144000" cy="1481137"/>
        </p:xfrm>
        <a:graphic>
          <a:graphicData uri="http://schemas.openxmlformats.org/presentationml/2006/ole">
            <mc:AlternateContent xmlns:mc="http://schemas.openxmlformats.org/markup-compatibility/2006">
              <mc:Choice xmlns:v="urn:schemas-microsoft-com:vml" Requires="v">
                <p:oleObj spid="_x0000_s63648" name="文档" r:id="rId12" imgW="5486400" imgH="889920" progId="Word.Document.8">
                  <p:embed/>
                </p:oleObj>
              </mc:Choice>
              <mc:Fallback>
                <p:oleObj name="文档" r:id="rId12" imgW="5486400" imgH="889920" progId="Word.Document.8">
                  <p:embed/>
                  <p:pic>
                    <p:nvPicPr>
                      <p:cNvPr id="0" name="Object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81000" y="1566863"/>
                        <a:ext cx="9144000" cy="1481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5783" name="Object 7"/>
          <p:cNvGraphicFramePr>
            <a:graphicFrameLocks noChangeAspect="1"/>
          </p:cNvGraphicFramePr>
          <p:nvPr/>
        </p:nvGraphicFramePr>
        <p:xfrm>
          <a:off x="990600" y="2938463"/>
          <a:ext cx="8915400" cy="479425"/>
        </p:xfrm>
        <a:graphic>
          <a:graphicData uri="http://schemas.openxmlformats.org/presentationml/2006/ole">
            <mc:AlternateContent xmlns:mc="http://schemas.openxmlformats.org/markup-compatibility/2006">
              <mc:Choice xmlns:v="urn:schemas-microsoft-com:vml" Requires="v">
                <p:oleObj spid="_x0000_s63649" name="文档" r:id="rId14" imgW="5486400" imgH="295560" progId="Word.Document.8">
                  <p:embed/>
                </p:oleObj>
              </mc:Choice>
              <mc:Fallback>
                <p:oleObj name="文档" r:id="rId14" imgW="5486400" imgH="295560" progId="Word.Document.8">
                  <p:embed/>
                  <p:pic>
                    <p:nvPicPr>
                      <p:cNvPr id="0" name="Object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90600" y="2938463"/>
                        <a:ext cx="8915400"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5784" name="Object 8"/>
          <p:cNvGraphicFramePr>
            <a:graphicFrameLocks noChangeAspect="1"/>
          </p:cNvGraphicFramePr>
          <p:nvPr/>
        </p:nvGraphicFramePr>
        <p:xfrm>
          <a:off x="7467600" y="2938463"/>
          <a:ext cx="9144000" cy="490537"/>
        </p:xfrm>
        <a:graphic>
          <a:graphicData uri="http://schemas.openxmlformats.org/presentationml/2006/ole">
            <mc:AlternateContent xmlns:mc="http://schemas.openxmlformats.org/markup-compatibility/2006">
              <mc:Choice xmlns:v="urn:schemas-microsoft-com:vml" Requires="v">
                <p:oleObj spid="_x0000_s63650" name="文档" r:id="rId16" imgW="5486400" imgH="295560" progId="Word.Document.8">
                  <p:embed/>
                </p:oleObj>
              </mc:Choice>
              <mc:Fallback>
                <p:oleObj name="文档" r:id="rId16" imgW="5486400" imgH="295560" progId="Word.Document.8">
                  <p:embed/>
                  <p:pic>
                    <p:nvPicPr>
                      <p:cNvPr id="0" name="Object 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467600" y="2938463"/>
                        <a:ext cx="9144000" cy="49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5785" name="Object 9"/>
          <p:cNvGraphicFramePr>
            <a:graphicFrameLocks noChangeAspect="1"/>
          </p:cNvGraphicFramePr>
          <p:nvPr/>
        </p:nvGraphicFramePr>
        <p:xfrm>
          <a:off x="838200" y="3476625"/>
          <a:ext cx="8915400" cy="1400175"/>
        </p:xfrm>
        <a:graphic>
          <a:graphicData uri="http://schemas.openxmlformats.org/presentationml/2006/ole">
            <mc:AlternateContent xmlns:mc="http://schemas.openxmlformats.org/markup-compatibility/2006">
              <mc:Choice xmlns:v="urn:schemas-microsoft-com:vml" Requires="v">
                <p:oleObj spid="_x0000_s63651" name="文档" r:id="rId18" imgW="5486400" imgH="862560" progId="Word.Document.8">
                  <p:embed/>
                </p:oleObj>
              </mc:Choice>
              <mc:Fallback>
                <p:oleObj name="文档" r:id="rId18" imgW="5486400" imgH="862560" progId="Word.Document.8">
                  <p:embed/>
                  <p:pic>
                    <p:nvPicPr>
                      <p:cNvPr id="0" name="Object 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38200" y="3476625"/>
                        <a:ext cx="8915400" cy="140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5786" name="Object 10"/>
          <p:cNvGraphicFramePr>
            <a:graphicFrameLocks noChangeAspect="1"/>
          </p:cNvGraphicFramePr>
          <p:nvPr/>
        </p:nvGraphicFramePr>
        <p:xfrm>
          <a:off x="990600" y="4843463"/>
          <a:ext cx="8915400" cy="619125"/>
        </p:xfrm>
        <a:graphic>
          <a:graphicData uri="http://schemas.openxmlformats.org/presentationml/2006/ole">
            <mc:AlternateContent xmlns:mc="http://schemas.openxmlformats.org/markup-compatibility/2006">
              <mc:Choice xmlns:v="urn:schemas-microsoft-com:vml" Requires="v">
                <p:oleObj spid="_x0000_s63652" name="文档" r:id="rId20" imgW="5497558" imgH="380344" progId="Word.Document.8">
                  <p:embed/>
                </p:oleObj>
              </mc:Choice>
              <mc:Fallback>
                <p:oleObj name="文档" r:id="rId20" imgW="5497558" imgH="380344" progId="Word.Document.8">
                  <p:embed/>
                  <p:pic>
                    <p:nvPicPr>
                      <p:cNvPr id="0" name="Object 10"/>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990600" y="4843463"/>
                        <a:ext cx="8915400" cy="61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5787" name="Object 11"/>
          <p:cNvGraphicFramePr>
            <a:graphicFrameLocks noChangeAspect="1"/>
          </p:cNvGraphicFramePr>
          <p:nvPr/>
        </p:nvGraphicFramePr>
        <p:xfrm>
          <a:off x="5181600" y="4852988"/>
          <a:ext cx="2667000" cy="633412"/>
        </p:xfrm>
        <a:graphic>
          <a:graphicData uri="http://schemas.openxmlformats.org/presentationml/2006/ole">
            <mc:AlternateContent xmlns:mc="http://schemas.openxmlformats.org/markup-compatibility/2006">
              <mc:Choice xmlns:v="urn:schemas-microsoft-com:vml" Requires="v">
                <p:oleObj spid="_x0000_s63653" name="公式" r:id="rId22" imgW="1600200" imgH="380880" progId="Equation.3">
                  <p:embed/>
                </p:oleObj>
              </mc:Choice>
              <mc:Fallback>
                <p:oleObj name="公式" r:id="rId22" imgW="1600200" imgH="380880" progId="Equation.3">
                  <p:embed/>
                  <p:pic>
                    <p:nvPicPr>
                      <p:cNvPr id="0" name="Object 11"/>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181600" y="4852988"/>
                        <a:ext cx="2667000" cy="633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5788" name="Object 12"/>
          <p:cNvGraphicFramePr>
            <a:graphicFrameLocks noChangeAspect="1"/>
          </p:cNvGraphicFramePr>
          <p:nvPr/>
        </p:nvGraphicFramePr>
        <p:xfrm>
          <a:off x="228600" y="5692775"/>
          <a:ext cx="8915400" cy="479425"/>
        </p:xfrm>
        <a:graphic>
          <a:graphicData uri="http://schemas.openxmlformats.org/presentationml/2006/ole">
            <mc:AlternateContent xmlns:mc="http://schemas.openxmlformats.org/markup-compatibility/2006">
              <mc:Choice xmlns:v="urn:schemas-microsoft-com:vml" Requires="v">
                <p:oleObj spid="_x0000_s63654" name="文档" r:id="rId24" imgW="5486400" imgH="295560" progId="Word.Document.8">
                  <p:embed/>
                </p:oleObj>
              </mc:Choice>
              <mc:Fallback>
                <p:oleObj name="文档" r:id="rId24" imgW="5486400" imgH="295560" progId="Word.Document.8">
                  <p:embed/>
                  <p:pic>
                    <p:nvPicPr>
                      <p:cNvPr id="0" name="Object 12"/>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28600" y="5692775"/>
                        <a:ext cx="8915400"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5778"/>
                                        </p:tgtEl>
                                        <p:attrNameLst>
                                          <p:attrName>style.visibility</p:attrName>
                                        </p:attrNameLst>
                                      </p:cBhvr>
                                      <p:to>
                                        <p:strVal val="visible"/>
                                      </p:to>
                                    </p:set>
                                    <p:animEffect transition="in" filter="wipe(left)">
                                      <p:cBhvr>
                                        <p:cTn id="7" dur="500"/>
                                        <p:tgtEl>
                                          <p:spTgt spid="75778"/>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75779"/>
                                        </p:tgtEl>
                                        <p:attrNameLst>
                                          <p:attrName>style.visibility</p:attrName>
                                        </p:attrNameLst>
                                      </p:cBhvr>
                                      <p:to>
                                        <p:strVal val="visible"/>
                                      </p:to>
                                    </p:set>
                                    <p:animEffect transition="in" filter="wipe(left)">
                                      <p:cBhvr>
                                        <p:cTn id="12" dur="500"/>
                                        <p:tgtEl>
                                          <p:spTgt spid="7577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75780"/>
                                        </p:tgtEl>
                                        <p:attrNameLst>
                                          <p:attrName>style.visibility</p:attrName>
                                        </p:attrNameLst>
                                      </p:cBhvr>
                                      <p:to>
                                        <p:strVal val="visible"/>
                                      </p:to>
                                    </p:set>
                                    <p:animEffect transition="in" filter="wipe(left)">
                                      <p:cBhvr>
                                        <p:cTn id="17" dur="500"/>
                                        <p:tgtEl>
                                          <p:spTgt spid="7578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75781"/>
                                        </p:tgtEl>
                                        <p:attrNameLst>
                                          <p:attrName>style.visibility</p:attrName>
                                        </p:attrNameLst>
                                      </p:cBhvr>
                                      <p:to>
                                        <p:strVal val="visible"/>
                                      </p:to>
                                    </p:set>
                                    <p:animEffect transition="in" filter="wipe(left)">
                                      <p:cBhvr>
                                        <p:cTn id="22" dur="500"/>
                                        <p:tgtEl>
                                          <p:spTgt spid="7578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75782"/>
                                        </p:tgtEl>
                                        <p:attrNameLst>
                                          <p:attrName>style.visibility</p:attrName>
                                        </p:attrNameLst>
                                      </p:cBhvr>
                                      <p:to>
                                        <p:strVal val="visible"/>
                                      </p:to>
                                    </p:set>
                                    <p:animEffect transition="in" filter="wipe(left)">
                                      <p:cBhvr>
                                        <p:cTn id="27" dur="500"/>
                                        <p:tgtEl>
                                          <p:spTgt spid="7578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75783"/>
                                        </p:tgtEl>
                                        <p:attrNameLst>
                                          <p:attrName>style.visibility</p:attrName>
                                        </p:attrNameLst>
                                      </p:cBhvr>
                                      <p:to>
                                        <p:strVal val="visible"/>
                                      </p:to>
                                    </p:set>
                                    <p:animEffect transition="in" filter="wipe(left)">
                                      <p:cBhvr>
                                        <p:cTn id="32" dur="500"/>
                                        <p:tgtEl>
                                          <p:spTgt spid="7578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75784"/>
                                        </p:tgtEl>
                                        <p:attrNameLst>
                                          <p:attrName>style.visibility</p:attrName>
                                        </p:attrNameLst>
                                      </p:cBhvr>
                                      <p:to>
                                        <p:strVal val="visible"/>
                                      </p:to>
                                    </p:set>
                                    <p:animEffect transition="in" filter="wipe(left)">
                                      <p:cBhvr>
                                        <p:cTn id="37" dur="500"/>
                                        <p:tgtEl>
                                          <p:spTgt spid="7578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75785"/>
                                        </p:tgtEl>
                                        <p:attrNameLst>
                                          <p:attrName>style.visibility</p:attrName>
                                        </p:attrNameLst>
                                      </p:cBhvr>
                                      <p:to>
                                        <p:strVal val="visible"/>
                                      </p:to>
                                    </p:set>
                                    <p:animEffect transition="in" filter="wipe(left)">
                                      <p:cBhvr>
                                        <p:cTn id="42" dur="500"/>
                                        <p:tgtEl>
                                          <p:spTgt spid="7578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75786"/>
                                        </p:tgtEl>
                                        <p:attrNameLst>
                                          <p:attrName>style.visibility</p:attrName>
                                        </p:attrNameLst>
                                      </p:cBhvr>
                                      <p:to>
                                        <p:strVal val="visible"/>
                                      </p:to>
                                    </p:set>
                                    <p:animEffect transition="in" filter="wipe(left)">
                                      <p:cBhvr>
                                        <p:cTn id="47" dur="500"/>
                                        <p:tgtEl>
                                          <p:spTgt spid="7578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75787"/>
                                        </p:tgtEl>
                                        <p:attrNameLst>
                                          <p:attrName>style.visibility</p:attrName>
                                        </p:attrNameLst>
                                      </p:cBhvr>
                                      <p:to>
                                        <p:strVal val="visible"/>
                                      </p:to>
                                    </p:set>
                                    <p:animEffect transition="in" filter="wipe(left)">
                                      <p:cBhvr>
                                        <p:cTn id="52" dur="500"/>
                                        <p:tgtEl>
                                          <p:spTgt spid="75787"/>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75788"/>
                                        </p:tgtEl>
                                        <p:attrNameLst>
                                          <p:attrName>style.visibility</p:attrName>
                                        </p:attrNameLst>
                                      </p:cBhvr>
                                      <p:to>
                                        <p:strVal val="visible"/>
                                      </p:to>
                                    </p:set>
                                    <p:animEffect transition="in" filter="wipe(left)">
                                      <p:cBhvr>
                                        <p:cTn id="57" dur="500"/>
                                        <p:tgtEl>
                                          <p:spTgt spid="757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6802" name="Object 2"/>
          <p:cNvGraphicFramePr>
            <a:graphicFrameLocks noChangeAspect="1"/>
          </p:cNvGraphicFramePr>
          <p:nvPr/>
        </p:nvGraphicFramePr>
        <p:xfrm>
          <a:off x="109538" y="228600"/>
          <a:ext cx="9034462" cy="3971925"/>
        </p:xfrm>
        <a:graphic>
          <a:graphicData uri="http://schemas.openxmlformats.org/presentationml/2006/ole">
            <mc:AlternateContent xmlns:mc="http://schemas.openxmlformats.org/markup-compatibility/2006">
              <mc:Choice xmlns:v="urn:schemas-microsoft-com:vml" Requires="v">
                <p:oleObj spid="_x0000_s64612" name="文档" r:id="rId3" imgW="5497558" imgH="2412682" progId="Word.Document.8">
                  <p:embed/>
                </p:oleObj>
              </mc:Choice>
              <mc:Fallback>
                <p:oleObj name="文档" r:id="rId3" imgW="5497558" imgH="2412682"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538" y="228600"/>
                        <a:ext cx="9034462" cy="397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6803" name="Object 3"/>
          <p:cNvGraphicFramePr>
            <a:graphicFrameLocks noChangeAspect="1"/>
          </p:cNvGraphicFramePr>
          <p:nvPr/>
        </p:nvGraphicFramePr>
        <p:xfrm>
          <a:off x="990600" y="304800"/>
          <a:ext cx="9677400" cy="581025"/>
        </p:xfrm>
        <a:graphic>
          <a:graphicData uri="http://schemas.openxmlformats.org/presentationml/2006/ole">
            <mc:AlternateContent xmlns:mc="http://schemas.openxmlformats.org/markup-compatibility/2006">
              <mc:Choice xmlns:v="urn:schemas-microsoft-com:vml" Requires="v">
                <p:oleObj spid="_x0000_s64613" name="文档" r:id="rId5" imgW="5486400" imgH="329040" progId="Word.Document.8">
                  <p:embed/>
                </p:oleObj>
              </mc:Choice>
              <mc:Fallback>
                <p:oleObj name="文档" r:id="rId5" imgW="5486400" imgH="329040" progId="Word.Document.8">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304800"/>
                        <a:ext cx="96774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6804" name="Object 4"/>
          <p:cNvGraphicFramePr>
            <a:graphicFrameLocks noChangeAspect="1"/>
          </p:cNvGraphicFramePr>
          <p:nvPr/>
        </p:nvGraphicFramePr>
        <p:xfrm>
          <a:off x="4267200" y="304800"/>
          <a:ext cx="9144000" cy="641350"/>
        </p:xfrm>
        <a:graphic>
          <a:graphicData uri="http://schemas.openxmlformats.org/presentationml/2006/ole">
            <mc:AlternateContent xmlns:mc="http://schemas.openxmlformats.org/markup-compatibility/2006">
              <mc:Choice xmlns:v="urn:schemas-microsoft-com:vml" Requires="v">
                <p:oleObj spid="_x0000_s64614" name="文档" r:id="rId7" imgW="5486400" imgH="384120" progId="Word.Document.8">
                  <p:embed/>
                </p:oleObj>
              </mc:Choice>
              <mc:Fallback>
                <p:oleObj name="文档" r:id="rId7" imgW="5486400" imgH="384120" progId="Word.Document.8">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67200" y="304800"/>
                        <a:ext cx="9144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6805" name="Object 5"/>
          <p:cNvGraphicFramePr>
            <a:graphicFrameLocks noChangeAspect="1"/>
          </p:cNvGraphicFramePr>
          <p:nvPr/>
        </p:nvGraphicFramePr>
        <p:xfrm>
          <a:off x="1066800" y="898525"/>
          <a:ext cx="8001000" cy="546100"/>
        </p:xfrm>
        <a:graphic>
          <a:graphicData uri="http://schemas.openxmlformats.org/presentationml/2006/ole">
            <mc:AlternateContent xmlns:mc="http://schemas.openxmlformats.org/markup-compatibility/2006">
              <mc:Choice xmlns:v="urn:schemas-microsoft-com:vml" Requires="v">
                <p:oleObj spid="_x0000_s64615" name="文档" r:id="rId9" imgW="4164204" imgH="313415" progId="Word.Document.8">
                  <p:embed/>
                </p:oleObj>
              </mc:Choice>
              <mc:Fallback>
                <p:oleObj name="文档" r:id="rId9" imgW="4164204" imgH="313415" progId="Word.Document.8">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66800" y="898525"/>
                        <a:ext cx="8001000" cy="54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6806" name="Object 6"/>
          <p:cNvGraphicFramePr>
            <a:graphicFrameLocks noChangeAspect="1"/>
          </p:cNvGraphicFramePr>
          <p:nvPr/>
        </p:nvGraphicFramePr>
        <p:xfrm>
          <a:off x="1012825" y="1620838"/>
          <a:ext cx="2949575" cy="2874962"/>
        </p:xfrm>
        <a:graphic>
          <a:graphicData uri="http://schemas.openxmlformats.org/presentationml/2006/ole">
            <mc:AlternateContent xmlns:mc="http://schemas.openxmlformats.org/markup-compatibility/2006">
              <mc:Choice xmlns:v="urn:schemas-microsoft-com:vml" Requires="v">
                <p:oleObj spid="_x0000_s64616" name="文档" r:id="rId11" imgW="1876425" imgH="1838325" progId="Word.Document.8">
                  <p:embed/>
                </p:oleObj>
              </mc:Choice>
              <mc:Fallback>
                <p:oleObj name="文档" r:id="rId11" imgW="1876425" imgH="1838325" progId="Word.Document.8">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12825" y="1620838"/>
                        <a:ext cx="2949575" cy="2874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6807" name="Object 7"/>
          <p:cNvGraphicFramePr>
            <a:graphicFrameLocks noChangeAspect="1"/>
          </p:cNvGraphicFramePr>
          <p:nvPr/>
        </p:nvGraphicFramePr>
        <p:xfrm>
          <a:off x="-304800" y="4451350"/>
          <a:ext cx="9753600" cy="730250"/>
        </p:xfrm>
        <a:graphic>
          <a:graphicData uri="http://schemas.openxmlformats.org/presentationml/2006/ole">
            <mc:AlternateContent xmlns:mc="http://schemas.openxmlformats.org/markup-compatibility/2006">
              <mc:Choice xmlns:v="urn:schemas-microsoft-com:vml" Requires="v">
                <p:oleObj spid="_x0000_s64617" name="文档" r:id="rId13" imgW="5486400" imgH="411480" progId="Word.Document.8">
                  <p:embed/>
                </p:oleObj>
              </mc:Choice>
              <mc:Fallback>
                <p:oleObj name="文档" r:id="rId13" imgW="5486400" imgH="411480" progId="Word.Document.8">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04800" y="4451350"/>
                        <a:ext cx="9753600"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6808" name="Object 8"/>
          <p:cNvGraphicFramePr>
            <a:graphicFrameLocks noChangeAspect="1"/>
          </p:cNvGraphicFramePr>
          <p:nvPr/>
        </p:nvGraphicFramePr>
        <p:xfrm>
          <a:off x="989013" y="5214938"/>
          <a:ext cx="7621587" cy="1108075"/>
        </p:xfrm>
        <a:graphic>
          <a:graphicData uri="http://schemas.openxmlformats.org/presentationml/2006/ole">
            <mc:AlternateContent xmlns:mc="http://schemas.openxmlformats.org/markup-compatibility/2006">
              <mc:Choice xmlns:v="urn:schemas-microsoft-com:vml" Requires="v">
                <p:oleObj spid="_x0000_s64618" name="文档" r:id="rId15" imgW="5048417" imgH="732261" progId="Word.Document.8">
                  <p:embed/>
                </p:oleObj>
              </mc:Choice>
              <mc:Fallback>
                <p:oleObj name="文档" r:id="rId15" imgW="5048417" imgH="732261" progId="Word.Document.8">
                  <p:embed/>
                  <p:pic>
                    <p:nvPicPr>
                      <p:cNvPr id="0"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89013" y="5214938"/>
                        <a:ext cx="7621587" cy="110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6803"/>
                                        </p:tgtEl>
                                        <p:attrNameLst>
                                          <p:attrName>style.visibility</p:attrName>
                                        </p:attrNameLst>
                                      </p:cBhvr>
                                      <p:to>
                                        <p:strVal val="visible"/>
                                      </p:to>
                                    </p:set>
                                    <p:animEffect transition="in" filter="wipe(left)">
                                      <p:cBhvr>
                                        <p:cTn id="7" dur="500"/>
                                        <p:tgtEl>
                                          <p:spTgt spid="7680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76802"/>
                                        </p:tgtEl>
                                        <p:attrNameLst>
                                          <p:attrName>style.visibility</p:attrName>
                                        </p:attrNameLst>
                                      </p:cBhvr>
                                      <p:to>
                                        <p:strVal val="visible"/>
                                      </p:to>
                                    </p:set>
                                    <p:animEffect transition="in" filter="wipe(left)">
                                      <p:cBhvr>
                                        <p:cTn id="12" dur="500"/>
                                        <p:tgtEl>
                                          <p:spTgt spid="7680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76804"/>
                                        </p:tgtEl>
                                        <p:attrNameLst>
                                          <p:attrName>style.visibility</p:attrName>
                                        </p:attrNameLst>
                                      </p:cBhvr>
                                      <p:to>
                                        <p:strVal val="visible"/>
                                      </p:to>
                                    </p:set>
                                    <p:animEffect transition="in" filter="wipe(left)">
                                      <p:cBhvr>
                                        <p:cTn id="17" dur="500"/>
                                        <p:tgtEl>
                                          <p:spTgt spid="7680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76805"/>
                                        </p:tgtEl>
                                        <p:attrNameLst>
                                          <p:attrName>style.visibility</p:attrName>
                                        </p:attrNameLst>
                                      </p:cBhvr>
                                      <p:to>
                                        <p:strVal val="visible"/>
                                      </p:to>
                                    </p:set>
                                    <p:animEffect transition="in" filter="wipe(left)">
                                      <p:cBhvr>
                                        <p:cTn id="22" dur="500"/>
                                        <p:tgtEl>
                                          <p:spTgt spid="7680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76806"/>
                                        </p:tgtEl>
                                        <p:attrNameLst>
                                          <p:attrName>style.visibility</p:attrName>
                                        </p:attrNameLst>
                                      </p:cBhvr>
                                      <p:to>
                                        <p:strVal val="visible"/>
                                      </p:to>
                                    </p:set>
                                    <p:animEffect transition="in" filter="wipe(left)">
                                      <p:cBhvr>
                                        <p:cTn id="27" dur="500"/>
                                        <p:tgtEl>
                                          <p:spTgt spid="7680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76807"/>
                                        </p:tgtEl>
                                        <p:attrNameLst>
                                          <p:attrName>style.visibility</p:attrName>
                                        </p:attrNameLst>
                                      </p:cBhvr>
                                      <p:to>
                                        <p:strVal val="visible"/>
                                      </p:to>
                                    </p:set>
                                    <p:animEffect transition="in" filter="wipe(left)">
                                      <p:cBhvr>
                                        <p:cTn id="32" dur="500"/>
                                        <p:tgtEl>
                                          <p:spTgt spid="7680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76808"/>
                                        </p:tgtEl>
                                        <p:attrNameLst>
                                          <p:attrName>style.visibility</p:attrName>
                                        </p:attrNameLst>
                                      </p:cBhvr>
                                      <p:to>
                                        <p:strVal val="visible"/>
                                      </p:to>
                                    </p:set>
                                    <p:animEffect transition="in" filter="wipe(left)">
                                      <p:cBhvr>
                                        <p:cTn id="37" dur="500"/>
                                        <p:tgtEl>
                                          <p:spTgt spid="768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7826" name="Object 2"/>
          <p:cNvGraphicFramePr>
            <a:graphicFrameLocks noChangeAspect="1"/>
          </p:cNvGraphicFramePr>
          <p:nvPr/>
        </p:nvGraphicFramePr>
        <p:xfrm>
          <a:off x="914400" y="576263"/>
          <a:ext cx="8153400" cy="5976937"/>
        </p:xfrm>
        <a:graphic>
          <a:graphicData uri="http://schemas.openxmlformats.org/presentationml/2006/ole">
            <mc:AlternateContent xmlns:mc="http://schemas.openxmlformats.org/markup-compatibility/2006">
              <mc:Choice xmlns:v="urn:schemas-microsoft-com:vml" Requires="v">
                <p:oleObj spid="_x0000_s65553" name="文档" r:id="rId3" imgW="5628873" imgH="4127648" progId="Word.Document.8">
                  <p:embed/>
                </p:oleObj>
              </mc:Choice>
              <mc:Fallback>
                <p:oleObj name="文档" r:id="rId3" imgW="5628873" imgH="4127648"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576263"/>
                        <a:ext cx="8153400" cy="5976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5539" name="AutoShape 3">
            <a:hlinkClick r:id="rId5" action="ppaction://hlinksldjump" highlightClick="1"/>
          </p:cNvPr>
          <p:cNvSpPr>
            <a:spLocks noChangeArrowheads="1"/>
          </p:cNvSpPr>
          <p:nvPr/>
        </p:nvSpPr>
        <p:spPr bwMode="auto">
          <a:xfrm>
            <a:off x="8077200" y="6096000"/>
            <a:ext cx="609600" cy="381000"/>
          </a:xfrm>
          <a:prstGeom prst="actionButtonBlank">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FontTx/>
              <a:buNone/>
            </a:pPr>
            <a:endParaRPr lang="zh-CN" altLang="en-US" sz="280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7" presetClass="entr" presetSubtype="4" fill="hold" nodeType="clickEffect">
                                  <p:stCondLst>
                                    <p:cond delay="0"/>
                                  </p:stCondLst>
                                  <p:childTnLst>
                                    <p:set>
                                      <p:cBhvr>
                                        <p:cTn id="6" dur="1" fill="hold">
                                          <p:stCondLst>
                                            <p:cond delay="0"/>
                                          </p:stCondLst>
                                        </p:cTn>
                                        <p:tgtEl>
                                          <p:spTgt spid="77826"/>
                                        </p:tgtEl>
                                        <p:attrNameLst>
                                          <p:attrName>style.visibility</p:attrName>
                                        </p:attrNameLst>
                                      </p:cBhvr>
                                      <p:to>
                                        <p:strVal val="visible"/>
                                      </p:to>
                                    </p:set>
                                    <p:anim calcmode="lin" valueType="num">
                                      <p:cBhvr additive="base">
                                        <p:cTn id="7" dur="5000" fill="hold"/>
                                        <p:tgtEl>
                                          <p:spTgt spid="77826"/>
                                        </p:tgtEl>
                                        <p:attrNameLst>
                                          <p:attrName>ppt_x</p:attrName>
                                        </p:attrNameLst>
                                      </p:cBhvr>
                                      <p:tavLst>
                                        <p:tav tm="0">
                                          <p:val>
                                            <p:strVal val="#ppt_x"/>
                                          </p:val>
                                        </p:tav>
                                        <p:tav tm="100000">
                                          <p:val>
                                            <p:strVal val="#ppt_x"/>
                                          </p:val>
                                        </p:tav>
                                      </p:tavLst>
                                    </p:anim>
                                    <p:anim calcmode="lin" valueType="num">
                                      <p:cBhvr additive="base">
                                        <p:cTn id="8" dur="5000" fill="hold"/>
                                        <p:tgtEl>
                                          <p:spTgt spid="778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8850" name="Object 2"/>
          <p:cNvGraphicFramePr>
            <a:graphicFrameLocks noChangeAspect="1"/>
          </p:cNvGraphicFramePr>
          <p:nvPr/>
        </p:nvGraphicFramePr>
        <p:xfrm>
          <a:off x="914400" y="304800"/>
          <a:ext cx="7848600" cy="2127250"/>
        </p:xfrm>
        <a:graphic>
          <a:graphicData uri="http://schemas.openxmlformats.org/presentationml/2006/ole">
            <mc:AlternateContent xmlns:mc="http://schemas.openxmlformats.org/markup-compatibility/2006">
              <mc:Choice xmlns:v="urn:schemas-microsoft-com:vml" Requires="v">
                <p:oleObj spid="_x0000_s66674" name="Document" r:id="rId3" imgW="5484499" imgH="1502470" progId="Word.Document.8">
                  <p:embed/>
                </p:oleObj>
              </mc:Choice>
              <mc:Fallback>
                <p:oleObj name="Document" r:id="rId3" imgW="5484499" imgH="1502470"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304800"/>
                        <a:ext cx="7848600" cy="212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851" name="Object 3"/>
          <p:cNvGraphicFramePr>
            <a:graphicFrameLocks noChangeAspect="1"/>
          </p:cNvGraphicFramePr>
          <p:nvPr/>
        </p:nvGraphicFramePr>
        <p:xfrm>
          <a:off x="914400" y="2286000"/>
          <a:ext cx="8534400" cy="1246188"/>
        </p:xfrm>
        <a:graphic>
          <a:graphicData uri="http://schemas.openxmlformats.org/presentationml/2006/ole">
            <mc:AlternateContent xmlns:mc="http://schemas.openxmlformats.org/markup-compatibility/2006">
              <mc:Choice xmlns:v="urn:schemas-microsoft-com:vml" Requires="v">
                <p:oleObj spid="_x0000_s66675" name="文档" r:id="rId5" imgW="5486400" imgH="801720" progId="Word.Document.8">
                  <p:embed/>
                </p:oleObj>
              </mc:Choice>
              <mc:Fallback>
                <p:oleObj name="文档" r:id="rId5" imgW="5486400" imgH="801720" progId="Word.Document.8">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2286000"/>
                        <a:ext cx="8534400" cy="1246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852" name="Object 4"/>
          <p:cNvGraphicFramePr>
            <a:graphicFrameLocks noChangeAspect="1"/>
          </p:cNvGraphicFramePr>
          <p:nvPr/>
        </p:nvGraphicFramePr>
        <p:xfrm>
          <a:off x="990600" y="3214688"/>
          <a:ext cx="8229600" cy="442912"/>
        </p:xfrm>
        <a:graphic>
          <a:graphicData uri="http://schemas.openxmlformats.org/presentationml/2006/ole">
            <mc:AlternateContent xmlns:mc="http://schemas.openxmlformats.org/markup-compatibility/2006">
              <mc:Choice xmlns:v="urn:schemas-microsoft-com:vml" Requires="v">
                <p:oleObj spid="_x0000_s66676" name="文档" r:id="rId7" imgW="5486400" imgH="295560" progId="Word.Document.8">
                  <p:embed/>
                </p:oleObj>
              </mc:Choice>
              <mc:Fallback>
                <p:oleObj name="文档" r:id="rId7" imgW="5486400" imgH="295560" progId="Word.Document.8">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90600" y="3214688"/>
                        <a:ext cx="8229600" cy="442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853" name="Object 5"/>
          <p:cNvGraphicFramePr>
            <a:graphicFrameLocks noChangeAspect="1"/>
          </p:cNvGraphicFramePr>
          <p:nvPr/>
        </p:nvGraphicFramePr>
        <p:xfrm>
          <a:off x="0" y="3611563"/>
          <a:ext cx="8915400" cy="884237"/>
        </p:xfrm>
        <a:graphic>
          <a:graphicData uri="http://schemas.openxmlformats.org/presentationml/2006/ole">
            <mc:AlternateContent xmlns:mc="http://schemas.openxmlformats.org/markup-compatibility/2006">
              <mc:Choice xmlns:v="urn:schemas-microsoft-com:vml" Requires="v">
                <p:oleObj spid="_x0000_s66677" name="文档" r:id="rId9" imgW="5486400" imgH="545760" progId="Word.Document.8">
                  <p:embed/>
                </p:oleObj>
              </mc:Choice>
              <mc:Fallback>
                <p:oleObj name="文档" r:id="rId9" imgW="5486400" imgH="545760" progId="Word.Document.8">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3611563"/>
                        <a:ext cx="8915400" cy="88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854" name="Object 6"/>
          <p:cNvGraphicFramePr>
            <a:graphicFrameLocks noChangeAspect="1"/>
          </p:cNvGraphicFramePr>
          <p:nvPr/>
        </p:nvGraphicFramePr>
        <p:xfrm>
          <a:off x="990600" y="4530725"/>
          <a:ext cx="7848600" cy="422275"/>
        </p:xfrm>
        <a:graphic>
          <a:graphicData uri="http://schemas.openxmlformats.org/presentationml/2006/ole">
            <mc:AlternateContent xmlns:mc="http://schemas.openxmlformats.org/markup-compatibility/2006">
              <mc:Choice xmlns:v="urn:schemas-microsoft-com:vml" Requires="v">
                <p:oleObj spid="_x0000_s66678" name="文档" r:id="rId11" imgW="5486400" imgH="295560" progId="Word.Document.8">
                  <p:embed/>
                </p:oleObj>
              </mc:Choice>
              <mc:Fallback>
                <p:oleObj name="文档" r:id="rId11" imgW="5486400" imgH="295560" progId="Word.Document.8">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90600" y="4530725"/>
                        <a:ext cx="7848600"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855" name="Object 7"/>
          <p:cNvGraphicFramePr>
            <a:graphicFrameLocks noChangeAspect="1"/>
          </p:cNvGraphicFramePr>
          <p:nvPr/>
        </p:nvGraphicFramePr>
        <p:xfrm>
          <a:off x="5715000" y="4454525"/>
          <a:ext cx="8077200" cy="468313"/>
        </p:xfrm>
        <a:graphic>
          <a:graphicData uri="http://schemas.openxmlformats.org/presentationml/2006/ole">
            <mc:AlternateContent xmlns:mc="http://schemas.openxmlformats.org/markup-compatibility/2006">
              <mc:Choice xmlns:v="urn:schemas-microsoft-com:vml" Requires="v">
                <p:oleObj spid="_x0000_s66679" name="文档" r:id="rId13" imgW="5486400" imgH="324000" progId="Word.Document.8">
                  <p:embed/>
                </p:oleObj>
              </mc:Choice>
              <mc:Fallback>
                <p:oleObj name="文档" r:id="rId13" imgW="5486400" imgH="324000" progId="Word.Document.8">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715000" y="4454525"/>
                        <a:ext cx="8077200" cy="46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856" name="Object 8"/>
          <p:cNvGraphicFramePr>
            <a:graphicFrameLocks noChangeAspect="1"/>
          </p:cNvGraphicFramePr>
          <p:nvPr/>
        </p:nvGraphicFramePr>
        <p:xfrm>
          <a:off x="914400" y="4924425"/>
          <a:ext cx="8010525" cy="1552575"/>
        </p:xfrm>
        <a:graphic>
          <a:graphicData uri="http://schemas.openxmlformats.org/presentationml/2006/ole">
            <mc:AlternateContent xmlns:mc="http://schemas.openxmlformats.org/markup-compatibility/2006">
              <mc:Choice xmlns:v="urn:schemas-microsoft-com:vml" Requires="v">
                <p:oleObj spid="_x0000_s66680" name="文档" r:id="rId15" imgW="5484673" imgH="1097227" progId="Word.Document.8">
                  <p:embed/>
                </p:oleObj>
              </mc:Choice>
              <mc:Fallback>
                <p:oleObj name="文档" r:id="rId15" imgW="5484673" imgH="1097227" progId="Word.Document.8">
                  <p:embed/>
                  <p:pic>
                    <p:nvPicPr>
                      <p:cNvPr id="0"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14400" y="4924425"/>
                        <a:ext cx="8010525"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857" name="Object 9"/>
          <p:cNvGraphicFramePr>
            <a:graphicFrameLocks noChangeAspect="1"/>
          </p:cNvGraphicFramePr>
          <p:nvPr/>
        </p:nvGraphicFramePr>
        <p:xfrm>
          <a:off x="1438275" y="5867400"/>
          <a:ext cx="7705725" cy="676275"/>
        </p:xfrm>
        <a:graphic>
          <a:graphicData uri="http://schemas.openxmlformats.org/presentationml/2006/ole">
            <mc:AlternateContent xmlns:mc="http://schemas.openxmlformats.org/markup-compatibility/2006">
              <mc:Choice xmlns:v="urn:schemas-microsoft-com:vml" Requires="v">
                <p:oleObj spid="_x0000_s66681" name="文档" r:id="rId17" imgW="4543425" imgH="400050" progId="Word.Document.8">
                  <p:embed/>
                </p:oleObj>
              </mc:Choice>
              <mc:Fallback>
                <p:oleObj name="文档" r:id="rId17" imgW="4543425" imgH="400050" progId="Word.Document.8">
                  <p:embed/>
                  <p:pic>
                    <p:nvPicPr>
                      <p:cNvPr id="0" name="Object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438275" y="5867400"/>
                        <a:ext cx="7705725"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8850"/>
                                        </p:tgtEl>
                                        <p:attrNameLst>
                                          <p:attrName>style.visibility</p:attrName>
                                        </p:attrNameLst>
                                      </p:cBhvr>
                                      <p:to>
                                        <p:strVal val="visible"/>
                                      </p:to>
                                    </p:set>
                                    <p:animEffect transition="in" filter="wipe(left)">
                                      <p:cBhvr>
                                        <p:cTn id="7" dur="500"/>
                                        <p:tgtEl>
                                          <p:spTgt spid="788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78851"/>
                                        </p:tgtEl>
                                        <p:attrNameLst>
                                          <p:attrName>style.visibility</p:attrName>
                                        </p:attrNameLst>
                                      </p:cBhvr>
                                      <p:to>
                                        <p:strVal val="visible"/>
                                      </p:to>
                                    </p:set>
                                    <p:animEffect transition="in" filter="wipe(left)">
                                      <p:cBhvr>
                                        <p:cTn id="12" dur="500"/>
                                        <p:tgtEl>
                                          <p:spTgt spid="7885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78852"/>
                                        </p:tgtEl>
                                        <p:attrNameLst>
                                          <p:attrName>style.visibility</p:attrName>
                                        </p:attrNameLst>
                                      </p:cBhvr>
                                      <p:to>
                                        <p:strVal val="visible"/>
                                      </p:to>
                                    </p:set>
                                    <p:animEffect transition="in" filter="wipe(left)">
                                      <p:cBhvr>
                                        <p:cTn id="17" dur="500"/>
                                        <p:tgtEl>
                                          <p:spTgt spid="7885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78853"/>
                                        </p:tgtEl>
                                        <p:attrNameLst>
                                          <p:attrName>style.visibility</p:attrName>
                                        </p:attrNameLst>
                                      </p:cBhvr>
                                      <p:to>
                                        <p:strVal val="visible"/>
                                      </p:to>
                                    </p:set>
                                    <p:animEffect transition="in" filter="wipe(left)">
                                      <p:cBhvr>
                                        <p:cTn id="22" dur="500"/>
                                        <p:tgtEl>
                                          <p:spTgt spid="7885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78854"/>
                                        </p:tgtEl>
                                        <p:attrNameLst>
                                          <p:attrName>style.visibility</p:attrName>
                                        </p:attrNameLst>
                                      </p:cBhvr>
                                      <p:to>
                                        <p:strVal val="visible"/>
                                      </p:to>
                                    </p:set>
                                    <p:animEffect transition="in" filter="wipe(left)">
                                      <p:cBhvr>
                                        <p:cTn id="27" dur="500"/>
                                        <p:tgtEl>
                                          <p:spTgt spid="7885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78855"/>
                                        </p:tgtEl>
                                        <p:attrNameLst>
                                          <p:attrName>style.visibility</p:attrName>
                                        </p:attrNameLst>
                                      </p:cBhvr>
                                      <p:to>
                                        <p:strVal val="visible"/>
                                      </p:to>
                                    </p:set>
                                    <p:animEffect transition="in" filter="wipe(left)">
                                      <p:cBhvr>
                                        <p:cTn id="32" dur="500"/>
                                        <p:tgtEl>
                                          <p:spTgt spid="7885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78856"/>
                                        </p:tgtEl>
                                        <p:attrNameLst>
                                          <p:attrName>style.visibility</p:attrName>
                                        </p:attrNameLst>
                                      </p:cBhvr>
                                      <p:to>
                                        <p:strVal val="visible"/>
                                      </p:to>
                                    </p:set>
                                    <p:animEffect transition="in" filter="wipe(left)">
                                      <p:cBhvr>
                                        <p:cTn id="37" dur="500"/>
                                        <p:tgtEl>
                                          <p:spTgt spid="7885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78857"/>
                                        </p:tgtEl>
                                        <p:attrNameLst>
                                          <p:attrName>style.visibility</p:attrName>
                                        </p:attrNameLst>
                                      </p:cBhvr>
                                      <p:to>
                                        <p:strVal val="visible"/>
                                      </p:to>
                                    </p:set>
                                    <p:animEffect transition="in" filter="wipe(left)">
                                      <p:cBhvr>
                                        <p:cTn id="42" dur="500"/>
                                        <p:tgtEl>
                                          <p:spTgt spid="788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9874" name="Object 2"/>
          <p:cNvGraphicFramePr>
            <a:graphicFrameLocks noChangeAspect="1"/>
          </p:cNvGraphicFramePr>
          <p:nvPr/>
        </p:nvGraphicFramePr>
        <p:xfrm>
          <a:off x="762000" y="687388"/>
          <a:ext cx="9982200" cy="760412"/>
        </p:xfrm>
        <a:graphic>
          <a:graphicData uri="http://schemas.openxmlformats.org/presentationml/2006/ole">
            <mc:AlternateContent xmlns:mc="http://schemas.openxmlformats.org/markup-compatibility/2006">
              <mc:Choice xmlns:v="urn:schemas-microsoft-com:vml" Requires="v">
                <p:oleObj spid="_x0000_s67628" name="文档" r:id="rId3" imgW="5486400" imgH="417600" progId="Word.Document.8">
                  <p:embed/>
                </p:oleObj>
              </mc:Choice>
              <mc:Fallback>
                <p:oleObj name="文档" r:id="rId3" imgW="5486400" imgH="417600"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687388"/>
                        <a:ext cx="9982200" cy="760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9875" name="Object 3"/>
          <p:cNvGraphicFramePr>
            <a:graphicFrameLocks noChangeAspect="1"/>
          </p:cNvGraphicFramePr>
          <p:nvPr/>
        </p:nvGraphicFramePr>
        <p:xfrm>
          <a:off x="835025" y="1516063"/>
          <a:ext cx="8004175" cy="1668462"/>
        </p:xfrm>
        <a:graphic>
          <a:graphicData uri="http://schemas.openxmlformats.org/presentationml/2006/ole">
            <mc:AlternateContent xmlns:mc="http://schemas.openxmlformats.org/markup-compatibility/2006">
              <mc:Choice xmlns:v="urn:schemas-microsoft-com:vml" Requires="v">
                <p:oleObj spid="_x0000_s67629" name="文档" r:id="rId5" imgW="5294281" imgH="1107684" progId="Word.Document.8">
                  <p:embed/>
                </p:oleObj>
              </mc:Choice>
              <mc:Fallback>
                <p:oleObj name="文档" r:id="rId5" imgW="5294281" imgH="1107684" progId="Word.Document.8">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5025" y="1516063"/>
                        <a:ext cx="8004175" cy="1668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9876" name="Object 4"/>
          <p:cNvGraphicFramePr>
            <a:graphicFrameLocks noChangeAspect="1"/>
          </p:cNvGraphicFramePr>
          <p:nvPr/>
        </p:nvGraphicFramePr>
        <p:xfrm>
          <a:off x="762000" y="3328988"/>
          <a:ext cx="8132763" cy="2767012"/>
        </p:xfrm>
        <a:graphic>
          <a:graphicData uri="http://schemas.openxmlformats.org/presentationml/2006/ole">
            <mc:AlternateContent xmlns:mc="http://schemas.openxmlformats.org/markup-compatibility/2006">
              <mc:Choice xmlns:v="urn:schemas-microsoft-com:vml" Requires="v">
                <p:oleObj spid="_x0000_s67630" name="文档" r:id="rId7" imgW="5344958" imgH="1908196" progId="Word.Document.8">
                  <p:embed/>
                </p:oleObj>
              </mc:Choice>
              <mc:Fallback>
                <p:oleObj name="文档" r:id="rId7" imgW="5344958" imgH="1908196" progId="Word.Document.8">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2000" y="3328988"/>
                        <a:ext cx="8132763" cy="2767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9874"/>
                                        </p:tgtEl>
                                        <p:attrNameLst>
                                          <p:attrName>style.visibility</p:attrName>
                                        </p:attrNameLst>
                                      </p:cBhvr>
                                      <p:to>
                                        <p:strVal val="visible"/>
                                      </p:to>
                                    </p:set>
                                    <p:animEffect transition="in" filter="wipe(left)">
                                      <p:cBhvr>
                                        <p:cTn id="7" dur="500"/>
                                        <p:tgtEl>
                                          <p:spTgt spid="798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79875"/>
                                        </p:tgtEl>
                                        <p:attrNameLst>
                                          <p:attrName>style.visibility</p:attrName>
                                        </p:attrNameLst>
                                      </p:cBhvr>
                                      <p:to>
                                        <p:strVal val="visible"/>
                                      </p:to>
                                    </p:set>
                                    <p:animEffect transition="in" filter="wipe(left)">
                                      <p:cBhvr>
                                        <p:cTn id="12" dur="500"/>
                                        <p:tgtEl>
                                          <p:spTgt spid="7987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79876"/>
                                        </p:tgtEl>
                                        <p:attrNameLst>
                                          <p:attrName>style.visibility</p:attrName>
                                        </p:attrNameLst>
                                      </p:cBhvr>
                                      <p:to>
                                        <p:strVal val="visible"/>
                                      </p:to>
                                    </p:set>
                                    <p:animEffect transition="in" filter="wipe(left)">
                                      <p:cBhvr>
                                        <p:cTn id="17" dur="500"/>
                                        <p:tgtEl>
                                          <p:spTgt spid="798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0898" name="Object 2"/>
          <p:cNvGraphicFramePr>
            <a:graphicFrameLocks noChangeAspect="1"/>
          </p:cNvGraphicFramePr>
          <p:nvPr/>
        </p:nvGraphicFramePr>
        <p:xfrm>
          <a:off x="762000" y="533400"/>
          <a:ext cx="9296400" cy="649288"/>
        </p:xfrm>
        <a:graphic>
          <a:graphicData uri="http://schemas.openxmlformats.org/presentationml/2006/ole">
            <mc:AlternateContent xmlns:mc="http://schemas.openxmlformats.org/markup-compatibility/2006">
              <mc:Choice xmlns:v="urn:schemas-microsoft-com:vml" Requires="v">
                <p:oleObj spid="_x0000_s68652" name="文档" r:id="rId3" imgW="5526418" imgH="388260" progId="Word.Document.8">
                  <p:embed/>
                </p:oleObj>
              </mc:Choice>
              <mc:Fallback>
                <p:oleObj name="文档" r:id="rId3" imgW="5526418" imgH="388260"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533400"/>
                        <a:ext cx="9296400" cy="649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899" name="Object 3"/>
          <p:cNvGraphicFramePr>
            <a:graphicFrameLocks noChangeAspect="1"/>
          </p:cNvGraphicFramePr>
          <p:nvPr/>
        </p:nvGraphicFramePr>
        <p:xfrm>
          <a:off x="904875" y="1212850"/>
          <a:ext cx="7934325" cy="1987550"/>
        </p:xfrm>
        <a:graphic>
          <a:graphicData uri="http://schemas.openxmlformats.org/presentationml/2006/ole">
            <mc:AlternateContent xmlns:mc="http://schemas.openxmlformats.org/markup-compatibility/2006">
              <mc:Choice xmlns:v="urn:schemas-microsoft-com:vml" Requires="v">
                <p:oleObj spid="_x0000_s68653" name="文档" r:id="rId5" imgW="5506577" imgH="1378162" progId="Word.Document.8">
                  <p:embed/>
                </p:oleObj>
              </mc:Choice>
              <mc:Fallback>
                <p:oleObj name="文档" r:id="rId5" imgW="5506577" imgH="1378162" progId="Word.Document.8">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4875" y="1212850"/>
                        <a:ext cx="7934325" cy="198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900" name="Object 4"/>
          <p:cNvGraphicFramePr>
            <a:graphicFrameLocks noChangeAspect="1"/>
          </p:cNvGraphicFramePr>
          <p:nvPr/>
        </p:nvGraphicFramePr>
        <p:xfrm>
          <a:off x="985838" y="3276600"/>
          <a:ext cx="7624762" cy="2895600"/>
        </p:xfrm>
        <a:graphic>
          <a:graphicData uri="http://schemas.openxmlformats.org/presentationml/2006/ole">
            <mc:AlternateContent xmlns:mc="http://schemas.openxmlformats.org/markup-compatibility/2006">
              <mc:Choice xmlns:v="urn:schemas-microsoft-com:vml" Requires="v">
                <p:oleObj spid="_x0000_s68654" name="文档" r:id="rId7" imgW="5293009" imgH="2011828" progId="Word.Document.8">
                  <p:embed/>
                </p:oleObj>
              </mc:Choice>
              <mc:Fallback>
                <p:oleObj name="文档" r:id="rId7" imgW="5293009" imgH="2011828" progId="Word.Document.8">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85838" y="3276600"/>
                        <a:ext cx="7624762"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80898"/>
                                        </p:tgtEl>
                                        <p:attrNameLst>
                                          <p:attrName>style.visibility</p:attrName>
                                        </p:attrNameLst>
                                      </p:cBhvr>
                                      <p:to>
                                        <p:strVal val="visible"/>
                                      </p:to>
                                    </p:set>
                                    <p:animEffect transition="in" filter="wipe(left)">
                                      <p:cBhvr>
                                        <p:cTn id="7" dur="500"/>
                                        <p:tgtEl>
                                          <p:spTgt spid="808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80899"/>
                                        </p:tgtEl>
                                        <p:attrNameLst>
                                          <p:attrName>style.visibility</p:attrName>
                                        </p:attrNameLst>
                                      </p:cBhvr>
                                      <p:to>
                                        <p:strVal val="visible"/>
                                      </p:to>
                                    </p:set>
                                    <p:animEffect transition="in" filter="wipe(left)">
                                      <p:cBhvr>
                                        <p:cTn id="12" dur="500"/>
                                        <p:tgtEl>
                                          <p:spTgt spid="8089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80900"/>
                                        </p:tgtEl>
                                        <p:attrNameLst>
                                          <p:attrName>style.visibility</p:attrName>
                                        </p:attrNameLst>
                                      </p:cBhvr>
                                      <p:to>
                                        <p:strVal val="visible"/>
                                      </p:to>
                                    </p:set>
                                    <p:animEffect transition="in" filter="wipe(left)">
                                      <p:cBhvr>
                                        <p:cTn id="17" dur="500"/>
                                        <p:tgtEl>
                                          <p:spTgt spid="809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22" name="Object 2"/>
          <p:cNvGraphicFramePr>
            <a:graphicFrameLocks noChangeAspect="1"/>
          </p:cNvGraphicFramePr>
          <p:nvPr/>
        </p:nvGraphicFramePr>
        <p:xfrm>
          <a:off x="685800" y="522288"/>
          <a:ext cx="9144000" cy="696912"/>
        </p:xfrm>
        <a:graphic>
          <a:graphicData uri="http://schemas.openxmlformats.org/presentationml/2006/ole">
            <mc:AlternateContent xmlns:mc="http://schemas.openxmlformats.org/markup-compatibility/2006">
              <mc:Choice xmlns:v="urn:schemas-microsoft-com:vml" Requires="v">
                <p:oleObj spid="_x0000_s69690" name="文档" r:id="rId3" imgW="5486400" imgH="417600" progId="Word.Document.8">
                  <p:embed/>
                </p:oleObj>
              </mc:Choice>
              <mc:Fallback>
                <p:oleObj name="文档" r:id="rId3" imgW="5486400" imgH="417600"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522288"/>
                        <a:ext cx="9144000" cy="696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23" name="Object 3"/>
          <p:cNvGraphicFramePr>
            <a:graphicFrameLocks noChangeAspect="1"/>
          </p:cNvGraphicFramePr>
          <p:nvPr/>
        </p:nvGraphicFramePr>
        <p:xfrm>
          <a:off x="609600" y="1198563"/>
          <a:ext cx="8305800" cy="1925637"/>
        </p:xfrm>
        <a:graphic>
          <a:graphicData uri="http://schemas.openxmlformats.org/presentationml/2006/ole">
            <mc:AlternateContent xmlns:mc="http://schemas.openxmlformats.org/markup-compatibility/2006">
              <mc:Choice xmlns:v="urn:schemas-microsoft-com:vml" Requires="v">
                <p:oleObj spid="_x0000_s69691" name="文档" r:id="rId5" imgW="5486400" imgH="1274040" progId="Word.Document.8">
                  <p:embed/>
                </p:oleObj>
              </mc:Choice>
              <mc:Fallback>
                <p:oleObj name="文档" r:id="rId5" imgW="5486400" imgH="1274040" progId="Word.Document.8">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 y="1198563"/>
                        <a:ext cx="8305800" cy="1925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24" name="Object 4"/>
          <p:cNvGraphicFramePr>
            <a:graphicFrameLocks noChangeAspect="1"/>
          </p:cNvGraphicFramePr>
          <p:nvPr/>
        </p:nvGraphicFramePr>
        <p:xfrm>
          <a:off x="768350" y="2971800"/>
          <a:ext cx="7918450" cy="946150"/>
        </p:xfrm>
        <a:graphic>
          <a:graphicData uri="http://schemas.openxmlformats.org/presentationml/2006/ole">
            <mc:AlternateContent xmlns:mc="http://schemas.openxmlformats.org/markup-compatibility/2006">
              <mc:Choice xmlns:v="urn:schemas-microsoft-com:vml" Requires="v">
                <p:oleObj spid="_x0000_s69692" name="文档" r:id="rId7" imgW="4930811" imgH="605959" progId="Word.Document.8">
                  <p:embed/>
                </p:oleObj>
              </mc:Choice>
              <mc:Fallback>
                <p:oleObj name="文档" r:id="rId7" imgW="4930811" imgH="605959" progId="Word.Document.8">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8350" y="2971800"/>
                        <a:ext cx="79184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25" name="Object 5"/>
          <p:cNvGraphicFramePr>
            <a:graphicFrameLocks noChangeAspect="1"/>
          </p:cNvGraphicFramePr>
          <p:nvPr/>
        </p:nvGraphicFramePr>
        <p:xfrm>
          <a:off x="2243138" y="3465513"/>
          <a:ext cx="5605462" cy="3697287"/>
        </p:xfrm>
        <a:graphic>
          <a:graphicData uri="http://schemas.openxmlformats.org/presentationml/2006/ole">
            <mc:AlternateContent xmlns:mc="http://schemas.openxmlformats.org/markup-compatibility/2006">
              <mc:Choice xmlns:v="urn:schemas-microsoft-com:vml" Requires="v">
                <p:oleObj spid="_x0000_s69693" name="文档" r:id="rId9" imgW="3597818" imgH="2371302" progId="Word.Document.8">
                  <p:embed/>
                </p:oleObj>
              </mc:Choice>
              <mc:Fallback>
                <p:oleObj name="文档" r:id="rId9" imgW="3597818" imgH="2371302" progId="Word.Document.8">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43138" y="3465513"/>
                        <a:ext cx="5605462" cy="3697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81922"/>
                                        </p:tgtEl>
                                        <p:attrNameLst>
                                          <p:attrName>style.visibility</p:attrName>
                                        </p:attrNameLst>
                                      </p:cBhvr>
                                      <p:to>
                                        <p:strVal val="visible"/>
                                      </p:to>
                                    </p:set>
                                    <p:animEffect transition="in" filter="wipe(left)">
                                      <p:cBhvr>
                                        <p:cTn id="7" dur="500"/>
                                        <p:tgtEl>
                                          <p:spTgt spid="819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81923"/>
                                        </p:tgtEl>
                                        <p:attrNameLst>
                                          <p:attrName>style.visibility</p:attrName>
                                        </p:attrNameLst>
                                      </p:cBhvr>
                                      <p:to>
                                        <p:strVal val="visible"/>
                                      </p:to>
                                    </p:set>
                                    <p:animEffect transition="in" filter="wipe(left)">
                                      <p:cBhvr>
                                        <p:cTn id="12" dur="500"/>
                                        <p:tgtEl>
                                          <p:spTgt spid="8192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81924"/>
                                        </p:tgtEl>
                                        <p:attrNameLst>
                                          <p:attrName>style.visibility</p:attrName>
                                        </p:attrNameLst>
                                      </p:cBhvr>
                                      <p:to>
                                        <p:strVal val="visible"/>
                                      </p:to>
                                    </p:set>
                                    <p:animEffect transition="in" filter="wipe(left)">
                                      <p:cBhvr>
                                        <p:cTn id="17" dur="500"/>
                                        <p:tgtEl>
                                          <p:spTgt spid="8192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81925"/>
                                        </p:tgtEl>
                                        <p:attrNameLst>
                                          <p:attrName>style.visibility</p:attrName>
                                        </p:attrNameLst>
                                      </p:cBhvr>
                                      <p:to>
                                        <p:strVal val="visible"/>
                                      </p:to>
                                    </p:set>
                                    <p:animEffect transition="in" filter="wipe(left)">
                                      <p:cBhvr>
                                        <p:cTn id="22" dur="500"/>
                                        <p:tgtEl>
                                          <p:spTgt spid="819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2946" name="Object 2"/>
          <p:cNvGraphicFramePr>
            <a:graphicFrameLocks noChangeAspect="1"/>
          </p:cNvGraphicFramePr>
          <p:nvPr/>
        </p:nvGraphicFramePr>
        <p:xfrm>
          <a:off x="463550" y="-1073150"/>
          <a:ext cx="8628063" cy="4133850"/>
        </p:xfrm>
        <a:graphic>
          <a:graphicData uri="http://schemas.openxmlformats.org/presentationml/2006/ole">
            <mc:AlternateContent xmlns:mc="http://schemas.openxmlformats.org/markup-compatibility/2006">
              <mc:Choice xmlns:v="urn:schemas-microsoft-com:vml" Requires="v">
                <p:oleObj spid="_x0000_s70743" name="文档" r:id="rId3" imgW="5506577" imgH="2636499" progId="Word.Document.8">
                  <p:embed/>
                </p:oleObj>
              </mc:Choice>
              <mc:Fallback>
                <p:oleObj name="文档" r:id="rId3" imgW="5506577" imgH="2636499"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550" y="-1073150"/>
                        <a:ext cx="8628063" cy="413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2947" name="Object 3"/>
          <p:cNvGraphicFramePr>
            <a:graphicFrameLocks noChangeAspect="1"/>
          </p:cNvGraphicFramePr>
          <p:nvPr/>
        </p:nvGraphicFramePr>
        <p:xfrm>
          <a:off x="838200" y="2674938"/>
          <a:ext cx="8686800" cy="1363662"/>
        </p:xfrm>
        <a:graphic>
          <a:graphicData uri="http://schemas.openxmlformats.org/presentationml/2006/ole">
            <mc:AlternateContent xmlns:mc="http://schemas.openxmlformats.org/markup-compatibility/2006">
              <mc:Choice xmlns:v="urn:schemas-microsoft-com:vml" Requires="v">
                <p:oleObj spid="_x0000_s70744" name="文档" r:id="rId5" imgW="5486400" imgH="862560" progId="Word.Document.8">
                  <p:embed/>
                </p:oleObj>
              </mc:Choice>
              <mc:Fallback>
                <p:oleObj name="文档" r:id="rId5" imgW="5486400" imgH="862560" progId="Word.Document.8">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00" y="2674938"/>
                        <a:ext cx="8686800" cy="1363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2948" name="Object 4"/>
          <p:cNvGraphicFramePr>
            <a:graphicFrameLocks noChangeAspect="1"/>
          </p:cNvGraphicFramePr>
          <p:nvPr/>
        </p:nvGraphicFramePr>
        <p:xfrm>
          <a:off x="1981200" y="4040188"/>
          <a:ext cx="8915400" cy="760412"/>
        </p:xfrm>
        <a:graphic>
          <a:graphicData uri="http://schemas.openxmlformats.org/presentationml/2006/ole">
            <mc:AlternateContent xmlns:mc="http://schemas.openxmlformats.org/markup-compatibility/2006">
              <mc:Choice xmlns:v="urn:schemas-microsoft-com:vml" Requires="v">
                <p:oleObj spid="_x0000_s70745" name="文档" r:id="rId7" imgW="5486400" imgH="469440" progId="Word.Document.8">
                  <p:embed/>
                </p:oleObj>
              </mc:Choice>
              <mc:Fallback>
                <p:oleObj name="文档" r:id="rId7" imgW="5486400" imgH="469440" progId="Word.Document.8">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81200" y="4040188"/>
                        <a:ext cx="8915400" cy="760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2949" name="Object 5"/>
          <p:cNvGraphicFramePr>
            <a:graphicFrameLocks noChangeAspect="1"/>
          </p:cNvGraphicFramePr>
          <p:nvPr/>
        </p:nvGraphicFramePr>
        <p:xfrm>
          <a:off x="914400" y="4856163"/>
          <a:ext cx="8382000" cy="1316037"/>
        </p:xfrm>
        <a:graphic>
          <a:graphicData uri="http://schemas.openxmlformats.org/presentationml/2006/ole">
            <mc:AlternateContent xmlns:mc="http://schemas.openxmlformats.org/markup-compatibility/2006">
              <mc:Choice xmlns:v="urn:schemas-microsoft-com:vml" Requires="v">
                <p:oleObj spid="_x0000_s70746" name="文档" r:id="rId9" imgW="5486400" imgH="862560" progId="Word.Document.8">
                  <p:embed/>
                </p:oleObj>
              </mc:Choice>
              <mc:Fallback>
                <p:oleObj name="文档" r:id="rId9" imgW="5486400" imgH="862560" progId="Word.Document.8">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14400" y="4856163"/>
                        <a:ext cx="8382000" cy="131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2950" name="Text Box 6"/>
          <p:cNvSpPr txBox="1">
            <a:spLocks noChangeArrowheads="1"/>
          </p:cNvSpPr>
          <p:nvPr/>
        </p:nvSpPr>
        <p:spPr bwMode="auto">
          <a:xfrm>
            <a:off x="6096000" y="2971800"/>
            <a:ext cx="144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50000"/>
              </a:spcBef>
              <a:buFontTx/>
              <a:buNone/>
            </a:pPr>
            <a:r>
              <a:rPr kumimoji="1" lang="en-US" altLang="zh-CN" sz="2400" b="0">
                <a:latin typeface="Times New Roman" pitchFamily="18" charset="0"/>
              </a:rPr>
              <a:t>       </a:t>
            </a:r>
            <a:r>
              <a:rPr kumimoji="1" lang="zh-CN" altLang="en-US" sz="2400" b="0">
                <a:latin typeface="Times New Roman" pitchFamily="18" charset="0"/>
              </a:rPr>
              <a:t>图</a:t>
            </a:r>
            <a:r>
              <a:rPr kumimoji="1" lang="en-US" altLang="zh-CN" sz="2400" b="0">
                <a:latin typeface="Times New Roman" pitchFamily="18" charset="0"/>
              </a:rPr>
              <a:t>5-5</a:t>
            </a:r>
          </a:p>
        </p:txBody>
      </p:sp>
      <p:graphicFrame>
        <p:nvGraphicFramePr>
          <p:cNvPr id="70663" name="Object 7"/>
          <p:cNvGraphicFramePr>
            <a:graphicFrameLocks noChangeAspect="1"/>
          </p:cNvGraphicFramePr>
          <p:nvPr/>
        </p:nvGraphicFramePr>
        <p:xfrm>
          <a:off x="971550" y="333375"/>
          <a:ext cx="4465638" cy="1944688"/>
        </p:xfrm>
        <a:graphic>
          <a:graphicData uri="http://schemas.openxmlformats.org/presentationml/2006/ole">
            <mc:AlternateContent xmlns:mc="http://schemas.openxmlformats.org/markup-compatibility/2006">
              <mc:Choice xmlns:v="urn:schemas-microsoft-com:vml" Requires="v">
                <p:oleObj spid="_x0000_s70747" name="文档" r:id="rId11" imgW="3001292" imgH="1254077" progId="Word.Document.8">
                  <p:embed/>
                </p:oleObj>
              </mc:Choice>
              <mc:Fallback>
                <p:oleObj name="文档" r:id="rId11" imgW="3001292" imgH="1254077" progId="Word.Document.8">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71550" y="333375"/>
                        <a:ext cx="4465638" cy="1944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0664" name="Object 8"/>
          <p:cNvGraphicFramePr>
            <a:graphicFrameLocks noChangeAspect="1"/>
          </p:cNvGraphicFramePr>
          <p:nvPr/>
        </p:nvGraphicFramePr>
        <p:xfrm>
          <a:off x="1116013" y="1916113"/>
          <a:ext cx="3889375" cy="863600"/>
        </p:xfrm>
        <a:graphic>
          <a:graphicData uri="http://schemas.openxmlformats.org/presentationml/2006/ole">
            <mc:AlternateContent xmlns:mc="http://schemas.openxmlformats.org/markup-compatibility/2006">
              <mc:Choice xmlns:v="urn:schemas-microsoft-com:vml" Requires="v">
                <p:oleObj spid="_x0000_s70748" name="文档" r:id="rId13" imgW="2635623" imgH="535813" progId="Word.Document.8">
                  <p:embed/>
                </p:oleObj>
              </mc:Choice>
              <mc:Fallback>
                <p:oleObj name="文档" r:id="rId13" imgW="2635623" imgH="535813" progId="Word.Document.8">
                  <p:embed/>
                  <p:pic>
                    <p:nvPicPr>
                      <p:cNvPr id="0" name="Object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16013" y="1916113"/>
                        <a:ext cx="3889375"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82946"/>
                                        </p:tgtEl>
                                        <p:attrNameLst>
                                          <p:attrName>style.visibility</p:attrName>
                                        </p:attrNameLst>
                                      </p:cBhvr>
                                      <p:to>
                                        <p:strVal val="visible"/>
                                      </p:to>
                                    </p:set>
                                    <p:animEffect transition="in" filter="wipe(left)">
                                      <p:cBhvr>
                                        <p:cTn id="7" dur="500"/>
                                        <p:tgtEl>
                                          <p:spTgt spid="829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2950"/>
                                        </p:tgtEl>
                                        <p:attrNameLst>
                                          <p:attrName>style.visibility</p:attrName>
                                        </p:attrNameLst>
                                      </p:cBhvr>
                                      <p:to>
                                        <p:strVal val="visible"/>
                                      </p:to>
                                    </p:set>
                                    <p:animEffect transition="in" filter="wipe(left)">
                                      <p:cBhvr>
                                        <p:cTn id="12" dur="500"/>
                                        <p:tgtEl>
                                          <p:spTgt spid="8295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82947"/>
                                        </p:tgtEl>
                                        <p:attrNameLst>
                                          <p:attrName>style.visibility</p:attrName>
                                        </p:attrNameLst>
                                      </p:cBhvr>
                                      <p:to>
                                        <p:strVal val="visible"/>
                                      </p:to>
                                    </p:set>
                                    <p:animEffect transition="in" filter="wipe(left)">
                                      <p:cBhvr>
                                        <p:cTn id="17" dur="500"/>
                                        <p:tgtEl>
                                          <p:spTgt spid="8294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82948"/>
                                        </p:tgtEl>
                                        <p:attrNameLst>
                                          <p:attrName>style.visibility</p:attrName>
                                        </p:attrNameLst>
                                      </p:cBhvr>
                                      <p:to>
                                        <p:strVal val="visible"/>
                                      </p:to>
                                    </p:set>
                                    <p:animEffect transition="in" filter="wipe(left)">
                                      <p:cBhvr>
                                        <p:cTn id="22" dur="500"/>
                                        <p:tgtEl>
                                          <p:spTgt spid="8294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82949"/>
                                        </p:tgtEl>
                                        <p:attrNameLst>
                                          <p:attrName>style.visibility</p:attrName>
                                        </p:attrNameLst>
                                      </p:cBhvr>
                                      <p:to>
                                        <p:strVal val="visible"/>
                                      </p:to>
                                    </p:set>
                                    <p:animEffect transition="in" filter="wipe(left)">
                                      <p:cBhvr>
                                        <p:cTn id="27" dur="500"/>
                                        <p:tgtEl>
                                          <p:spTgt spid="829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50"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3970" name="Object 2"/>
          <p:cNvGraphicFramePr>
            <a:graphicFrameLocks noChangeAspect="1"/>
          </p:cNvGraphicFramePr>
          <p:nvPr/>
        </p:nvGraphicFramePr>
        <p:xfrm>
          <a:off x="895350" y="269875"/>
          <a:ext cx="8004175" cy="2778125"/>
        </p:xfrm>
        <a:graphic>
          <a:graphicData uri="http://schemas.openxmlformats.org/presentationml/2006/ole">
            <mc:AlternateContent xmlns:mc="http://schemas.openxmlformats.org/markup-compatibility/2006">
              <mc:Choice xmlns:v="urn:schemas-microsoft-com:vml" Requires="v">
                <p:oleObj spid="_x0000_s71752" name="文档" r:id="rId3" imgW="5425440" imgH="1886712" progId="Word.Document.8">
                  <p:embed/>
                </p:oleObj>
              </mc:Choice>
              <mc:Fallback>
                <p:oleObj name="文档" r:id="rId3" imgW="5425440" imgH="1886712"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5350" y="269875"/>
                        <a:ext cx="8004175" cy="277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3971" name="Object 3"/>
          <p:cNvGraphicFramePr>
            <a:graphicFrameLocks noChangeAspect="1"/>
          </p:cNvGraphicFramePr>
          <p:nvPr/>
        </p:nvGraphicFramePr>
        <p:xfrm>
          <a:off x="838200" y="3027363"/>
          <a:ext cx="8534400" cy="1246187"/>
        </p:xfrm>
        <a:graphic>
          <a:graphicData uri="http://schemas.openxmlformats.org/presentationml/2006/ole">
            <mc:AlternateContent xmlns:mc="http://schemas.openxmlformats.org/markup-compatibility/2006">
              <mc:Choice xmlns:v="urn:schemas-microsoft-com:vml" Requires="v">
                <p:oleObj spid="_x0000_s71753" name="文档" r:id="rId5" imgW="5486400" imgH="801720" progId="Word.Document.8">
                  <p:embed/>
                </p:oleObj>
              </mc:Choice>
              <mc:Fallback>
                <p:oleObj name="文档" r:id="rId5" imgW="5486400" imgH="801720" progId="Word.Document.8">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00" y="3027363"/>
                        <a:ext cx="8534400" cy="1246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3972" name="Object 4"/>
          <p:cNvGraphicFramePr>
            <a:graphicFrameLocks noChangeAspect="1"/>
          </p:cNvGraphicFramePr>
          <p:nvPr/>
        </p:nvGraphicFramePr>
        <p:xfrm>
          <a:off x="990600" y="4094163"/>
          <a:ext cx="8686800" cy="1468437"/>
        </p:xfrm>
        <a:graphic>
          <a:graphicData uri="http://schemas.openxmlformats.org/presentationml/2006/ole">
            <mc:AlternateContent xmlns:mc="http://schemas.openxmlformats.org/markup-compatibility/2006">
              <mc:Choice xmlns:v="urn:schemas-microsoft-com:vml" Requires="v">
                <p:oleObj spid="_x0000_s71754" name="文档" r:id="rId7" imgW="5486400" imgH="929520" progId="Word.Document.8">
                  <p:embed/>
                </p:oleObj>
              </mc:Choice>
              <mc:Fallback>
                <p:oleObj name="文档" r:id="rId7" imgW="5486400" imgH="929520" progId="Word.Document.8">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90600" y="4094163"/>
                        <a:ext cx="8686800" cy="1468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3973" name="Object 5"/>
          <p:cNvGraphicFramePr>
            <a:graphicFrameLocks noChangeAspect="1"/>
          </p:cNvGraphicFramePr>
          <p:nvPr/>
        </p:nvGraphicFramePr>
        <p:xfrm>
          <a:off x="914400" y="5648325"/>
          <a:ext cx="8915400" cy="495300"/>
        </p:xfrm>
        <a:graphic>
          <a:graphicData uri="http://schemas.openxmlformats.org/presentationml/2006/ole">
            <mc:AlternateContent xmlns:mc="http://schemas.openxmlformats.org/markup-compatibility/2006">
              <mc:Choice xmlns:v="urn:schemas-microsoft-com:vml" Requires="v">
                <p:oleObj spid="_x0000_s71755" name="文档" r:id="rId9" imgW="5486400" imgH="304920" progId="Word.Document.8">
                  <p:embed/>
                </p:oleObj>
              </mc:Choice>
              <mc:Fallback>
                <p:oleObj name="文档" r:id="rId9" imgW="5486400" imgH="304920" progId="Word.Document.8">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14400" y="5648325"/>
                        <a:ext cx="891540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3974" name="Object 6"/>
          <p:cNvGraphicFramePr>
            <a:graphicFrameLocks noChangeAspect="1"/>
          </p:cNvGraphicFramePr>
          <p:nvPr/>
        </p:nvGraphicFramePr>
        <p:xfrm>
          <a:off x="6019800" y="5648325"/>
          <a:ext cx="8839200" cy="600075"/>
        </p:xfrm>
        <a:graphic>
          <a:graphicData uri="http://schemas.openxmlformats.org/presentationml/2006/ole">
            <mc:AlternateContent xmlns:mc="http://schemas.openxmlformats.org/markup-compatibility/2006">
              <mc:Choice xmlns:v="urn:schemas-microsoft-com:vml" Requires="v">
                <p:oleObj spid="_x0000_s71756" name="文档" r:id="rId11" imgW="5486400" imgH="384120" progId="Word.Document.8">
                  <p:embed/>
                </p:oleObj>
              </mc:Choice>
              <mc:Fallback>
                <p:oleObj name="文档" r:id="rId11" imgW="5486400" imgH="384120" progId="Word.Document.8">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19800" y="5648325"/>
                        <a:ext cx="8839200"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83970"/>
                                        </p:tgtEl>
                                        <p:attrNameLst>
                                          <p:attrName>style.visibility</p:attrName>
                                        </p:attrNameLst>
                                      </p:cBhvr>
                                      <p:to>
                                        <p:strVal val="visible"/>
                                      </p:to>
                                    </p:set>
                                    <p:animEffect transition="in" filter="wipe(left)">
                                      <p:cBhvr>
                                        <p:cTn id="7" dur="500"/>
                                        <p:tgtEl>
                                          <p:spTgt spid="839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83971"/>
                                        </p:tgtEl>
                                        <p:attrNameLst>
                                          <p:attrName>style.visibility</p:attrName>
                                        </p:attrNameLst>
                                      </p:cBhvr>
                                      <p:to>
                                        <p:strVal val="visible"/>
                                      </p:to>
                                    </p:set>
                                    <p:animEffect transition="in" filter="wipe(left)">
                                      <p:cBhvr>
                                        <p:cTn id="12" dur="500"/>
                                        <p:tgtEl>
                                          <p:spTgt spid="8397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83972"/>
                                        </p:tgtEl>
                                        <p:attrNameLst>
                                          <p:attrName>style.visibility</p:attrName>
                                        </p:attrNameLst>
                                      </p:cBhvr>
                                      <p:to>
                                        <p:strVal val="visible"/>
                                      </p:to>
                                    </p:set>
                                    <p:animEffect transition="in" filter="wipe(left)">
                                      <p:cBhvr>
                                        <p:cTn id="17" dur="500"/>
                                        <p:tgtEl>
                                          <p:spTgt spid="8397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83973"/>
                                        </p:tgtEl>
                                        <p:attrNameLst>
                                          <p:attrName>style.visibility</p:attrName>
                                        </p:attrNameLst>
                                      </p:cBhvr>
                                      <p:to>
                                        <p:strVal val="visible"/>
                                      </p:to>
                                    </p:set>
                                    <p:animEffect transition="in" filter="wipe(left)">
                                      <p:cBhvr>
                                        <p:cTn id="22" dur="500"/>
                                        <p:tgtEl>
                                          <p:spTgt spid="8397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83974"/>
                                        </p:tgtEl>
                                        <p:attrNameLst>
                                          <p:attrName>style.visibility</p:attrName>
                                        </p:attrNameLst>
                                      </p:cBhvr>
                                      <p:to>
                                        <p:strVal val="visible"/>
                                      </p:to>
                                    </p:set>
                                    <p:animEffect transition="in" filter="wipe(left)">
                                      <p:cBhvr>
                                        <p:cTn id="27" dur="500"/>
                                        <p:tgtEl>
                                          <p:spTgt spid="839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4994" name="Object 2"/>
          <p:cNvGraphicFramePr>
            <a:graphicFrameLocks noChangeAspect="1"/>
          </p:cNvGraphicFramePr>
          <p:nvPr/>
        </p:nvGraphicFramePr>
        <p:xfrm>
          <a:off x="1600200" y="228600"/>
          <a:ext cx="3657600" cy="1036638"/>
        </p:xfrm>
        <a:graphic>
          <a:graphicData uri="http://schemas.openxmlformats.org/presentationml/2006/ole">
            <mc:AlternateContent xmlns:mc="http://schemas.openxmlformats.org/markup-compatibility/2006">
              <mc:Choice xmlns:v="urn:schemas-microsoft-com:vml" Requires="v">
                <p:oleObj spid="_x0000_s72762" name="公式" r:id="rId3" imgW="2108200" imgH="596900" progId="Equation.3">
                  <p:embed/>
                </p:oleObj>
              </mc:Choice>
              <mc:Fallback>
                <p:oleObj name="公式" r:id="rId3" imgW="2108200" imgH="5969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228600"/>
                        <a:ext cx="3657600" cy="1036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4995" name="Object 3"/>
          <p:cNvGraphicFramePr>
            <a:graphicFrameLocks noChangeAspect="1"/>
          </p:cNvGraphicFramePr>
          <p:nvPr/>
        </p:nvGraphicFramePr>
        <p:xfrm>
          <a:off x="1600200" y="1447800"/>
          <a:ext cx="9144000" cy="993775"/>
        </p:xfrm>
        <a:graphic>
          <a:graphicData uri="http://schemas.openxmlformats.org/presentationml/2006/ole">
            <mc:AlternateContent xmlns:mc="http://schemas.openxmlformats.org/markup-compatibility/2006">
              <mc:Choice xmlns:v="urn:schemas-microsoft-com:vml" Requires="v">
                <p:oleObj spid="_x0000_s72763" name="文档" r:id="rId5" imgW="5486400" imgH="597240" progId="Word.Document.8">
                  <p:embed/>
                </p:oleObj>
              </mc:Choice>
              <mc:Fallback>
                <p:oleObj name="文档" r:id="rId5" imgW="5486400" imgH="597240" progId="Word.Document.8">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00200" y="1447800"/>
                        <a:ext cx="9144000" cy="993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4996" name="Object 4"/>
          <p:cNvGraphicFramePr>
            <a:graphicFrameLocks noChangeAspect="1"/>
          </p:cNvGraphicFramePr>
          <p:nvPr/>
        </p:nvGraphicFramePr>
        <p:xfrm>
          <a:off x="919163" y="2590800"/>
          <a:ext cx="9640887" cy="2151063"/>
        </p:xfrm>
        <a:graphic>
          <a:graphicData uri="http://schemas.openxmlformats.org/presentationml/2006/ole">
            <mc:AlternateContent xmlns:mc="http://schemas.openxmlformats.org/markup-compatibility/2006">
              <mc:Choice xmlns:v="urn:schemas-microsoft-com:vml" Requires="v">
                <p:oleObj spid="_x0000_s72764" name="文档" r:id="rId7" imgW="5486400" imgH="1228680" progId="Word.Document.8">
                  <p:embed/>
                </p:oleObj>
              </mc:Choice>
              <mc:Fallback>
                <p:oleObj name="文档" r:id="rId7" imgW="5486400" imgH="1228680" progId="Word.Document.8">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9163" y="2590800"/>
                        <a:ext cx="9640887" cy="2151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4997" name="Object 5"/>
          <p:cNvGraphicFramePr>
            <a:graphicFrameLocks noChangeAspect="1"/>
          </p:cNvGraphicFramePr>
          <p:nvPr/>
        </p:nvGraphicFramePr>
        <p:xfrm>
          <a:off x="2057400" y="4724400"/>
          <a:ext cx="10218738" cy="588963"/>
        </p:xfrm>
        <a:graphic>
          <a:graphicData uri="http://schemas.openxmlformats.org/presentationml/2006/ole">
            <mc:AlternateContent xmlns:mc="http://schemas.openxmlformats.org/markup-compatibility/2006">
              <mc:Choice xmlns:v="urn:schemas-microsoft-com:vml" Requires="v">
                <p:oleObj spid="_x0000_s72765" name="文档" r:id="rId9" imgW="5486400" imgH="317160" progId="Word.Document.8">
                  <p:embed/>
                </p:oleObj>
              </mc:Choice>
              <mc:Fallback>
                <p:oleObj name="文档" r:id="rId9" imgW="5486400" imgH="317160" progId="Word.Document.8">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57400" y="4724400"/>
                        <a:ext cx="10218738" cy="588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84994"/>
                                        </p:tgtEl>
                                        <p:attrNameLst>
                                          <p:attrName>style.visibility</p:attrName>
                                        </p:attrNameLst>
                                      </p:cBhvr>
                                      <p:to>
                                        <p:strVal val="visible"/>
                                      </p:to>
                                    </p:set>
                                    <p:animEffect transition="in" filter="wipe(left)">
                                      <p:cBhvr>
                                        <p:cTn id="7" dur="500"/>
                                        <p:tgtEl>
                                          <p:spTgt spid="849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84995"/>
                                        </p:tgtEl>
                                        <p:attrNameLst>
                                          <p:attrName>style.visibility</p:attrName>
                                        </p:attrNameLst>
                                      </p:cBhvr>
                                      <p:to>
                                        <p:strVal val="visible"/>
                                      </p:to>
                                    </p:set>
                                    <p:animEffect transition="in" filter="wipe(left)">
                                      <p:cBhvr>
                                        <p:cTn id="12" dur="500"/>
                                        <p:tgtEl>
                                          <p:spTgt spid="8499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84996"/>
                                        </p:tgtEl>
                                        <p:attrNameLst>
                                          <p:attrName>style.visibility</p:attrName>
                                        </p:attrNameLst>
                                      </p:cBhvr>
                                      <p:to>
                                        <p:strVal val="visible"/>
                                      </p:to>
                                    </p:set>
                                    <p:animEffect transition="in" filter="wipe(left)">
                                      <p:cBhvr>
                                        <p:cTn id="17" dur="500"/>
                                        <p:tgtEl>
                                          <p:spTgt spid="8499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84997"/>
                                        </p:tgtEl>
                                        <p:attrNameLst>
                                          <p:attrName>style.visibility</p:attrName>
                                        </p:attrNameLst>
                                      </p:cBhvr>
                                      <p:to>
                                        <p:strVal val="visible"/>
                                      </p:to>
                                    </p:set>
                                    <p:animEffect transition="in" filter="wipe(left)">
                                      <p:cBhvr>
                                        <p:cTn id="22" dur="500"/>
                                        <p:tgtEl>
                                          <p:spTgt spid="849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Text Box 4"/>
          <p:cNvSpPr txBox="1">
            <a:spLocks noChangeArrowheads="1"/>
          </p:cNvSpPr>
          <p:nvPr/>
        </p:nvSpPr>
        <p:spPr bwMode="auto">
          <a:xfrm>
            <a:off x="685800" y="533400"/>
            <a:ext cx="83058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50000"/>
              </a:spcBef>
              <a:buFontTx/>
              <a:buNone/>
            </a:pPr>
            <a:r>
              <a:rPr lang="en-US" altLang="zh-CN" sz="2800">
                <a:ea typeface="楷体_GB2312" pitchFamily="49" charset="-122"/>
              </a:rPr>
              <a:t>       </a:t>
            </a:r>
            <a:r>
              <a:rPr lang="zh-CN" altLang="en-US" sz="2800">
                <a:solidFill>
                  <a:srgbClr val="FF0000"/>
                </a:solidFill>
                <a:ea typeface="楷体_GB2312" pitchFamily="49" charset="-122"/>
              </a:rPr>
              <a:t>例：</a:t>
            </a:r>
            <a:r>
              <a:rPr lang="zh-CN" altLang="en-US" sz="2800">
                <a:solidFill>
                  <a:srgbClr val="290DD1"/>
                </a:solidFill>
                <a:ea typeface="楷体_GB2312" pitchFamily="49" charset="-122"/>
              </a:rPr>
              <a:t>设                    为来自总体    的一个样本，</a:t>
            </a:r>
            <a:r>
              <a:rPr lang="zh-CN" altLang="en-US" sz="2800">
                <a:solidFill>
                  <a:srgbClr val="290DD1"/>
                </a:solidFill>
                <a:latin typeface="楷体_GB2312" pitchFamily="49" charset="-122"/>
                <a:ea typeface="楷体_GB2312" pitchFamily="49" charset="-122"/>
              </a:rPr>
              <a:t>总体        ，其中参数  未知，求参数  的矩估计。</a:t>
            </a:r>
          </a:p>
        </p:txBody>
      </p:sp>
      <p:graphicFrame>
        <p:nvGraphicFramePr>
          <p:cNvPr id="68613" name="Object 5"/>
          <p:cNvGraphicFramePr>
            <a:graphicFrameLocks noChangeAspect="1"/>
          </p:cNvGraphicFramePr>
          <p:nvPr/>
        </p:nvGraphicFramePr>
        <p:xfrm>
          <a:off x="2533650" y="555625"/>
          <a:ext cx="1962150" cy="511175"/>
        </p:xfrm>
        <a:graphic>
          <a:graphicData uri="http://schemas.openxmlformats.org/presentationml/2006/ole">
            <mc:AlternateContent xmlns:mc="http://schemas.openxmlformats.org/markup-compatibility/2006">
              <mc:Choice xmlns:v="urn:schemas-microsoft-com:vml" Requires="v">
                <p:oleObj spid="_x0000_s37025" name="Equation" r:id="rId3" imgW="876300" imgH="228600" progId="Equation.DSMT4">
                  <p:embed/>
                </p:oleObj>
              </mc:Choice>
              <mc:Fallback>
                <p:oleObj name="Equation" r:id="rId3" imgW="876300" imgH="2286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33650" y="555625"/>
                        <a:ext cx="1962150"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614" name="Object 6"/>
          <p:cNvGraphicFramePr>
            <a:graphicFrameLocks noChangeAspect="1"/>
          </p:cNvGraphicFramePr>
          <p:nvPr/>
        </p:nvGraphicFramePr>
        <p:xfrm>
          <a:off x="6307138" y="609600"/>
          <a:ext cx="398462" cy="369888"/>
        </p:xfrm>
        <a:graphic>
          <a:graphicData uri="http://schemas.openxmlformats.org/presentationml/2006/ole">
            <mc:AlternateContent xmlns:mc="http://schemas.openxmlformats.org/markup-compatibility/2006">
              <mc:Choice xmlns:v="urn:schemas-microsoft-com:vml" Requires="v">
                <p:oleObj spid="_x0000_s37026" name="Equation" r:id="rId5" imgW="177492" imgH="164814" progId="Equation.DSMT4">
                  <p:embed/>
                </p:oleObj>
              </mc:Choice>
              <mc:Fallback>
                <p:oleObj name="Equation" r:id="rId5" imgW="177492" imgH="164814"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07138" y="609600"/>
                        <a:ext cx="398462" cy="369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615" name="Object 7"/>
          <p:cNvGraphicFramePr>
            <a:graphicFrameLocks noChangeAspect="1"/>
          </p:cNvGraphicFramePr>
          <p:nvPr/>
        </p:nvGraphicFramePr>
        <p:xfrm>
          <a:off x="1482725" y="1066800"/>
          <a:ext cx="1336675" cy="454025"/>
        </p:xfrm>
        <a:graphic>
          <a:graphicData uri="http://schemas.openxmlformats.org/presentationml/2006/ole">
            <mc:AlternateContent xmlns:mc="http://schemas.openxmlformats.org/markup-compatibility/2006">
              <mc:Choice xmlns:v="urn:schemas-microsoft-com:vml" Requires="v">
                <p:oleObj spid="_x0000_s37027" name="Equation" r:id="rId7" imgW="596641" imgH="203112" progId="Equation.DSMT4">
                  <p:embed/>
                </p:oleObj>
              </mc:Choice>
              <mc:Fallback>
                <p:oleObj name="Equation" r:id="rId7" imgW="596641" imgH="203112"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82725" y="1066800"/>
                        <a:ext cx="133667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616" name="Object 8"/>
          <p:cNvGraphicFramePr>
            <a:graphicFrameLocks noChangeAspect="1"/>
          </p:cNvGraphicFramePr>
          <p:nvPr/>
        </p:nvGraphicFramePr>
        <p:xfrm>
          <a:off x="4716463" y="1066800"/>
          <a:ext cx="312737" cy="396875"/>
        </p:xfrm>
        <a:graphic>
          <a:graphicData uri="http://schemas.openxmlformats.org/presentationml/2006/ole">
            <mc:AlternateContent xmlns:mc="http://schemas.openxmlformats.org/markup-compatibility/2006">
              <mc:Choice xmlns:v="urn:schemas-microsoft-com:vml" Requires="v">
                <p:oleObj spid="_x0000_s37028" name="Equation" r:id="rId9" imgW="139579" imgH="177646" progId="Equation.DSMT4">
                  <p:embed/>
                </p:oleObj>
              </mc:Choice>
              <mc:Fallback>
                <p:oleObj name="Equation" r:id="rId9" imgW="139579" imgH="177646" progId="Equation.DSMT4">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16463" y="1066800"/>
                        <a:ext cx="312737"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617" name="Object 9"/>
          <p:cNvGraphicFramePr>
            <a:graphicFrameLocks noChangeAspect="1"/>
          </p:cNvGraphicFramePr>
          <p:nvPr/>
        </p:nvGraphicFramePr>
        <p:xfrm>
          <a:off x="7231063" y="1066800"/>
          <a:ext cx="312737" cy="396875"/>
        </p:xfrm>
        <a:graphic>
          <a:graphicData uri="http://schemas.openxmlformats.org/presentationml/2006/ole">
            <mc:AlternateContent xmlns:mc="http://schemas.openxmlformats.org/markup-compatibility/2006">
              <mc:Choice xmlns:v="urn:schemas-microsoft-com:vml" Requires="v">
                <p:oleObj spid="_x0000_s37029" name="Equation" r:id="rId11" imgW="139579" imgH="177646" progId="Equation.DSMT4">
                  <p:embed/>
                </p:oleObj>
              </mc:Choice>
              <mc:Fallback>
                <p:oleObj name="Equation" r:id="rId11" imgW="139579" imgH="177646" progId="Equation.DSMT4">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231063" y="1066800"/>
                        <a:ext cx="312737"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8618" name="Text Box 10"/>
          <p:cNvSpPr txBox="1">
            <a:spLocks noChangeArrowheads="1"/>
          </p:cNvSpPr>
          <p:nvPr/>
        </p:nvSpPr>
        <p:spPr bwMode="auto">
          <a:xfrm>
            <a:off x="1447800" y="1981200"/>
            <a:ext cx="5410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50000"/>
              </a:spcBef>
              <a:buFontTx/>
              <a:buNone/>
            </a:pPr>
            <a:r>
              <a:rPr lang="zh-CN" altLang="en-US" sz="2800">
                <a:solidFill>
                  <a:srgbClr val="FF0000"/>
                </a:solidFill>
                <a:ea typeface="楷体_GB2312" pitchFamily="49" charset="-122"/>
              </a:rPr>
              <a:t>解：</a:t>
            </a:r>
            <a:r>
              <a:rPr lang="zh-CN" altLang="en-US" sz="2800">
                <a:ea typeface="楷体_GB2312" pitchFamily="49" charset="-122"/>
              </a:rPr>
              <a:t>由                ，知             </a:t>
            </a:r>
          </a:p>
        </p:txBody>
      </p:sp>
      <p:sp>
        <p:nvSpPr>
          <p:cNvPr id="68619" name="Text Box 11"/>
          <p:cNvSpPr txBox="1">
            <a:spLocks noChangeArrowheads="1"/>
          </p:cNvSpPr>
          <p:nvPr/>
        </p:nvSpPr>
        <p:spPr bwMode="auto">
          <a:xfrm>
            <a:off x="838200" y="2971800"/>
            <a:ext cx="76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50000"/>
              </a:spcBef>
              <a:buFontTx/>
              <a:buNone/>
            </a:pPr>
            <a:r>
              <a:rPr lang="zh-CN" altLang="en-US" sz="2800">
                <a:ea typeface="楷体_GB2312" pitchFamily="49" charset="-122"/>
              </a:rPr>
              <a:t>令</a:t>
            </a:r>
          </a:p>
        </p:txBody>
      </p:sp>
      <p:graphicFrame>
        <p:nvGraphicFramePr>
          <p:cNvPr id="68620" name="Object 12"/>
          <p:cNvGraphicFramePr>
            <a:graphicFrameLocks noChangeAspect="1"/>
          </p:cNvGraphicFramePr>
          <p:nvPr/>
        </p:nvGraphicFramePr>
        <p:xfrm>
          <a:off x="4940300" y="1828800"/>
          <a:ext cx="1308100" cy="879475"/>
        </p:xfrm>
        <a:graphic>
          <a:graphicData uri="http://schemas.openxmlformats.org/presentationml/2006/ole">
            <mc:AlternateContent xmlns:mc="http://schemas.openxmlformats.org/markup-compatibility/2006">
              <mc:Choice xmlns:v="urn:schemas-microsoft-com:vml" Requires="v">
                <p:oleObj spid="_x0000_s37030" name="Equation" r:id="rId13" imgW="583947" imgH="393529" progId="Equation.DSMT4">
                  <p:embed/>
                </p:oleObj>
              </mc:Choice>
              <mc:Fallback>
                <p:oleObj name="Equation" r:id="rId13" imgW="583947" imgH="393529" progId="Equation.DSMT4">
                  <p:embed/>
                  <p:pic>
                    <p:nvPicPr>
                      <p:cNvPr id="0"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940300" y="1828800"/>
                        <a:ext cx="1308100" cy="879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621" name="Object 13"/>
          <p:cNvGraphicFramePr>
            <a:graphicFrameLocks noChangeAspect="1"/>
          </p:cNvGraphicFramePr>
          <p:nvPr/>
        </p:nvGraphicFramePr>
        <p:xfrm>
          <a:off x="2701925" y="2060575"/>
          <a:ext cx="1336675" cy="454025"/>
        </p:xfrm>
        <a:graphic>
          <a:graphicData uri="http://schemas.openxmlformats.org/presentationml/2006/ole">
            <mc:AlternateContent xmlns:mc="http://schemas.openxmlformats.org/markup-compatibility/2006">
              <mc:Choice xmlns:v="urn:schemas-microsoft-com:vml" Requires="v">
                <p:oleObj spid="_x0000_s37031" name="Equation" r:id="rId15" imgW="596641" imgH="203112" progId="Equation.DSMT4">
                  <p:embed/>
                </p:oleObj>
              </mc:Choice>
              <mc:Fallback>
                <p:oleObj name="Equation" r:id="rId15" imgW="596641" imgH="203112" progId="Equation.DSMT4">
                  <p:embed/>
                  <p:pic>
                    <p:nvPicPr>
                      <p:cNvPr id="0" name="Object 1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701925" y="2060575"/>
                        <a:ext cx="133667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622" name="Object 14"/>
          <p:cNvGraphicFramePr>
            <a:graphicFrameLocks noChangeAspect="1"/>
          </p:cNvGraphicFramePr>
          <p:nvPr/>
        </p:nvGraphicFramePr>
        <p:xfrm>
          <a:off x="1358900" y="2825750"/>
          <a:ext cx="1308100" cy="679450"/>
        </p:xfrm>
        <a:graphic>
          <a:graphicData uri="http://schemas.openxmlformats.org/presentationml/2006/ole">
            <mc:AlternateContent xmlns:mc="http://schemas.openxmlformats.org/markup-compatibility/2006">
              <mc:Choice xmlns:v="urn:schemas-microsoft-com:vml" Requires="v">
                <p:oleObj spid="_x0000_s37032" name="Equation" r:id="rId17" imgW="583947" imgH="304668" progId="Equation.DSMT4">
                  <p:embed/>
                </p:oleObj>
              </mc:Choice>
              <mc:Fallback>
                <p:oleObj name="Equation" r:id="rId17" imgW="583947" imgH="304668" progId="Equation.DSMT4">
                  <p:embed/>
                  <p:pic>
                    <p:nvPicPr>
                      <p:cNvPr id="0" name="Object 1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358900" y="2825750"/>
                        <a:ext cx="1308100"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8623" name="Text Box 15"/>
          <p:cNvSpPr txBox="1">
            <a:spLocks noChangeArrowheads="1"/>
          </p:cNvSpPr>
          <p:nvPr/>
        </p:nvSpPr>
        <p:spPr bwMode="auto">
          <a:xfrm>
            <a:off x="2895600" y="2971800"/>
            <a:ext cx="1447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50000"/>
              </a:spcBef>
              <a:buFontTx/>
              <a:buNone/>
            </a:pPr>
            <a:r>
              <a:rPr lang="zh-CN" altLang="en-US" sz="2800">
                <a:ea typeface="楷体_GB2312" pitchFamily="49" charset="-122"/>
              </a:rPr>
              <a:t>可得</a:t>
            </a:r>
          </a:p>
        </p:txBody>
      </p:sp>
      <p:graphicFrame>
        <p:nvGraphicFramePr>
          <p:cNvPr id="68624" name="Object 16"/>
          <p:cNvGraphicFramePr>
            <a:graphicFrameLocks noChangeAspect="1"/>
          </p:cNvGraphicFramePr>
          <p:nvPr/>
        </p:nvGraphicFramePr>
        <p:xfrm>
          <a:off x="3919538" y="2827338"/>
          <a:ext cx="1109662" cy="906462"/>
        </p:xfrm>
        <a:graphic>
          <a:graphicData uri="http://schemas.openxmlformats.org/presentationml/2006/ole">
            <mc:AlternateContent xmlns:mc="http://schemas.openxmlformats.org/markup-compatibility/2006">
              <mc:Choice xmlns:v="urn:schemas-microsoft-com:vml" Requires="v">
                <p:oleObj spid="_x0000_s37033" name="Equation" r:id="rId19" imgW="494870" imgH="406048" progId="Equation.DSMT4">
                  <p:embed/>
                </p:oleObj>
              </mc:Choice>
              <mc:Fallback>
                <p:oleObj name="Equation" r:id="rId19" imgW="494870" imgH="406048" progId="Equation.DSMT4">
                  <p:embed/>
                  <p:pic>
                    <p:nvPicPr>
                      <p:cNvPr id="0" name="Object 1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919538" y="2827338"/>
                        <a:ext cx="1109662" cy="906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8625" name="Text Box 17"/>
          <p:cNvSpPr txBox="1">
            <a:spLocks noChangeArrowheads="1"/>
          </p:cNvSpPr>
          <p:nvPr/>
        </p:nvSpPr>
        <p:spPr bwMode="auto">
          <a:xfrm>
            <a:off x="838200" y="3900488"/>
            <a:ext cx="4114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50000"/>
              </a:spcBef>
              <a:buFontTx/>
              <a:buNone/>
            </a:pPr>
            <a:r>
              <a:rPr lang="zh-CN" altLang="en-US" sz="2800">
                <a:ea typeface="楷体_GB2312" pitchFamily="49" charset="-122"/>
              </a:rPr>
              <a:t>从而得    的矩估计为</a:t>
            </a:r>
          </a:p>
        </p:txBody>
      </p:sp>
      <p:graphicFrame>
        <p:nvGraphicFramePr>
          <p:cNvPr id="68626" name="Object 18"/>
          <p:cNvGraphicFramePr>
            <a:graphicFrameLocks noChangeAspect="1"/>
          </p:cNvGraphicFramePr>
          <p:nvPr/>
        </p:nvGraphicFramePr>
        <p:xfrm>
          <a:off x="2049463" y="3946525"/>
          <a:ext cx="312737" cy="396875"/>
        </p:xfrm>
        <a:graphic>
          <a:graphicData uri="http://schemas.openxmlformats.org/presentationml/2006/ole">
            <mc:AlternateContent xmlns:mc="http://schemas.openxmlformats.org/markup-compatibility/2006">
              <mc:Choice xmlns:v="urn:schemas-microsoft-com:vml" Requires="v">
                <p:oleObj spid="_x0000_s37034" name="Equation" r:id="rId21" imgW="139579" imgH="177646" progId="Equation.DSMT4">
                  <p:embed/>
                </p:oleObj>
              </mc:Choice>
              <mc:Fallback>
                <p:oleObj name="Equation" r:id="rId21" imgW="139579" imgH="177646" progId="Equation.DSMT4">
                  <p:embed/>
                  <p:pic>
                    <p:nvPicPr>
                      <p:cNvPr id="0" name="Object 1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49463" y="3946525"/>
                        <a:ext cx="312737"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627" name="Object 19"/>
          <p:cNvGraphicFramePr>
            <a:graphicFrameLocks noChangeAspect="1"/>
          </p:cNvGraphicFramePr>
          <p:nvPr/>
        </p:nvGraphicFramePr>
        <p:xfrm>
          <a:off x="4457700" y="3810000"/>
          <a:ext cx="2247900" cy="1387475"/>
        </p:xfrm>
        <a:graphic>
          <a:graphicData uri="http://schemas.openxmlformats.org/presentationml/2006/ole">
            <mc:AlternateContent xmlns:mc="http://schemas.openxmlformats.org/markup-compatibility/2006">
              <mc:Choice xmlns:v="urn:schemas-microsoft-com:vml" Requires="v">
                <p:oleObj spid="_x0000_s37035" name="Equation" r:id="rId22" imgW="1002865" imgH="622030" progId="Equation.DSMT4">
                  <p:embed/>
                </p:oleObj>
              </mc:Choice>
              <mc:Fallback>
                <p:oleObj name="Equation" r:id="rId22" imgW="1002865" imgH="622030" progId="Equation.DSMT4">
                  <p:embed/>
                  <p:pic>
                    <p:nvPicPr>
                      <p:cNvPr id="0" name="Object 19"/>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457700" y="3810000"/>
                        <a:ext cx="2247900" cy="1387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8613"/>
                                        </p:tgtEl>
                                        <p:attrNameLst>
                                          <p:attrName>style.visibility</p:attrName>
                                        </p:attrNameLst>
                                      </p:cBhvr>
                                      <p:to>
                                        <p:strVal val="visible"/>
                                      </p:to>
                                    </p:set>
                                    <p:animEffect transition="in" filter="blinds(horizontal)">
                                      <p:cBhvr>
                                        <p:cTn id="7" dur="500"/>
                                        <p:tgtEl>
                                          <p:spTgt spid="68613"/>
                                        </p:tgtEl>
                                      </p:cBhvr>
                                    </p:animEffect>
                                  </p:childTnLst>
                                </p:cTn>
                              </p:par>
                              <p:par>
                                <p:cTn id="8" presetID="3" presetClass="entr" presetSubtype="10" fill="hold" nodeType="withEffect">
                                  <p:stCondLst>
                                    <p:cond delay="0"/>
                                  </p:stCondLst>
                                  <p:childTnLst>
                                    <p:set>
                                      <p:cBhvr>
                                        <p:cTn id="9" dur="1" fill="hold">
                                          <p:stCondLst>
                                            <p:cond delay="0"/>
                                          </p:stCondLst>
                                        </p:cTn>
                                        <p:tgtEl>
                                          <p:spTgt spid="68614"/>
                                        </p:tgtEl>
                                        <p:attrNameLst>
                                          <p:attrName>style.visibility</p:attrName>
                                        </p:attrNameLst>
                                      </p:cBhvr>
                                      <p:to>
                                        <p:strVal val="visible"/>
                                      </p:to>
                                    </p:set>
                                    <p:animEffect transition="in" filter="blinds(horizontal)">
                                      <p:cBhvr>
                                        <p:cTn id="10" dur="500"/>
                                        <p:tgtEl>
                                          <p:spTgt spid="68614"/>
                                        </p:tgtEl>
                                      </p:cBhvr>
                                    </p:animEffect>
                                  </p:childTnLst>
                                </p:cTn>
                              </p:par>
                              <p:par>
                                <p:cTn id="11" presetID="3" presetClass="entr" presetSubtype="10" fill="hold" nodeType="withEffect">
                                  <p:stCondLst>
                                    <p:cond delay="0"/>
                                  </p:stCondLst>
                                  <p:childTnLst>
                                    <p:set>
                                      <p:cBhvr>
                                        <p:cTn id="12" dur="1" fill="hold">
                                          <p:stCondLst>
                                            <p:cond delay="0"/>
                                          </p:stCondLst>
                                        </p:cTn>
                                        <p:tgtEl>
                                          <p:spTgt spid="68617"/>
                                        </p:tgtEl>
                                        <p:attrNameLst>
                                          <p:attrName>style.visibility</p:attrName>
                                        </p:attrNameLst>
                                      </p:cBhvr>
                                      <p:to>
                                        <p:strVal val="visible"/>
                                      </p:to>
                                    </p:set>
                                    <p:animEffect transition="in" filter="blinds(horizontal)">
                                      <p:cBhvr>
                                        <p:cTn id="13" dur="500"/>
                                        <p:tgtEl>
                                          <p:spTgt spid="68617"/>
                                        </p:tgtEl>
                                      </p:cBhvr>
                                    </p:animEffect>
                                  </p:childTnLst>
                                </p:cTn>
                              </p:par>
                              <p:par>
                                <p:cTn id="14" presetID="3" presetClass="entr" presetSubtype="10" fill="hold" nodeType="withEffect">
                                  <p:stCondLst>
                                    <p:cond delay="0"/>
                                  </p:stCondLst>
                                  <p:childTnLst>
                                    <p:set>
                                      <p:cBhvr>
                                        <p:cTn id="15" dur="1" fill="hold">
                                          <p:stCondLst>
                                            <p:cond delay="0"/>
                                          </p:stCondLst>
                                        </p:cTn>
                                        <p:tgtEl>
                                          <p:spTgt spid="68615"/>
                                        </p:tgtEl>
                                        <p:attrNameLst>
                                          <p:attrName>style.visibility</p:attrName>
                                        </p:attrNameLst>
                                      </p:cBhvr>
                                      <p:to>
                                        <p:strVal val="visible"/>
                                      </p:to>
                                    </p:set>
                                    <p:animEffect transition="in" filter="blinds(horizontal)">
                                      <p:cBhvr>
                                        <p:cTn id="16" dur="500"/>
                                        <p:tgtEl>
                                          <p:spTgt spid="68615"/>
                                        </p:tgtEl>
                                      </p:cBhvr>
                                    </p:animEffect>
                                  </p:childTnLst>
                                </p:cTn>
                              </p:par>
                              <p:par>
                                <p:cTn id="17" presetID="3" presetClass="entr" presetSubtype="10" fill="hold" nodeType="withEffect">
                                  <p:stCondLst>
                                    <p:cond delay="0"/>
                                  </p:stCondLst>
                                  <p:childTnLst>
                                    <p:set>
                                      <p:cBhvr>
                                        <p:cTn id="18" dur="1" fill="hold">
                                          <p:stCondLst>
                                            <p:cond delay="0"/>
                                          </p:stCondLst>
                                        </p:cTn>
                                        <p:tgtEl>
                                          <p:spTgt spid="68616"/>
                                        </p:tgtEl>
                                        <p:attrNameLst>
                                          <p:attrName>style.visibility</p:attrName>
                                        </p:attrNameLst>
                                      </p:cBhvr>
                                      <p:to>
                                        <p:strVal val="visible"/>
                                      </p:to>
                                    </p:set>
                                    <p:animEffect transition="in" filter="blinds(horizontal)">
                                      <p:cBhvr>
                                        <p:cTn id="19" dur="500"/>
                                        <p:tgtEl>
                                          <p:spTgt spid="68616"/>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68612"/>
                                        </p:tgtEl>
                                        <p:attrNameLst>
                                          <p:attrName>style.visibility</p:attrName>
                                        </p:attrNameLst>
                                      </p:cBhvr>
                                      <p:to>
                                        <p:strVal val="visible"/>
                                      </p:to>
                                    </p:set>
                                    <p:animEffect transition="in" filter="blinds(horizontal)">
                                      <p:cBhvr>
                                        <p:cTn id="22" dur="500"/>
                                        <p:tgtEl>
                                          <p:spTgt spid="6861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68621"/>
                                        </p:tgtEl>
                                        <p:attrNameLst>
                                          <p:attrName>style.visibility</p:attrName>
                                        </p:attrNameLst>
                                      </p:cBhvr>
                                      <p:to>
                                        <p:strVal val="visible"/>
                                      </p:to>
                                    </p:set>
                                    <p:animEffect transition="in" filter="wipe(left)">
                                      <p:cBhvr>
                                        <p:cTn id="27" dur="500"/>
                                        <p:tgtEl>
                                          <p:spTgt spid="68621"/>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68618"/>
                                        </p:tgtEl>
                                        <p:attrNameLst>
                                          <p:attrName>style.visibility</p:attrName>
                                        </p:attrNameLst>
                                      </p:cBhvr>
                                      <p:to>
                                        <p:strVal val="visible"/>
                                      </p:to>
                                    </p:set>
                                    <p:animEffect transition="in" filter="wipe(left)">
                                      <p:cBhvr>
                                        <p:cTn id="30" dur="500"/>
                                        <p:tgtEl>
                                          <p:spTgt spid="68618"/>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68620"/>
                                        </p:tgtEl>
                                        <p:attrNameLst>
                                          <p:attrName>style.visibility</p:attrName>
                                        </p:attrNameLst>
                                      </p:cBhvr>
                                      <p:to>
                                        <p:strVal val="visible"/>
                                      </p:to>
                                    </p:set>
                                    <p:animEffect transition="in" filter="wipe(left)">
                                      <p:cBhvr>
                                        <p:cTn id="35" dur="500"/>
                                        <p:tgtEl>
                                          <p:spTgt spid="68620"/>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nodeType="clickEffect">
                                  <p:stCondLst>
                                    <p:cond delay="0"/>
                                  </p:stCondLst>
                                  <p:childTnLst>
                                    <p:set>
                                      <p:cBhvr>
                                        <p:cTn id="39" dur="1" fill="hold">
                                          <p:stCondLst>
                                            <p:cond delay="0"/>
                                          </p:stCondLst>
                                        </p:cTn>
                                        <p:tgtEl>
                                          <p:spTgt spid="68622"/>
                                        </p:tgtEl>
                                        <p:attrNameLst>
                                          <p:attrName>style.visibility</p:attrName>
                                        </p:attrNameLst>
                                      </p:cBhvr>
                                      <p:to>
                                        <p:strVal val="visible"/>
                                      </p:to>
                                    </p:set>
                                    <p:animEffect transition="in" filter="blinds(horizontal)">
                                      <p:cBhvr>
                                        <p:cTn id="40" dur="500"/>
                                        <p:tgtEl>
                                          <p:spTgt spid="68622"/>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68619"/>
                                        </p:tgtEl>
                                        <p:attrNameLst>
                                          <p:attrName>style.visibility</p:attrName>
                                        </p:attrNameLst>
                                      </p:cBhvr>
                                      <p:to>
                                        <p:strVal val="visible"/>
                                      </p:to>
                                    </p:set>
                                    <p:animEffect transition="in" filter="blinds(horizontal)">
                                      <p:cBhvr>
                                        <p:cTn id="43" dur="500"/>
                                        <p:tgtEl>
                                          <p:spTgt spid="68619"/>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68623"/>
                                        </p:tgtEl>
                                        <p:attrNameLst>
                                          <p:attrName>style.visibility</p:attrName>
                                        </p:attrNameLst>
                                      </p:cBhvr>
                                      <p:to>
                                        <p:strVal val="visible"/>
                                      </p:to>
                                    </p:set>
                                    <p:animEffect transition="in" filter="wipe(left)">
                                      <p:cBhvr>
                                        <p:cTn id="48" dur="500"/>
                                        <p:tgtEl>
                                          <p:spTgt spid="68623"/>
                                        </p:tgtEl>
                                      </p:cBhvr>
                                    </p:animEffect>
                                  </p:childTnLst>
                                </p:cTn>
                              </p:par>
                              <p:par>
                                <p:cTn id="49" presetID="22" presetClass="entr" presetSubtype="8" fill="hold" nodeType="withEffect">
                                  <p:stCondLst>
                                    <p:cond delay="0"/>
                                  </p:stCondLst>
                                  <p:childTnLst>
                                    <p:set>
                                      <p:cBhvr>
                                        <p:cTn id="50" dur="1" fill="hold">
                                          <p:stCondLst>
                                            <p:cond delay="0"/>
                                          </p:stCondLst>
                                        </p:cTn>
                                        <p:tgtEl>
                                          <p:spTgt spid="68624"/>
                                        </p:tgtEl>
                                        <p:attrNameLst>
                                          <p:attrName>style.visibility</p:attrName>
                                        </p:attrNameLst>
                                      </p:cBhvr>
                                      <p:to>
                                        <p:strVal val="visible"/>
                                      </p:to>
                                    </p:set>
                                    <p:animEffect transition="in" filter="wipe(left)">
                                      <p:cBhvr>
                                        <p:cTn id="51" dur="500"/>
                                        <p:tgtEl>
                                          <p:spTgt spid="68624"/>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nodeType="clickEffect">
                                  <p:stCondLst>
                                    <p:cond delay="0"/>
                                  </p:stCondLst>
                                  <p:childTnLst>
                                    <p:set>
                                      <p:cBhvr>
                                        <p:cTn id="55" dur="1" fill="hold">
                                          <p:stCondLst>
                                            <p:cond delay="0"/>
                                          </p:stCondLst>
                                        </p:cTn>
                                        <p:tgtEl>
                                          <p:spTgt spid="68626"/>
                                        </p:tgtEl>
                                        <p:attrNameLst>
                                          <p:attrName>style.visibility</p:attrName>
                                        </p:attrNameLst>
                                      </p:cBhvr>
                                      <p:to>
                                        <p:strVal val="visible"/>
                                      </p:to>
                                    </p:set>
                                    <p:animEffect transition="in" filter="wipe(left)">
                                      <p:cBhvr>
                                        <p:cTn id="56" dur="500"/>
                                        <p:tgtEl>
                                          <p:spTgt spid="68626"/>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68625"/>
                                        </p:tgtEl>
                                        <p:attrNameLst>
                                          <p:attrName>style.visibility</p:attrName>
                                        </p:attrNameLst>
                                      </p:cBhvr>
                                      <p:to>
                                        <p:strVal val="visible"/>
                                      </p:to>
                                    </p:set>
                                    <p:animEffect transition="in" filter="wipe(left)">
                                      <p:cBhvr>
                                        <p:cTn id="59" dur="500"/>
                                        <p:tgtEl>
                                          <p:spTgt spid="68625"/>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nodeType="clickEffect">
                                  <p:stCondLst>
                                    <p:cond delay="0"/>
                                  </p:stCondLst>
                                  <p:childTnLst>
                                    <p:set>
                                      <p:cBhvr>
                                        <p:cTn id="63" dur="1" fill="hold">
                                          <p:stCondLst>
                                            <p:cond delay="0"/>
                                          </p:stCondLst>
                                        </p:cTn>
                                        <p:tgtEl>
                                          <p:spTgt spid="68627"/>
                                        </p:tgtEl>
                                        <p:attrNameLst>
                                          <p:attrName>style.visibility</p:attrName>
                                        </p:attrNameLst>
                                      </p:cBhvr>
                                      <p:to>
                                        <p:strVal val="visible"/>
                                      </p:to>
                                    </p:set>
                                    <p:animEffect transition="in" filter="wipe(left)">
                                      <p:cBhvr>
                                        <p:cTn id="64" dur="500"/>
                                        <p:tgtEl>
                                          <p:spTgt spid="686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2" grpId="0"/>
      <p:bldP spid="68618" grpId="0"/>
      <p:bldP spid="68619" grpId="0"/>
      <p:bldP spid="68623" grpId="0"/>
      <p:bldP spid="6862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6018" name="Object 2"/>
          <p:cNvGraphicFramePr>
            <a:graphicFrameLocks noChangeAspect="1"/>
          </p:cNvGraphicFramePr>
          <p:nvPr/>
        </p:nvGraphicFramePr>
        <p:xfrm>
          <a:off x="762000" y="365125"/>
          <a:ext cx="9448800" cy="701675"/>
        </p:xfrm>
        <a:graphic>
          <a:graphicData uri="http://schemas.openxmlformats.org/presentationml/2006/ole">
            <mc:AlternateContent xmlns:mc="http://schemas.openxmlformats.org/markup-compatibility/2006">
              <mc:Choice xmlns:v="urn:schemas-microsoft-com:vml" Requires="v">
                <p:oleObj spid="_x0000_s73786" name="文档" r:id="rId3" imgW="5486400" imgH="408600" progId="Word.Document.8">
                  <p:embed/>
                </p:oleObj>
              </mc:Choice>
              <mc:Fallback>
                <p:oleObj name="文档" r:id="rId3" imgW="5486400" imgH="408600"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365125"/>
                        <a:ext cx="9448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6019" name="Object 3"/>
          <p:cNvGraphicFramePr>
            <a:graphicFrameLocks noChangeAspect="1"/>
          </p:cNvGraphicFramePr>
          <p:nvPr/>
        </p:nvGraphicFramePr>
        <p:xfrm>
          <a:off x="381000" y="868363"/>
          <a:ext cx="9451975" cy="1036637"/>
        </p:xfrm>
        <a:graphic>
          <a:graphicData uri="http://schemas.openxmlformats.org/presentationml/2006/ole">
            <mc:AlternateContent xmlns:mc="http://schemas.openxmlformats.org/markup-compatibility/2006">
              <mc:Choice xmlns:v="urn:schemas-microsoft-com:vml" Requires="v">
                <p:oleObj spid="_x0000_s73787" name="文档" r:id="rId5" imgW="5349240" imgH="621720" progId="Word.Document.8">
                  <p:embed/>
                </p:oleObj>
              </mc:Choice>
              <mc:Fallback>
                <p:oleObj name="文档" r:id="rId5" imgW="5349240" imgH="621720" progId="Word.Document.8">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 y="868363"/>
                        <a:ext cx="9451975" cy="1036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6020" name="Object 4"/>
          <p:cNvGraphicFramePr>
            <a:graphicFrameLocks noChangeAspect="1"/>
          </p:cNvGraphicFramePr>
          <p:nvPr/>
        </p:nvGraphicFramePr>
        <p:xfrm>
          <a:off x="757238" y="2214563"/>
          <a:ext cx="8158162" cy="1055687"/>
        </p:xfrm>
        <a:graphic>
          <a:graphicData uri="http://schemas.openxmlformats.org/presentationml/2006/ole">
            <mc:AlternateContent xmlns:mc="http://schemas.openxmlformats.org/markup-compatibility/2006">
              <mc:Choice xmlns:v="urn:schemas-microsoft-com:vml" Requires="v">
                <p:oleObj spid="_x0000_s73788" name="文档" r:id="rId7" imgW="4828717" imgH="628629" progId="Word.Document.8">
                  <p:embed/>
                </p:oleObj>
              </mc:Choice>
              <mc:Fallback>
                <p:oleObj name="文档" r:id="rId7" imgW="4828717" imgH="628629" progId="Word.Document.8">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7238" y="2214563"/>
                        <a:ext cx="8158162" cy="1055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6021" name="Object 5"/>
          <p:cNvGraphicFramePr>
            <a:graphicFrameLocks noChangeAspect="1"/>
          </p:cNvGraphicFramePr>
          <p:nvPr/>
        </p:nvGraphicFramePr>
        <p:xfrm>
          <a:off x="2497138" y="3273425"/>
          <a:ext cx="5275262" cy="2874963"/>
        </p:xfrm>
        <a:graphic>
          <a:graphicData uri="http://schemas.openxmlformats.org/presentationml/2006/ole">
            <mc:AlternateContent xmlns:mc="http://schemas.openxmlformats.org/markup-compatibility/2006">
              <mc:Choice xmlns:v="urn:schemas-microsoft-com:vml" Requires="v">
                <p:oleObj spid="_x0000_s73789" name="文档" r:id="rId9" imgW="3143987" imgH="1852062" progId="Word.Document.8">
                  <p:embed/>
                </p:oleObj>
              </mc:Choice>
              <mc:Fallback>
                <p:oleObj name="文档" r:id="rId9" imgW="3143987" imgH="1852062" progId="Word.Document.8">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97138" y="3273425"/>
                        <a:ext cx="5275262" cy="2874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86018"/>
                                        </p:tgtEl>
                                        <p:attrNameLst>
                                          <p:attrName>style.visibility</p:attrName>
                                        </p:attrNameLst>
                                      </p:cBhvr>
                                      <p:to>
                                        <p:strVal val="visible"/>
                                      </p:to>
                                    </p:set>
                                    <p:animEffect transition="in" filter="wipe(left)">
                                      <p:cBhvr>
                                        <p:cTn id="7" dur="500"/>
                                        <p:tgtEl>
                                          <p:spTgt spid="860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86019"/>
                                        </p:tgtEl>
                                        <p:attrNameLst>
                                          <p:attrName>style.visibility</p:attrName>
                                        </p:attrNameLst>
                                      </p:cBhvr>
                                      <p:to>
                                        <p:strVal val="visible"/>
                                      </p:to>
                                    </p:set>
                                    <p:animEffect transition="in" filter="wipe(left)">
                                      <p:cBhvr>
                                        <p:cTn id="12" dur="500"/>
                                        <p:tgtEl>
                                          <p:spTgt spid="8601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86020"/>
                                        </p:tgtEl>
                                        <p:attrNameLst>
                                          <p:attrName>style.visibility</p:attrName>
                                        </p:attrNameLst>
                                      </p:cBhvr>
                                      <p:to>
                                        <p:strVal val="visible"/>
                                      </p:to>
                                    </p:set>
                                    <p:animEffect transition="in" filter="wipe(left)">
                                      <p:cBhvr>
                                        <p:cTn id="17" dur="500"/>
                                        <p:tgtEl>
                                          <p:spTgt spid="8602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86021"/>
                                        </p:tgtEl>
                                        <p:attrNameLst>
                                          <p:attrName>style.visibility</p:attrName>
                                        </p:attrNameLst>
                                      </p:cBhvr>
                                      <p:to>
                                        <p:strVal val="visible"/>
                                      </p:to>
                                    </p:set>
                                    <p:animEffect transition="in" filter="wipe(left)">
                                      <p:cBhvr>
                                        <p:cTn id="22" dur="500"/>
                                        <p:tgtEl>
                                          <p:spTgt spid="860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7042" name="Object 2"/>
          <p:cNvGraphicFramePr>
            <a:graphicFrameLocks noChangeAspect="1"/>
          </p:cNvGraphicFramePr>
          <p:nvPr/>
        </p:nvGraphicFramePr>
        <p:xfrm>
          <a:off x="609600" y="228600"/>
          <a:ext cx="9296400" cy="2870200"/>
        </p:xfrm>
        <a:graphic>
          <a:graphicData uri="http://schemas.openxmlformats.org/presentationml/2006/ole">
            <mc:AlternateContent xmlns:mc="http://schemas.openxmlformats.org/markup-compatibility/2006">
              <mc:Choice xmlns:v="urn:schemas-microsoft-com:vml" Requires="v">
                <p:oleObj spid="_x0000_s74894" name="文档" r:id="rId3" imgW="5486400" imgH="1694520" progId="Word.Document.8">
                  <p:embed/>
                </p:oleObj>
              </mc:Choice>
              <mc:Fallback>
                <p:oleObj name="文档" r:id="rId3" imgW="5486400" imgH="1694520"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228600"/>
                        <a:ext cx="9296400" cy="287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043" name="Object 3"/>
          <p:cNvGraphicFramePr>
            <a:graphicFrameLocks noChangeAspect="1"/>
          </p:cNvGraphicFramePr>
          <p:nvPr/>
        </p:nvGraphicFramePr>
        <p:xfrm>
          <a:off x="4843463" y="234950"/>
          <a:ext cx="8720137" cy="469900"/>
        </p:xfrm>
        <a:graphic>
          <a:graphicData uri="http://schemas.openxmlformats.org/presentationml/2006/ole">
            <mc:AlternateContent xmlns:mc="http://schemas.openxmlformats.org/markup-compatibility/2006">
              <mc:Choice xmlns:v="urn:schemas-microsoft-com:vml" Requires="v">
                <p:oleObj spid="_x0000_s74895" name="Document" r:id="rId5" imgW="5484499" imgH="298766" progId="Word.Document.8">
                  <p:embed/>
                </p:oleObj>
              </mc:Choice>
              <mc:Fallback>
                <p:oleObj name="Document" r:id="rId5" imgW="5484499" imgH="298766" progId="Word.Document.8">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43463" y="234950"/>
                        <a:ext cx="8720137"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044" name="Object 4"/>
          <p:cNvGraphicFramePr>
            <a:graphicFrameLocks noChangeAspect="1"/>
          </p:cNvGraphicFramePr>
          <p:nvPr/>
        </p:nvGraphicFramePr>
        <p:xfrm>
          <a:off x="4830763" y="692150"/>
          <a:ext cx="4460875" cy="927100"/>
        </p:xfrm>
        <a:graphic>
          <a:graphicData uri="http://schemas.openxmlformats.org/presentationml/2006/ole">
            <mc:AlternateContent xmlns:mc="http://schemas.openxmlformats.org/markup-compatibility/2006">
              <mc:Choice xmlns:v="urn:schemas-microsoft-com:vml" Requires="v">
                <p:oleObj spid="_x0000_s74896" name="文档" r:id="rId7" imgW="2805237" imgH="587608" progId="Word.Document.8">
                  <p:embed/>
                </p:oleObj>
              </mc:Choice>
              <mc:Fallback>
                <p:oleObj name="文档" r:id="rId7" imgW="2805237" imgH="587608" progId="Word.Document.8">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30763" y="692150"/>
                        <a:ext cx="4460875" cy="92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045" name="Object 5"/>
          <p:cNvGraphicFramePr>
            <a:graphicFrameLocks noChangeAspect="1"/>
          </p:cNvGraphicFramePr>
          <p:nvPr/>
        </p:nvGraphicFramePr>
        <p:xfrm>
          <a:off x="4875213" y="1149350"/>
          <a:ext cx="9374187" cy="1090613"/>
        </p:xfrm>
        <a:graphic>
          <a:graphicData uri="http://schemas.openxmlformats.org/presentationml/2006/ole">
            <mc:AlternateContent xmlns:mc="http://schemas.openxmlformats.org/markup-compatibility/2006">
              <mc:Choice xmlns:v="urn:schemas-microsoft-com:vml" Requires="v">
                <p:oleObj spid="_x0000_s74897" name="文档" r:id="rId9" imgW="5486400" imgH="728640" progId="Word.Document.8">
                  <p:embed/>
                </p:oleObj>
              </mc:Choice>
              <mc:Fallback>
                <p:oleObj name="文档" r:id="rId9" imgW="5486400" imgH="728640" progId="Word.Document.8">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75213" y="1149350"/>
                        <a:ext cx="9374187" cy="1090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046" name="Object 6"/>
          <p:cNvGraphicFramePr>
            <a:graphicFrameLocks noChangeAspect="1"/>
          </p:cNvGraphicFramePr>
          <p:nvPr/>
        </p:nvGraphicFramePr>
        <p:xfrm>
          <a:off x="4800600" y="2063750"/>
          <a:ext cx="7851775" cy="908050"/>
        </p:xfrm>
        <a:graphic>
          <a:graphicData uri="http://schemas.openxmlformats.org/presentationml/2006/ole">
            <mc:AlternateContent xmlns:mc="http://schemas.openxmlformats.org/markup-compatibility/2006">
              <mc:Choice xmlns:v="urn:schemas-microsoft-com:vml" Requires="v">
                <p:oleObj spid="_x0000_s74898" name="文档" r:id="rId11" imgW="5486400" imgH="615600" progId="Word.Document.8">
                  <p:embed/>
                </p:oleObj>
              </mc:Choice>
              <mc:Fallback>
                <p:oleObj name="文档" r:id="rId11" imgW="5486400" imgH="615600" progId="Word.Document.8">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00600" y="2063750"/>
                        <a:ext cx="7851775" cy="90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047" name="Object 7"/>
          <p:cNvGraphicFramePr>
            <a:graphicFrameLocks noChangeAspect="1"/>
          </p:cNvGraphicFramePr>
          <p:nvPr/>
        </p:nvGraphicFramePr>
        <p:xfrm>
          <a:off x="914400" y="3200400"/>
          <a:ext cx="7883525" cy="655638"/>
        </p:xfrm>
        <a:graphic>
          <a:graphicData uri="http://schemas.openxmlformats.org/presentationml/2006/ole">
            <mc:AlternateContent xmlns:mc="http://schemas.openxmlformats.org/markup-compatibility/2006">
              <mc:Choice xmlns:v="urn:schemas-microsoft-com:vml" Requires="v">
                <p:oleObj spid="_x0000_s74899" name="文档" r:id="rId13" imgW="5210396" imgH="432160" progId="Word.Document.8">
                  <p:embed/>
                </p:oleObj>
              </mc:Choice>
              <mc:Fallback>
                <p:oleObj name="文档" r:id="rId13" imgW="5210396" imgH="432160" progId="Word.Document.8">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14400" y="3200400"/>
                        <a:ext cx="7883525" cy="65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048" name="Object 8"/>
          <p:cNvGraphicFramePr>
            <a:graphicFrameLocks noChangeAspect="1"/>
          </p:cNvGraphicFramePr>
          <p:nvPr/>
        </p:nvGraphicFramePr>
        <p:xfrm>
          <a:off x="1074738" y="3817938"/>
          <a:ext cx="7896225" cy="679450"/>
        </p:xfrm>
        <a:graphic>
          <a:graphicData uri="http://schemas.openxmlformats.org/presentationml/2006/ole">
            <mc:AlternateContent xmlns:mc="http://schemas.openxmlformats.org/markup-compatibility/2006">
              <mc:Choice xmlns:v="urn:schemas-microsoft-com:vml" Requires="v">
                <p:oleObj spid="_x0000_s74900" name="文档" r:id="rId15" imgW="5085214" imgH="436838" progId="Word.Document.8">
                  <p:embed/>
                </p:oleObj>
              </mc:Choice>
              <mc:Fallback>
                <p:oleObj name="文档" r:id="rId15" imgW="5085214" imgH="436838" progId="Word.Document.8">
                  <p:embed/>
                  <p:pic>
                    <p:nvPicPr>
                      <p:cNvPr id="0"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74738" y="3817938"/>
                        <a:ext cx="7896225" cy="67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049" name="Object 9"/>
          <p:cNvGraphicFramePr>
            <a:graphicFrameLocks noChangeAspect="1"/>
          </p:cNvGraphicFramePr>
          <p:nvPr/>
        </p:nvGraphicFramePr>
        <p:xfrm>
          <a:off x="914400" y="4387850"/>
          <a:ext cx="7924800" cy="1174750"/>
        </p:xfrm>
        <a:graphic>
          <a:graphicData uri="http://schemas.openxmlformats.org/presentationml/2006/ole">
            <mc:AlternateContent xmlns:mc="http://schemas.openxmlformats.org/markup-compatibility/2006">
              <mc:Choice xmlns:v="urn:schemas-microsoft-com:vml" Requires="v">
                <p:oleObj spid="_x0000_s74901" name="文档" r:id="rId17" imgW="5484673" imgH="822470" progId="Word.Document.8">
                  <p:embed/>
                </p:oleObj>
              </mc:Choice>
              <mc:Fallback>
                <p:oleObj name="文档" r:id="rId17" imgW="5484673" imgH="822470" progId="Word.Document.8">
                  <p:embed/>
                  <p:pic>
                    <p:nvPicPr>
                      <p:cNvPr id="0" name="Object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14400" y="4387850"/>
                        <a:ext cx="7924800" cy="117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050" name="Object 10"/>
          <p:cNvGraphicFramePr>
            <a:graphicFrameLocks noChangeAspect="1"/>
          </p:cNvGraphicFramePr>
          <p:nvPr/>
        </p:nvGraphicFramePr>
        <p:xfrm>
          <a:off x="382588" y="5300663"/>
          <a:ext cx="9107487" cy="1087437"/>
        </p:xfrm>
        <a:graphic>
          <a:graphicData uri="http://schemas.openxmlformats.org/presentationml/2006/ole">
            <mc:AlternateContent xmlns:mc="http://schemas.openxmlformats.org/markup-compatibility/2006">
              <mc:Choice xmlns:v="urn:schemas-microsoft-com:vml" Requires="v">
                <p:oleObj spid="_x0000_s74902" name="文档" r:id="rId19" imgW="5497558" imgH="660654" progId="Word.Document.8">
                  <p:embed/>
                </p:oleObj>
              </mc:Choice>
              <mc:Fallback>
                <p:oleObj name="文档" r:id="rId19" imgW="5497558" imgH="660654" progId="Word.Document.8">
                  <p:embed/>
                  <p:pic>
                    <p:nvPicPr>
                      <p:cNvPr id="0" name="Object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82588" y="5300663"/>
                        <a:ext cx="9107487" cy="108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051" name="Object 11"/>
          <p:cNvGraphicFramePr>
            <a:graphicFrameLocks noChangeAspect="1"/>
          </p:cNvGraphicFramePr>
          <p:nvPr/>
        </p:nvGraphicFramePr>
        <p:xfrm>
          <a:off x="4040188" y="3200400"/>
          <a:ext cx="3411537" cy="666750"/>
        </p:xfrm>
        <a:graphic>
          <a:graphicData uri="http://schemas.openxmlformats.org/presentationml/2006/ole">
            <mc:AlternateContent xmlns:mc="http://schemas.openxmlformats.org/markup-compatibility/2006">
              <mc:Choice xmlns:v="urn:schemas-microsoft-com:vml" Requires="v">
                <p:oleObj spid="_x0000_s74903" name="文档" r:id="rId21" imgW="2348881" imgH="458428" progId="Word.Document.8">
                  <p:embed/>
                </p:oleObj>
              </mc:Choice>
              <mc:Fallback>
                <p:oleObj name="文档" r:id="rId21" imgW="2348881" imgH="458428" progId="Word.Document.8">
                  <p:embed/>
                  <p:pic>
                    <p:nvPicPr>
                      <p:cNvPr id="0" name="Object 1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040188" y="3200400"/>
                        <a:ext cx="3411537"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87042"/>
                                        </p:tgtEl>
                                        <p:attrNameLst>
                                          <p:attrName>style.visibility</p:attrName>
                                        </p:attrNameLst>
                                      </p:cBhvr>
                                      <p:to>
                                        <p:strVal val="visible"/>
                                      </p:to>
                                    </p:set>
                                    <p:animEffect transition="in" filter="wipe(left)">
                                      <p:cBhvr>
                                        <p:cTn id="7" dur="500"/>
                                        <p:tgtEl>
                                          <p:spTgt spid="870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87043"/>
                                        </p:tgtEl>
                                        <p:attrNameLst>
                                          <p:attrName>style.visibility</p:attrName>
                                        </p:attrNameLst>
                                      </p:cBhvr>
                                      <p:to>
                                        <p:strVal val="visible"/>
                                      </p:to>
                                    </p:set>
                                    <p:animEffect transition="in" filter="wipe(left)">
                                      <p:cBhvr>
                                        <p:cTn id="12" dur="500"/>
                                        <p:tgtEl>
                                          <p:spTgt spid="8704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87044"/>
                                        </p:tgtEl>
                                        <p:attrNameLst>
                                          <p:attrName>style.visibility</p:attrName>
                                        </p:attrNameLst>
                                      </p:cBhvr>
                                      <p:to>
                                        <p:strVal val="visible"/>
                                      </p:to>
                                    </p:set>
                                    <p:animEffect transition="in" filter="wipe(left)">
                                      <p:cBhvr>
                                        <p:cTn id="17" dur="500"/>
                                        <p:tgtEl>
                                          <p:spTgt spid="8704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87045"/>
                                        </p:tgtEl>
                                        <p:attrNameLst>
                                          <p:attrName>style.visibility</p:attrName>
                                        </p:attrNameLst>
                                      </p:cBhvr>
                                      <p:to>
                                        <p:strVal val="visible"/>
                                      </p:to>
                                    </p:set>
                                    <p:animEffect transition="in" filter="wipe(left)">
                                      <p:cBhvr>
                                        <p:cTn id="22" dur="500"/>
                                        <p:tgtEl>
                                          <p:spTgt spid="8704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87046"/>
                                        </p:tgtEl>
                                        <p:attrNameLst>
                                          <p:attrName>style.visibility</p:attrName>
                                        </p:attrNameLst>
                                      </p:cBhvr>
                                      <p:to>
                                        <p:strVal val="visible"/>
                                      </p:to>
                                    </p:set>
                                    <p:animEffect transition="in" filter="wipe(left)">
                                      <p:cBhvr>
                                        <p:cTn id="27" dur="500"/>
                                        <p:tgtEl>
                                          <p:spTgt spid="8704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87047"/>
                                        </p:tgtEl>
                                        <p:attrNameLst>
                                          <p:attrName>style.visibility</p:attrName>
                                        </p:attrNameLst>
                                      </p:cBhvr>
                                      <p:to>
                                        <p:strVal val="visible"/>
                                      </p:to>
                                    </p:set>
                                    <p:animEffect transition="in" filter="wipe(left)">
                                      <p:cBhvr>
                                        <p:cTn id="32" dur="500"/>
                                        <p:tgtEl>
                                          <p:spTgt spid="8704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87048"/>
                                        </p:tgtEl>
                                        <p:attrNameLst>
                                          <p:attrName>style.visibility</p:attrName>
                                        </p:attrNameLst>
                                      </p:cBhvr>
                                      <p:to>
                                        <p:strVal val="visible"/>
                                      </p:to>
                                    </p:set>
                                    <p:animEffect transition="in" filter="wipe(left)">
                                      <p:cBhvr>
                                        <p:cTn id="37" dur="500"/>
                                        <p:tgtEl>
                                          <p:spTgt spid="8704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87051"/>
                                        </p:tgtEl>
                                        <p:attrNameLst>
                                          <p:attrName>style.visibility</p:attrName>
                                        </p:attrNameLst>
                                      </p:cBhvr>
                                      <p:to>
                                        <p:strVal val="visible"/>
                                      </p:to>
                                    </p:set>
                                    <p:animEffect transition="in" filter="wipe(left)">
                                      <p:cBhvr>
                                        <p:cTn id="42" dur="500"/>
                                        <p:tgtEl>
                                          <p:spTgt spid="8705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87049"/>
                                        </p:tgtEl>
                                        <p:attrNameLst>
                                          <p:attrName>style.visibility</p:attrName>
                                        </p:attrNameLst>
                                      </p:cBhvr>
                                      <p:to>
                                        <p:strVal val="visible"/>
                                      </p:to>
                                    </p:set>
                                    <p:animEffect transition="in" filter="wipe(left)">
                                      <p:cBhvr>
                                        <p:cTn id="47" dur="500"/>
                                        <p:tgtEl>
                                          <p:spTgt spid="8704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87050"/>
                                        </p:tgtEl>
                                        <p:attrNameLst>
                                          <p:attrName>style.visibility</p:attrName>
                                        </p:attrNameLst>
                                      </p:cBhvr>
                                      <p:to>
                                        <p:strVal val="visible"/>
                                      </p:to>
                                    </p:set>
                                    <p:animEffect transition="in" filter="wipe(left)">
                                      <p:cBhvr>
                                        <p:cTn id="52" dur="500"/>
                                        <p:tgtEl>
                                          <p:spTgt spid="87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8066" name="Object 2"/>
          <p:cNvGraphicFramePr>
            <a:graphicFrameLocks noChangeAspect="1"/>
          </p:cNvGraphicFramePr>
          <p:nvPr>
            <p:extLst>
              <p:ext uri="{D42A27DB-BD31-4B8C-83A1-F6EECF244321}">
                <p14:modId xmlns:p14="http://schemas.microsoft.com/office/powerpoint/2010/main" val="2787452083"/>
              </p:ext>
            </p:extLst>
          </p:nvPr>
        </p:nvGraphicFramePr>
        <p:xfrm>
          <a:off x="898525" y="304800"/>
          <a:ext cx="8001000" cy="1771650"/>
        </p:xfrm>
        <a:graphic>
          <a:graphicData uri="http://schemas.openxmlformats.org/presentationml/2006/ole">
            <mc:AlternateContent xmlns:mc="http://schemas.openxmlformats.org/markup-compatibility/2006">
              <mc:Choice xmlns:v="urn:schemas-microsoft-com:vml" Requires="v">
                <p:oleObj spid="_x0000_s75876" name="Document" r:id="rId3" imgW="5484499" imgH="1226741" progId="Word.Document.8">
                  <p:embed/>
                </p:oleObj>
              </mc:Choice>
              <mc:Fallback>
                <p:oleObj name="Document" r:id="rId3" imgW="5484499" imgH="1226741" progId="Word.Document.8">
                  <p:embed/>
                  <p:pic>
                    <p:nvPicPr>
                      <p:cNvPr id="0" name="Object 2"/>
                      <p:cNvPicPr>
                        <a:picLocks noChangeAspect="1" noChangeArrowheads="1"/>
                      </p:cNvPicPr>
                      <p:nvPr/>
                    </p:nvPicPr>
                    <p:blipFill>
                      <a:blip r:embed="rId4"/>
                      <a:srcRect/>
                      <a:stretch>
                        <a:fillRect/>
                      </a:stretch>
                    </p:blipFill>
                    <p:spPr bwMode="auto">
                      <a:xfrm>
                        <a:off x="898525" y="304800"/>
                        <a:ext cx="8001000" cy="177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8067" name="Object 3"/>
          <p:cNvGraphicFramePr>
            <a:graphicFrameLocks noChangeAspect="1"/>
          </p:cNvGraphicFramePr>
          <p:nvPr/>
        </p:nvGraphicFramePr>
        <p:xfrm>
          <a:off x="911225" y="2198688"/>
          <a:ext cx="8689975" cy="1493837"/>
        </p:xfrm>
        <a:graphic>
          <a:graphicData uri="http://schemas.openxmlformats.org/presentationml/2006/ole">
            <mc:AlternateContent xmlns:mc="http://schemas.openxmlformats.org/markup-compatibility/2006">
              <mc:Choice xmlns:v="urn:schemas-microsoft-com:vml" Requires="v">
                <p:oleObj spid="_x0000_s75877" name="文档" r:id="rId5" imgW="5260848" imgH="917448" progId="Word.Document.8">
                  <p:embed/>
                </p:oleObj>
              </mc:Choice>
              <mc:Fallback>
                <p:oleObj name="文档" r:id="rId5" imgW="5260848" imgH="917448" progId="Word.Document.8">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1225" y="2198688"/>
                        <a:ext cx="8689975" cy="1493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8068" name="Object 4"/>
          <p:cNvGraphicFramePr>
            <a:graphicFrameLocks noChangeAspect="1"/>
          </p:cNvGraphicFramePr>
          <p:nvPr/>
        </p:nvGraphicFramePr>
        <p:xfrm>
          <a:off x="630238" y="3657600"/>
          <a:ext cx="8589962" cy="1263650"/>
        </p:xfrm>
        <a:graphic>
          <a:graphicData uri="http://schemas.openxmlformats.org/presentationml/2006/ole">
            <mc:AlternateContent xmlns:mc="http://schemas.openxmlformats.org/markup-compatibility/2006">
              <mc:Choice xmlns:v="urn:schemas-microsoft-com:vml" Requires="v">
                <p:oleObj spid="_x0000_s75878" name="文档" r:id="rId7" imgW="5486400" imgH="816840" progId="Word.Document.8">
                  <p:embed/>
                </p:oleObj>
              </mc:Choice>
              <mc:Fallback>
                <p:oleObj name="文档" r:id="rId7" imgW="5486400" imgH="816840" progId="Word.Document.8">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0238" y="3657600"/>
                        <a:ext cx="8589962" cy="126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8069" name="Object 5"/>
          <p:cNvGraphicFramePr>
            <a:graphicFrameLocks noChangeAspect="1"/>
          </p:cNvGraphicFramePr>
          <p:nvPr/>
        </p:nvGraphicFramePr>
        <p:xfrm>
          <a:off x="996950" y="5181600"/>
          <a:ext cx="8832850" cy="635000"/>
        </p:xfrm>
        <a:graphic>
          <a:graphicData uri="http://schemas.openxmlformats.org/presentationml/2006/ole">
            <mc:AlternateContent xmlns:mc="http://schemas.openxmlformats.org/markup-compatibility/2006">
              <mc:Choice xmlns:v="urn:schemas-microsoft-com:vml" Requires="v">
                <p:oleObj spid="_x0000_s75879" name="文档" r:id="rId9" imgW="5282184" imgH="396240" progId="Word.Document.8">
                  <p:embed/>
                </p:oleObj>
              </mc:Choice>
              <mc:Fallback>
                <p:oleObj name="文档" r:id="rId9" imgW="5282184" imgH="396240" progId="Word.Document.8">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96950" y="5181600"/>
                        <a:ext cx="8832850" cy="63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8070" name="Object 6"/>
          <p:cNvGraphicFramePr>
            <a:graphicFrameLocks noChangeAspect="1"/>
          </p:cNvGraphicFramePr>
          <p:nvPr/>
        </p:nvGraphicFramePr>
        <p:xfrm>
          <a:off x="1828800" y="4648200"/>
          <a:ext cx="4419600" cy="563563"/>
        </p:xfrm>
        <a:graphic>
          <a:graphicData uri="http://schemas.openxmlformats.org/presentationml/2006/ole">
            <mc:AlternateContent xmlns:mc="http://schemas.openxmlformats.org/markup-compatibility/2006">
              <mc:Choice xmlns:v="urn:schemas-microsoft-com:vml" Requires="v">
                <p:oleObj spid="_x0000_s75880" name="公式" r:id="rId11" imgW="2679700" imgH="342900" progId="Equation.3">
                  <p:embed/>
                </p:oleObj>
              </mc:Choice>
              <mc:Fallback>
                <p:oleObj name="公式" r:id="rId11" imgW="2679700" imgH="342900"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28800" y="4648200"/>
                        <a:ext cx="44196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8071" name="Object 7"/>
          <p:cNvGraphicFramePr>
            <a:graphicFrameLocks noChangeAspect="1"/>
          </p:cNvGraphicFramePr>
          <p:nvPr/>
        </p:nvGraphicFramePr>
        <p:xfrm>
          <a:off x="5562600" y="5314950"/>
          <a:ext cx="1143000" cy="476250"/>
        </p:xfrm>
        <a:graphic>
          <a:graphicData uri="http://schemas.openxmlformats.org/presentationml/2006/ole">
            <mc:AlternateContent xmlns:mc="http://schemas.openxmlformats.org/markup-compatibility/2006">
              <mc:Choice xmlns:v="urn:schemas-microsoft-com:vml" Requires="v">
                <p:oleObj spid="_x0000_s75881" name="公式" r:id="rId13" imgW="698197" imgH="291973" progId="Equation.3">
                  <p:embed/>
                </p:oleObj>
              </mc:Choice>
              <mc:Fallback>
                <p:oleObj name="公式" r:id="rId13" imgW="698197" imgH="291973" progId="Equation.3">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562600" y="5314950"/>
                        <a:ext cx="11430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8072" name="Object 8"/>
          <p:cNvGraphicFramePr>
            <a:graphicFrameLocks noChangeAspect="1"/>
          </p:cNvGraphicFramePr>
          <p:nvPr/>
        </p:nvGraphicFramePr>
        <p:xfrm>
          <a:off x="6781800" y="5334000"/>
          <a:ext cx="9525000" cy="512763"/>
        </p:xfrm>
        <a:graphic>
          <a:graphicData uri="http://schemas.openxmlformats.org/presentationml/2006/ole">
            <mc:AlternateContent xmlns:mc="http://schemas.openxmlformats.org/markup-compatibility/2006">
              <mc:Choice xmlns:v="urn:schemas-microsoft-com:vml" Requires="v">
                <p:oleObj spid="_x0000_s75882" name="文档" r:id="rId15" imgW="5486400" imgH="304920" progId="Word.Document.8">
                  <p:embed/>
                </p:oleObj>
              </mc:Choice>
              <mc:Fallback>
                <p:oleObj name="文档" r:id="rId15" imgW="5486400" imgH="304920" progId="Word.Document.8">
                  <p:embed/>
                  <p:pic>
                    <p:nvPicPr>
                      <p:cNvPr id="0"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781800" y="5334000"/>
                        <a:ext cx="9525000"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88066"/>
                                        </p:tgtEl>
                                        <p:attrNameLst>
                                          <p:attrName>style.visibility</p:attrName>
                                        </p:attrNameLst>
                                      </p:cBhvr>
                                      <p:to>
                                        <p:strVal val="visible"/>
                                      </p:to>
                                    </p:set>
                                    <p:animEffect transition="in" filter="wipe(left)">
                                      <p:cBhvr>
                                        <p:cTn id="7" dur="500"/>
                                        <p:tgtEl>
                                          <p:spTgt spid="880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88067"/>
                                        </p:tgtEl>
                                        <p:attrNameLst>
                                          <p:attrName>style.visibility</p:attrName>
                                        </p:attrNameLst>
                                      </p:cBhvr>
                                      <p:to>
                                        <p:strVal val="visible"/>
                                      </p:to>
                                    </p:set>
                                    <p:animEffect transition="in" filter="wipe(left)">
                                      <p:cBhvr>
                                        <p:cTn id="12" dur="500"/>
                                        <p:tgtEl>
                                          <p:spTgt spid="8806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88068"/>
                                        </p:tgtEl>
                                        <p:attrNameLst>
                                          <p:attrName>style.visibility</p:attrName>
                                        </p:attrNameLst>
                                      </p:cBhvr>
                                      <p:to>
                                        <p:strVal val="visible"/>
                                      </p:to>
                                    </p:set>
                                    <p:animEffect transition="in" filter="wipe(left)">
                                      <p:cBhvr>
                                        <p:cTn id="17" dur="500"/>
                                        <p:tgtEl>
                                          <p:spTgt spid="8806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88069"/>
                                        </p:tgtEl>
                                        <p:attrNameLst>
                                          <p:attrName>style.visibility</p:attrName>
                                        </p:attrNameLst>
                                      </p:cBhvr>
                                      <p:to>
                                        <p:strVal val="visible"/>
                                      </p:to>
                                    </p:set>
                                    <p:animEffect transition="in" filter="wipe(left)">
                                      <p:cBhvr>
                                        <p:cTn id="22" dur="500"/>
                                        <p:tgtEl>
                                          <p:spTgt spid="8806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88070"/>
                                        </p:tgtEl>
                                        <p:attrNameLst>
                                          <p:attrName>style.visibility</p:attrName>
                                        </p:attrNameLst>
                                      </p:cBhvr>
                                      <p:to>
                                        <p:strVal val="visible"/>
                                      </p:to>
                                    </p:set>
                                    <p:animEffect transition="in" filter="wipe(left)">
                                      <p:cBhvr>
                                        <p:cTn id="27" dur="500"/>
                                        <p:tgtEl>
                                          <p:spTgt spid="8807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88071"/>
                                        </p:tgtEl>
                                        <p:attrNameLst>
                                          <p:attrName>style.visibility</p:attrName>
                                        </p:attrNameLst>
                                      </p:cBhvr>
                                      <p:to>
                                        <p:strVal val="visible"/>
                                      </p:to>
                                    </p:set>
                                    <p:animEffect transition="in" filter="wipe(left)">
                                      <p:cBhvr>
                                        <p:cTn id="32" dur="500"/>
                                        <p:tgtEl>
                                          <p:spTgt spid="8807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88072"/>
                                        </p:tgtEl>
                                        <p:attrNameLst>
                                          <p:attrName>style.visibility</p:attrName>
                                        </p:attrNameLst>
                                      </p:cBhvr>
                                      <p:to>
                                        <p:strVal val="visible"/>
                                      </p:to>
                                    </p:set>
                                    <p:animEffect transition="in" filter="wipe(left)">
                                      <p:cBhvr>
                                        <p:cTn id="37" dur="500"/>
                                        <p:tgtEl>
                                          <p:spTgt spid="880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9090" name="Object 2"/>
          <p:cNvGraphicFramePr>
            <a:graphicFrameLocks noChangeAspect="1"/>
          </p:cNvGraphicFramePr>
          <p:nvPr/>
        </p:nvGraphicFramePr>
        <p:xfrm>
          <a:off x="914400" y="1133475"/>
          <a:ext cx="8839200" cy="619125"/>
        </p:xfrm>
        <a:graphic>
          <a:graphicData uri="http://schemas.openxmlformats.org/presentationml/2006/ole">
            <mc:AlternateContent xmlns:mc="http://schemas.openxmlformats.org/markup-compatibility/2006">
              <mc:Choice xmlns:v="urn:schemas-microsoft-com:vml" Requires="v">
                <p:oleObj spid="_x0000_s76900" name="文档" r:id="rId3" imgW="5486400" imgH="384120" progId="Word.Document.8">
                  <p:embed/>
                </p:oleObj>
              </mc:Choice>
              <mc:Fallback>
                <p:oleObj name="文档" r:id="rId3" imgW="5486400" imgH="384120"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1133475"/>
                        <a:ext cx="8839200" cy="61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9091" name="Object 3"/>
          <p:cNvGraphicFramePr>
            <a:graphicFrameLocks noChangeAspect="1"/>
          </p:cNvGraphicFramePr>
          <p:nvPr/>
        </p:nvGraphicFramePr>
        <p:xfrm>
          <a:off x="1524000" y="1673225"/>
          <a:ext cx="9144000" cy="993775"/>
        </p:xfrm>
        <a:graphic>
          <a:graphicData uri="http://schemas.openxmlformats.org/presentationml/2006/ole">
            <mc:AlternateContent xmlns:mc="http://schemas.openxmlformats.org/markup-compatibility/2006">
              <mc:Choice xmlns:v="urn:schemas-microsoft-com:vml" Requires="v">
                <p:oleObj spid="_x0000_s76901" name="文档" r:id="rId5" imgW="5486400" imgH="597240" progId="Word.Document.8">
                  <p:embed/>
                </p:oleObj>
              </mc:Choice>
              <mc:Fallback>
                <p:oleObj name="文档" r:id="rId5" imgW="5486400" imgH="597240" progId="Word.Document.8">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0" y="1673225"/>
                        <a:ext cx="9144000" cy="993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9092" name="Object 4"/>
          <p:cNvGraphicFramePr>
            <a:graphicFrameLocks noChangeAspect="1"/>
          </p:cNvGraphicFramePr>
          <p:nvPr/>
        </p:nvGraphicFramePr>
        <p:xfrm>
          <a:off x="1295400" y="2667000"/>
          <a:ext cx="9144000" cy="1143000"/>
        </p:xfrm>
        <a:graphic>
          <a:graphicData uri="http://schemas.openxmlformats.org/presentationml/2006/ole">
            <mc:AlternateContent xmlns:mc="http://schemas.openxmlformats.org/markup-compatibility/2006">
              <mc:Choice xmlns:v="urn:schemas-microsoft-com:vml" Requires="v">
                <p:oleObj spid="_x0000_s76902" name="文档" r:id="rId7" imgW="5486400" imgH="685800" progId="Word.Document.8">
                  <p:embed/>
                </p:oleObj>
              </mc:Choice>
              <mc:Fallback>
                <p:oleObj name="文档" r:id="rId7" imgW="5486400" imgH="685800" progId="Word.Document.8">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95400" y="266700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9093" name="Object 5"/>
          <p:cNvGraphicFramePr>
            <a:graphicFrameLocks noChangeAspect="1"/>
          </p:cNvGraphicFramePr>
          <p:nvPr/>
        </p:nvGraphicFramePr>
        <p:xfrm>
          <a:off x="990600" y="3886200"/>
          <a:ext cx="8763000" cy="509588"/>
        </p:xfrm>
        <a:graphic>
          <a:graphicData uri="http://schemas.openxmlformats.org/presentationml/2006/ole">
            <mc:AlternateContent xmlns:mc="http://schemas.openxmlformats.org/markup-compatibility/2006">
              <mc:Choice xmlns:v="urn:schemas-microsoft-com:vml" Requires="v">
                <p:oleObj spid="_x0000_s76903" name="文档" r:id="rId9" imgW="5486400" imgH="320040" progId="Word.Document.8">
                  <p:embed/>
                </p:oleObj>
              </mc:Choice>
              <mc:Fallback>
                <p:oleObj name="文档" r:id="rId9" imgW="5486400" imgH="320040" progId="Word.Document.8">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90600" y="3886200"/>
                        <a:ext cx="8763000" cy="509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9094" name="Object 6"/>
          <p:cNvGraphicFramePr>
            <a:graphicFrameLocks noChangeAspect="1"/>
          </p:cNvGraphicFramePr>
          <p:nvPr/>
        </p:nvGraphicFramePr>
        <p:xfrm>
          <a:off x="914400" y="4614863"/>
          <a:ext cx="9144000" cy="1100137"/>
        </p:xfrm>
        <a:graphic>
          <a:graphicData uri="http://schemas.openxmlformats.org/presentationml/2006/ole">
            <mc:AlternateContent xmlns:mc="http://schemas.openxmlformats.org/markup-compatibility/2006">
              <mc:Choice xmlns:v="urn:schemas-microsoft-com:vml" Requires="v">
                <p:oleObj spid="_x0000_s76904" name="文档" r:id="rId11" imgW="5486400" imgH="661320" progId="Word.Document.8">
                  <p:embed/>
                </p:oleObj>
              </mc:Choice>
              <mc:Fallback>
                <p:oleObj name="文档" r:id="rId11" imgW="5486400" imgH="661320" progId="Word.Document.8">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14400" y="4614863"/>
                        <a:ext cx="9144000" cy="1100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6807" name="Object 7"/>
          <p:cNvGraphicFramePr>
            <a:graphicFrameLocks noChangeAspect="1"/>
          </p:cNvGraphicFramePr>
          <p:nvPr/>
        </p:nvGraphicFramePr>
        <p:xfrm>
          <a:off x="1600200" y="381000"/>
          <a:ext cx="8832850" cy="635000"/>
        </p:xfrm>
        <a:graphic>
          <a:graphicData uri="http://schemas.openxmlformats.org/presentationml/2006/ole">
            <mc:AlternateContent xmlns:mc="http://schemas.openxmlformats.org/markup-compatibility/2006">
              <mc:Choice xmlns:v="urn:schemas-microsoft-com:vml" Requires="v">
                <p:oleObj spid="_x0000_s76905" name="文档" r:id="rId13" imgW="5282184" imgH="396240" progId="Word.Document.8">
                  <p:embed/>
                </p:oleObj>
              </mc:Choice>
              <mc:Fallback>
                <p:oleObj name="文档" r:id="rId13" imgW="5282184" imgH="396240" progId="Word.Document.8">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00200" y="381000"/>
                        <a:ext cx="8832850" cy="63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6808" name="Object 8"/>
          <p:cNvGraphicFramePr>
            <a:graphicFrameLocks noChangeAspect="1"/>
          </p:cNvGraphicFramePr>
          <p:nvPr/>
        </p:nvGraphicFramePr>
        <p:xfrm>
          <a:off x="6248400" y="457200"/>
          <a:ext cx="1143000" cy="476250"/>
        </p:xfrm>
        <a:graphic>
          <a:graphicData uri="http://schemas.openxmlformats.org/presentationml/2006/ole">
            <mc:AlternateContent xmlns:mc="http://schemas.openxmlformats.org/markup-compatibility/2006">
              <mc:Choice xmlns:v="urn:schemas-microsoft-com:vml" Requires="v">
                <p:oleObj spid="_x0000_s76906" name="公式" r:id="rId15" imgW="698197" imgH="291973" progId="Equation.3">
                  <p:embed/>
                </p:oleObj>
              </mc:Choice>
              <mc:Fallback>
                <p:oleObj name="公式" r:id="rId15" imgW="698197" imgH="291973" progId="Equation.3">
                  <p:embed/>
                  <p:pic>
                    <p:nvPicPr>
                      <p:cNvPr id="0"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248400" y="457200"/>
                        <a:ext cx="11430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89090"/>
                                        </p:tgtEl>
                                        <p:attrNameLst>
                                          <p:attrName>style.visibility</p:attrName>
                                        </p:attrNameLst>
                                      </p:cBhvr>
                                      <p:to>
                                        <p:strVal val="visible"/>
                                      </p:to>
                                    </p:set>
                                    <p:animEffect transition="in" filter="wipe(left)">
                                      <p:cBhvr>
                                        <p:cTn id="7" dur="500"/>
                                        <p:tgtEl>
                                          <p:spTgt spid="890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89091"/>
                                        </p:tgtEl>
                                        <p:attrNameLst>
                                          <p:attrName>style.visibility</p:attrName>
                                        </p:attrNameLst>
                                      </p:cBhvr>
                                      <p:to>
                                        <p:strVal val="visible"/>
                                      </p:to>
                                    </p:set>
                                    <p:animEffect transition="in" filter="wipe(left)">
                                      <p:cBhvr>
                                        <p:cTn id="12" dur="500"/>
                                        <p:tgtEl>
                                          <p:spTgt spid="8909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89092"/>
                                        </p:tgtEl>
                                        <p:attrNameLst>
                                          <p:attrName>style.visibility</p:attrName>
                                        </p:attrNameLst>
                                      </p:cBhvr>
                                      <p:to>
                                        <p:strVal val="visible"/>
                                      </p:to>
                                    </p:set>
                                    <p:animEffect transition="in" filter="wipe(left)">
                                      <p:cBhvr>
                                        <p:cTn id="17" dur="500"/>
                                        <p:tgtEl>
                                          <p:spTgt spid="8909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89093"/>
                                        </p:tgtEl>
                                        <p:attrNameLst>
                                          <p:attrName>style.visibility</p:attrName>
                                        </p:attrNameLst>
                                      </p:cBhvr>
                                      <p:to>
                                        <p:strVal val="visible"/>
                                      </p:to>
                                    </p:set>
                                    <p:animEffect transition="in" filter="wipe(left)">
                                      <p:cBhvr>
                                        <p:cTn id="22" dur="500"/>
                                        <p:tgtEl>
                                          <p:spTgt spid="8909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89094"/>
                                        </p:tgtEl>
                                        <p:attrNameLst>
                                          <p:attrName>style.visibility</p:attrName>
                                        </p:attrNameLst>
                                      </p:cBhvr>
                                      <p:to>
                                        <p:strVal val="visible"/>
                                      </p:to>
                                    </p:set>
                                    <p:animEffect transition="in" filter="wipe(left)">
                                      <p:cBhvr>
                                        <p:cTn id="27" dur="500"/>
                                        <p:tgtEl>
                                          <p:spTgt spid="890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7826" name="Object 2"/>
          <p:cNvGraphicFramePr>
            <a:graphicFrameLocks noChangeAspect="1"/>
          </p:cNvGraphicFramePr>
          <p:nvPr/>
        </p:nvGraphicFramePr>
        <p:xfrm>
          <a:off x="914400" y="228600"/>
          <a:ext cx="7924800" cy="1381125"/>
        </p:xfrm>
        <a:graphic>
          <a:graphicData uri="http://schemas.openxmlformats.org/presentationml/2006/ole">
            <mc:AlternateContent xmlns:mc="http://schemas.openxmlformats.org/markup-compatibility/2006">
              <mc:Choice xmlns:v="urn:schemas-microsoft-com:vml" Requires="v">
                <p:oleObj spid="_x0000_s77869" name="文档" r:id="rId3" imgW="5497558" imgH="960755" progId="Word.Document.8">
                  <p:embed/>
                </p:oleObj>
              </mc:Choice>
              <mc:Fallback>
                <p:oleObj name="文档" r:id="rId3" imgW="5497558" imgH="960755"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228600"/>
                        <a:ext cx="7924800" cy="138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0115" name="Object 3"/>
          <p:cNvGraphicFramePr>
            <a:graphicFrameLocks noChangeAspect="1"/>
          </p:cNvGraphicFramePr>
          <p:nvPr/>
        </p:nvGraphicFramePr>
        <p:xfrm>
          <a:off x="914400" y="1676400"/>
          <a:ext cx="7915275" cy="4976813"/>
        </p:xfrm>
        <a:graphic>
          <a:graphicData uri="http://schemas.openxmlformats.org/presentationml/2006/ole">
            <mc:AlternateContent xmlns:mc="http://schemas.openxmlformats.org/markup-compatibility/2006">
              <mc:Choice xmlns:v="urn:schemas-microsoft-com:vml" Requires="v">
                <p:oleObj spid="_x0000_s77870" name="文档" r:id="rId5" imgW="5344958" imgH="3360124" progId="Word.Document.8">
                  <p:embed/>
                </p:oleObj>
              </mc:Choice>
              <mc:Fallback>
                <p:oleObj name="文档" r:id="rId5" imgW="5344958" imgH="3360124" progId="Word.Document.8">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1676400"/>
                        <a:ext cx="7915275" cy="4976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0116" name="Object 4"/>
          <p:cNvGraphicFramePr>
            <a:graphicFrameLocks noChangeAspect="1"/>
          </p:cNvGraphicFramePr>
          <p:nvPr/>
        </p:nvGraphicFramePr>
        <p:xfrm>
          <a:off x="3810000" y="1071563"/>
          <a:ext cx="3573463" cy="636587"/>
        </p:xfrm>
        <a:graphic>
          <a:graphicData uri="http://schemas.openxmlformats.org/presentationml/2006/ole">
            <mc:AlternateContent xmlns:mc="http://schemas.openxmlformats.org/markup-compatibility/2006">
              <mc:Choice xmlns:v="urn:schemas-microsoft-com:vml" Requires="v">
                <p:oleObj spid="_x0000_s77871" name="文档" r:id="rId7" imgW="2166339" imgH="395817" progId="Word.Document.8">
                  <p:embed/>
                </p:oleObj>
              </mc:Choice>
              <mc:Fallback>
                <p:oleObj name="文档" r:id="rId7" imgW="2166339" imgH="395817" progId="Word.Document.8">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10000" y="1071563"/>
                        <a:ext cx="3573463" cy="636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7829" name="Line 5"/>
          <p:cNvSpPr>
            <a:spLocks noChangeShapeType="1"/>
          </p:cNvSpPr>
          <p:nvPr/>
        </p:nvSpPr>
        <p:spPr bwMode="auto">
          <a:xfrm>
            <a:off x="3733800" y="1600200"/>
            <a:ext cx="3429000" cy="0"/>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90115"/>
                                        </p:tgtEl>
                                        <p:attrNameLst>
                                          <p:attrName>style.visibility</p:attrName>
                                        </p:attrNameLst>
                                      </p:cBhvr>
                                      <p:to>
                                        <p:strVal val="visible"/>
                                      </p:to>
                                    </p:set>
                                    <p:animEffect transition="in" filter="wipe(left)">
                                      <p:cBhvr>
                                        <p:cTn id="7" dur="500"/>
                                        <p:tgtEl>
                                          <p:spTgt spid="901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90116"/>
                                        </p:tgtEl>
                                        <p:attrNameLst>
                                          <p:attrName>style.visibility</p:attrName>
                                        </p:attrNameLst>
                                      </p:cBhvr>
                                      <p:to>
                                        <p:strVal val="visible"/>
                                      </p:to>
                                    </p:set>
                                    <p:animEffect transition="in" filter="wipe(left)">
                                      <p:cBhvr>
                                        <p:cTn id="12" dur="500"/>
                                        <p:tgtEl>
                                          <p:spTgt spid="90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1138" name="Object 2"/>
          <p:cNvGraphicFramePr>
            <a:graphicFrameLocks noChangeAspect="1"/>
          </p:cNvGraphicFramePr>
          <p:nvPr/>
        </p:nvGraphicFramePr>
        <p:xfrm>
          <a:off x="985838" y="385763"/>
          <a:ext cx="7761287" cy="2971800"/>
        </p:xfrm>
        <a:graphic>
          <a:graphicData uri="http://schemas.openxmlformats.org/presentationml/2006/ole">
            <mc:AlternateContent xmlns:mc="http://schemas.openxmlformats.org/markup-compatibility/2006">
              <mc:Choice xmlns:v="urn:schemas-microsoft-com:vml" Requires="v">
                <p:oleObj spid="_x0000_s78878" name="文档" r:id="rId3" imgW="3600704" imgH="1379601" progId="Word.Document.8">
                  <p:embed/>
                </p:oleObj>
              </mc:Choice>
              <mc:Fallback>
                <p:oleObj name="文档" r:id="rId3" imgW="3600704" imgH="1379601"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5838" y="385763"/>
                        <a:ext cx="7761287"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1139" name="Object 3"/>
          <p:cNvGraphicFramePr>
            <a:graphicFrameLocks noChangeAspect="1"/>
          </p:cNvGraphicFramePr>
          <p:nvPr/>
        </p:nvGraphicFramePr>
        <p:xfrm>
          <a:off x="990600" y="3276600"/>
          <a:ext cx="7772400" cy="2878138"/>
        </p:xfrm>
        <a:graphic>
          <a:graphicData uri="http://schemas.openxmlformats.org/presentationml/2006/ole">
            <mc:AlternateContent xmlns:mc="http://schemas.openxmlformats.org/markup-compatibility/2006">
              <mc:Choice xmlns:v="urn:schemas-microsoft-com:vml" Requires="v">
                <p:oleObj spid="_x0000_s78879" name="文档" r:id="rId5" imgW="3514725" imgH="1333500" progId="Word.Document.8">
                  <p:embed/>
                </p:oleObj>
              </mc:Choice>
              <mc:Fallback>
                <p:oleObj name="文档" r:id="rId5" imgW="3514725" imgH="1333500" progId="Word.Document.8">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3276600"/>
                        <a:ext cx="7772400" cy="287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91138"/>
                                        </p:tgtEl>
                                        <p:attrNameLst>
                                          <p:attrName>style.visibility</p:attrName>
                                        </p:attrNameLst>
                                      </p:cBhvr>
                                      <p:to>
                                        <p:strVal val="visible"/>
                                      </p:to>
                                    </p:set>
                                    <p:animEffect transition="in" filter="wipe(left)">
                                      <p:cBhvr>
                                        <p:cTn id="7" dur="500"/>
                                        <p:tgtEl>
                                          <p:spTgt spid="911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91139"/>
                                        </p:tgtEl>
                                        <p:attrNameLst>
                                          <p:attrName>style.visibility</p:attrName>
                                        </p:attrNameLst>
                                      </p:cBhvr>
                                      <p:to>
                                        <p:strVal val="visible"/>
                                      </p:to>
                                    </p:set>
                                    <p:animEffect transition="in" filter="wipe(left)">
                                      <p:cBhvr>
                                        <p:cTn id="12" dur="500"/>
                                        <p:tgtEl>
                                          <p:spTgt spid="91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4" name="Text Box 4"/>
          <p:cNvSpPr txBox="1">
            <a:spLocks noChangeArrowheads="1"/>
          </p:cNvSpPr>
          <p:nvPr/>
        </p:nvSpPr>
        <p:spPr bwMode="auto">
          <a:xfrm>
            <a:off x="838200" y="471488"/>
            <a:ext cx="7620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50000"/>
              </a:spcBef>
              <a:buFontTx/>
              <a:buNone/>
            </a:pPr>
            <a:r>
              <a:rPr lang="en-US" altLang="zh-CN" sz="2800">
                <a:solidFill>
                  <a:srgbClr val="290DD1"/>
                </a:solidFill>
                <a:ea typeface="楷体_GB2312" pitchFamily="49" charset="-122"/>
              </a:rPr>
              <a:t>4</a:t>
            </a:r>
            <a:r>
              <a:rPr lang="zh-CN" altLang="en-US" sz="2800">
                <a:solidFill>
                  <a:srgbClr val="290DD1"/>
                </a:solidFill>
                <a:ea typeface="楷体_GB2312" pitchFamily="49" charset="-122"/>
              </a:rPr>
              <a:t>、两个正态总体均值差的区间估计</a:t>
            </a:r>
          </a:p>
        </p:txBody>
      </p:sp>
      <p:sp>
        <p:nvSpPr>
          <p:cNvPr id="92165" name="Text Box 5"/>
          <p:cNvSpPr txBox="1">
            <a:spLocks noChangeArrowheads="1"/>
          </p:cNvSpPr>
          <p:nvPr/>
        </p:nvSpPr>
        <p:spPr bwMode="auto">
          <a:xfrm>
            <a:off x="609600" y="1066800"/>
            <a:ext cx="81534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50000"/>
              </a:spcBef>
              <a:buFontTx/>
              <a:buNone/>
            </a:pPr>
            <a:r>
              <a:rPr lang="en-US" altLang="zh-CN" sz="2800">
                <a:ea typeface="楷体_GB2312" pitchFamily="49" charset="-122"/>
              </a:rPr>
              <a:t>        </a:t>
            </a:r>
            <a:r>
              <a:rPr lang="zh-CN" altLang="en-US" sz="2800">
                <a:ea typeface="楷体_GB2312" pitchFamily="49" charset="-122"/>
              </a:rPr>
              <a:t>在实际中，经常遇到这样的问题，已知某产品的质量指标    服从正态分布，但由于</a:t>
            </a:r>
            <a:r>
              <a:rPr lang="zh-CN" altLang="en-US" sz="2800">
                <a:solidFill>
                  <a:srgbClr val="290DD1"/>
                </a:solidFill>
                <a:ea typeface="楷体_GB2312" pitchFamily="49" charset="-122"/>
              </a:rPr>
              <a:t>工艺的改变、原料不同、设备条件不同或操作人员不同等</a:t>
            </a:r>
            <a:r>
              <a:rPr lang="zh-CN" altLang="en-US" sz="2800">
                <a:ea typeface="楷体_GB2312" pitchFamily="49" charset="-122"/>
              </a:rPr>
              <a:t>因素，引起总体均值、方差有改变，我们需要知道这些改变有多大，这就是所谓</a:t>
            </a:r>
            <a:r>
              <a:rPr lang="zh-CN" altLang="en-US" sz="2800">
                <a:solidFill>
                  <a:srgbClr val="290DD1"/>
                </a:solidFill>
                <a:ea typeface="楷体_GB2312" pitchFamily="49" charset="-122"/>
              </a:rPr>
              <a:t>两个正态总体均值差、方差比的区间估计</a:t>
            </a:r>
            <a:r>
              <a:rPr lang="zh-CN" altLang="en-US" sz="2800">
                <a:ea typeface="楷体_GB2312" pitchFamily="49" charset="-122"/>
              </a:rPr>
              <a:t>问题。</a:t>
            </a:r>
          </a:p>
        </p:txBody>
      </p:sp>
      <p:graphicFrame>
        <p:nvGraphicFramePr>
          <p:cNvPr id="92166" name="Object 6"/>
          <p:cNvGraphicFramePr>
            <a:graphicFrameLocks noChangeAspect="1"/>
          </p:cNvGraphicFramePr>
          <p:nvPr/>
        </p:nvGraphicFramePr>
        <p:xfrm>
          <a:off x="2514600" y="1550988"/>
          <a:ext cx="381000" cy="354012"/>
        </p:xfrm>
        <a:graphic>
          <a:graphicData uri="http://schemas.openxmlformats.org/presentationml/2006/ole">
            <mc:AlternateContent xmlns:mc="http://schemas.openxmlformats.org/markup-compatibility/2006">
              <mc:Choice xmlns:v="urn:schemas-microsoft-com:vml" Requires="v">
                <p:oleObj spid="_x0000_s80004" name="Equation" r:id="rId3" imgW="177492" imgH="164814" progId="Equation.DSMT4">
                  <p:embed/>
                </p:oleObj>
              </mc:Choice>
              <mc:Fallback>
                <p:oleObj name="Equation" r:id="rId3" imgW="177492" imgH="164814"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1550988"/>
                        <a:ext cx="381000"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167" name="Text Box 7"/>
          <p:cNvSpPr txBox="1">
            <a:spLocks noChangeArrowheads="1"/>
          </p:cNvSpPr>
          <p:nvPr/>
        </p:nvSpPr>
        <p:spPr bwMode="auto">
          <a:xfrm>
            <a:off x="609600" y="3200400"/>
            <a:ext cx="80772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50000"/>
              </a:spcBef>
              <a:buFontTx/>
              <a:buNone/>
            </a:pPr>
            <a:r>
              <a:rPr lang="en-US" altLang="zh-CN" sz="2800">
                <a:ea typeface="楷体_GB2312" pitchFamily="49" charset="-122"/>
              </a:rPr>
              <a:t>                                 </a:t>
            </a:r>
            <a:r>
              <a:rPr lang="zh-CN" altLang="en-US" sz="2800">
                <a:ea typeface="楷体_GB2312" pitchFamily="49" charset="-122"/>
              </a:rPr>
              <a:t>先来讨论</a:t>
            </a:r>
            <a:r>
              <a:rPr lang="zh-CN" altLang="en-US" sz="2800">
                <a:solidFill>
                  <a:srgbClr val="FF0000"/>
                </a:solidFill>
                <a:ea typeface="楷体_GB2312" pitchFamily="49" charset="-122"/>
              </a:rPr>
              <a:t>两个正态总体均值差</a:t>
            </a:r>
            <a:r>
              <a:rPr lang="zh-CN" altLang="en-US" sz="2800">
                <a:ea typeface="楷体_GB2312" pitchFamily="49" charset="-122"/>
              </a:rPr>
              <a:t>的区间估计。</a:t>
            </a:r>
          </a:p>
        </p:txBody>
      </p:sp>
      <p:sp>
        <p:nvSpPr>
          <p:cNvPr id="92168" name="Text Box 8"/>
          <p:cNvSpPr txBox="1">
            <a:spLocks noChangeArrowheads="1"/>
          </p:cNvSpPr>
          <p:nvPr/>
        </p:nvSpPr>
        <p:spPr bwMode="auto">
          <a:xfrm>
            <a:off x="609600" y="4143375"/>
            <a:ext cx="80772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50000"/>
              </a:spcBef>
              <a:buFontTx/>
              <a:buNone/>
            </a:pPr>
            <a:r>
              <a:rPr lang="en-US" altLang="zh-CN" sz="2800">
                <a:ea typeface="楷体_GB2312" pitchFamily="49" charset="-122"/>
              </a:rPr>
              <a:t>       </a:t>
            </a:r>
            <a:r>
              <a:rPr lang="zh-CN" altLang="en-US" sz="2800">
                <a:solidFill>
                  <a:srgbClr val="290DD1"/>
                </a:solidFill>
                <a:ea typeface="楷体_GB2312" pitchFamily="49" charset="-122"/>
              </a:rPr>
              <a:t>设    和    分别是总体                      的容量为    的样本均值、样本方差；   和    分别是总体                     的容量为    的样本均值、样本方差，并且这两个样本相互独立。</a:t>
            </a:r>
          </a:p>
        </p:txBody>
      </p:sp>
      <p:graphicFrame>
        <p:nvGraphicFramePr>
          <p:cNvPr id="92169" name="Object 9"/>
          <p:cNvGraphicFramePr>
            <a:graphicFrameLocks noChangeAspect="1"/>
          </p:cNvGraphicFramePr>
          <p:nvPr/>
        </p:nvGraphicFramePr>
        <p:xfrm>
          <a:off x="1752600" y="4191000"/>
          <a:ext cx="381000" cy="407988"/>
        </p:xfrm>
        <a:graphic>
          <a:graphicData uri="http://schemas.openxmlformats.org/presentationml/2006/ole">
            <mc:AlternateContent xmlns:mc="http://schemas.openxmlformats.org/markup-compatibility/2006">
              <mc:Choice xmlns:v="urn:schemas-microsoft-com:vml" Requires="v">
                <p:oleObj spid="_x0000_s80005" name="Equation" r:id="rId5" imgW="177646" imgH="190335" progId="Equation.DSMT4">
                  <p:embed/>
                </p:oleObj>
              </mc:Choice>
              <mc:Fallback>
                <p:oleObj name="Equation" r:id="rId5" imgW="177646" imgH="190335"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2600" y="4191000"/>
                        <a:ext cx="381000" cy="407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170" name="Object 10"/>
          <p:cNvGraphicFramePr>
            <a:graphicFrameLocks noChangeAspect="1"/>
          </p:cNvGraphicFramePr>
          <p:nvPr/>
        </p:nvGraphicFramePr>
        <p:xfrm>
          <a:off x="2487613" y="4137025"/>
          <a:ext cx="436562" cy="517525"/>
        </p:xfrm>
        <a:graphic>
          <a:graphicData uri="http://schemas.openxmlformats.org/presentationml/2006/ole">
            <mc:AlternateContent xmlns:mc="http://schemas.openxmlformats.org/markup-compatibility/2006">
              <mc:Choice xmlns:v="urn:schemas-microsoft-com:vml" Requires="v">
                <p:oleObj spid="_x0000_s80006" name="Equation" r:id="rId7" imgW="203112" imgH="241195" progId="Equation.DSMT4">
                  <p:embed/>
                </p:oleObj>
              </mc:Choice>
              <mc:Fallback>
                <p:oleObj name="Equation" r:id="rId7" imgW="203112" imgH="241195"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87613" y="4137025"/>
                        <a:ext cx="436562"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171" name="Object 11"/>
          <p:cNvGraphicFramePr>
            <a:graphicFrameLocks noChangeAspect="1"/>
          </p:cNvGraphicFramePr>
          <p:nvPr/>
        </p:nvGraphicFramePr>
        <p:xfrm>
          <a:off x="4648200" y="4191000"/>
          <a:ext cx="2133600" cy="533400"/>
        </p:xfrm>
        <a:graphic>
          <a:graphicData uri="http://schemas.openxmlformats.org/presentationml/2006/ole">
            <mc:AlternateContent xmlns:mc="http://schemas.openxmlformats.org/markup-compatibility/2006">
              <mc:Choice xmlns:v="urn:schemas-microsoft-com:vml" Requires="v">
                <p:oleObj spid="_x0000_s80007" name="Equation" r:id="rId9" imgW="965200" imgH="241300" progId="Equation.DSMT4">
                  <p:embed/>
                </p:oleObj>
              </mc:Choice>
              <mc:Fallback>
                <p:oleObj name="Equation" r:id="rId9" imgW="965200" imgH="241300"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48200" y="4191000"/>
                        <a:ext cx="2133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172" name="Object 12"/>
          <p:cNvGraphicFramePr>
            <a:graphicFrameLocks noChangeAspect="1"/>
          </p:cNvGraphicFramePr>
          <p:nvPr/>
        </p:nvGraphicFramePr>
        <p:xfrm>
          <a:off x="8229600" y="4271963"/>
          <a:ext cx="354013" cy="300037"/>
        </p:xfrm>
        <a:graphic>
          <a:graphicData uri="http://schemas.openxmlformats.org/presentationml/2006/ole">
            <mc:AlternateContent xmlns:mc="http://schemas.openxmlformats.org/markup-compatibility/2006">
              <mc:Choice xmlns:v="urn:schemas-microsoft-com:vml" Requires="v">
                <p:oleObj spid="_x0000_s80008" name="Equation" r:id="rId11" imgW="164957" imgH="139579" progId="Equation.DSMT4">
                  <p:embed/>
                </p:oleObj>
              </mc:Choice>
              <mc:Fallback>
                <p:oleObj name="Equation" r:id="rId11" imgW="164957" imgH="139579" progId="Equation.DSMT4">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229600" y="4271963"/>
                        <a:ext cx="354013" cy="300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173" name="Object 13"/>
          <p:cNvGraphicFramePr>
            <a:graphicFrameLocks noChangeAspect="1"/>
          </p:cNvGraphicFramePr>
          <p:nvPr/>
        </p:nvGraphicFramePr>
        <p:xfrm>
          <a:off x="4627563" y="4621213"/>
          <a:ext cx="325437" cy="407987"/>
        </p:xfrm>
        <a:graphic>
          <a:graphicData uri="http://schemas.openxmlformats.org/presentationml/2006/ole">
            <mc:AlternateContent xmlns:mc="http://schemas.openxmlformats.org/markup-compatibility/2006">
              <mc:Choice xmlns:v="urn:schemas-microsoft-com:vml" Requires="v">
                <p:oleObj spid="_x0000_s80009" name="Equation" r:id="rId13" imgW="152334" imgH="190417" progId="Equation.DSMT4">
                  <p:embed/>
                </p:oleObj>
              </mc:Choice>
              <mc:Fallback>
                <p:oleObj name="Equation" r:id="rId13" imgW="152334" imgH="190417" progId="Equation.DSMT4">
                  <p:embed/>
                  <p:pic>
                    <p:nvPicPr>
                      <p:cNvPr id="0"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627563" y="4621213"/>
                        <a:ext cx="325437" cy="407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174" name="Object 14"/>
          <p:cNvGraphicFramePr>
            <a:graphicFrameLocks noChangeAspect="1"/>
          </p:cNvGraphicFramePr>
          <p:nvPr/>
        </p:nvGraphicFramePr>
        <p:xfrm>
          <a:off x="5270500" y="4587875"/>
          <a:ext cx="409575" cy="517525"/>
        </p:xfrm>
        <a:graphic>
          <a:graphicData uri="http://schemas.openxmlformats.org/presentationml/2006/ole">
            <mc:AlternateContent xmlns:mc="http://schemas.openxmlformats.org/markup-compatibility/2006">
              <mc:Choice xmlns:v="urn:schemas-microsoft-com:vml" Requires="v">
                <p:oleObj spid="_x0000_s80010" name="Equation" r:id="rId15" imgW="190417" imgH="241195" progId="Equation.DSMT4">
                  <p:embed/>
                </p:oleObj>
              </mc:Choice>
              <mc:Fallback>
                <p:oleObj name="Equation" r:id="rId15" imgW="190417" imgH="241195" progId="Equation.DSMT4">
                  <p:embed/>
                  <p:pic>
                    <p:nvPicPr>
                      <p:cNvPr id="0" name="Object 1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270500" y="4587875"/>
                        <a:ext cx="409575"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175" name="Object 15"/>
          <p:cNvGraphicFramePr>
            <a:graphicFrameLocks noChangeAspect="1"/>
          </p:cNvGraphicFramePr>
          <p:nvPr/>
        </p:nvGraphicFramePr>
        <p:xfrm>
          <a:off x="7418388" y="4572000"/>
          <a:ext cx="1573212" cy="533400"/>
        </p:xfrm>
        <a:graphic>
          <a:graphicData uri="http://schemas.openxmlformats.org/presentationml/2006/ole">
            <mc:AlternateContent xmlns:mc="http://schemas.openxmlformats.org/markup-compatibility/2006">
              <mc:Choice xmlns:v="urn:schemas-microsoft-com:vml" Requires="v">
                <p:oleObj spid="_x0000_s80011" name="Equation" r:id="rId17" imgW="710891" imgH="241195" progId="Equation.DSMT4">
                  <p:embed/>
                </p:oleObj>
              </mc:Choice>
              <mc:Fallback>
                <p:oleObj name="Equation" r:id="rId17" imgW="710891" imgH="241195" progId="Equation.DSMT4">
                  <p:embed/>
                  <p:pic>
                    <p:nvPicPr>
                      <p:cNvPr id="0" name="Object 1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418388" y="4572000"/>
                        <a:ext cx="1573212"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176" name="Object 16"/>
          <p:cNvGraphicFramePr>
            <a:graphicFrameLocks noChangeAspect="1"/>
          </p:cNvGraphicFramePr>
          <p:nvPr/>
        </p:nvGraphicFramePr>
        <p:xfrm>
          <a:off x="2209800" y="5178425"/>
          <a:ext cx="280988" cy="307975"/>
        </p:xfrm>
        <a:graphic>
          <a:graphicData uri="http://schemas.openxmlformats.org/presentationml/2006/ole">
            <mc:AlternateContent xmlns:mc="http://schemas.openxmlformats.org/markup-compatibility/2006">
              <mc:Choice xmlns:v="urn:schemas-microsoft-com:vml" Requires="v">
                <p:oleObj spid="_x0000_s80012" name="Equation" r:id="rId19" imgW="126835" imgH="139518" progId="Equation.DSMT4">
                  <p:embed/>
                </p:oleObj>
              </mc:Choice>
              <mc:Fallback>
                <p:oleObj name="Equation" r:id="rId19" imgW="126835" imgH="139518" progId="Equation.DSMT4">
                  <p:embed/>
                  <p:pic>
                    <p:nvPicPr>
                      <p:cNvPr id="0" name="Object 1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209800" y="5178425"/>
                        <a:ext cx="280988"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164"/>
                                        </p:tgtEl>
                                        <p:attrNameLst>
                                          <p:attrName>style.visibility</p:attrName>
                                        </p:attrNameLst>
                                      </p:cBhvr>
                                      <p:to>
                                        <p:strVal val="visible"/>
                                      </p:to>
                                    </p:set>
                                    <p:animEffect transition="in" filter="blinds(horizontal)">
                                      <p:cBhvr>
                                        <p:cTn id="7" dur="500"/>
                                        <p:tgtEl>
                                          <p:spTgt spid="921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92166"/>
                                        </p:tgtEl>
                                        <p:attrNameLst>
                                          <p:attrName>style.visibility</p:attrName>
                                        </p:attrNameLst>
                                      </p:cBhvr>
                                      <p:to>
                                        <p:strVal val="visible"/>
                                      </p:to>
                                    </p:set>
                                    <p:animEffect transition="in" filter="box(in)">
                                      <p:cBhvr>
                                        <p:cTn id="12" dur="500"/>
                                        <p:tgtEl>
                                          <p:spTgt spid="92166"/>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92165"/>
                                        </p:tgtEl>
                                        <p:attrNameLst>
                                          <p:attrName>style.visibility</p:attrName>
                                        </p:attrNameLst>
                                      </p:cBhvr>
                                      <p:to>
                                        <p:strVal val="visible"/>
                                      </p:to>
                                    </p:set>
                                    <p:animEffect transition="in" filter="box(in)">
                                      <p:cBhvr>
                                        <p:cTn id="15" dur="500"/>
                                        <p:tgtEl>
                                          <p:spTgt spid="9216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92167"/>
                                        </p:tgtEl>
                                        <p:attrNameLst>
                                          <p:attrName>style.visibility</p:attrName>
                                        </p:attrNameLst>
                                      </p:cBhvr>
                                      <p:to>
                                        <p:strVal val="visible"/>
                                      </p:to>
                                    </p:set>
                                    <p:animEffect transition="in" filter="blinds(horizontal)">
                                      <p:cBhvr>
                                        <p:cTn id="20" dur="500"/>
                                        <p:tgtEl>
                                          <p:spTgt spid="9216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16" fill="hold" nodeType="clickEffect">
                                  <p:stCondLst>
                                    <p:cond delay="0"/>
                                  </p:stCondLst>
                                  <p:childTnLst>
                                    <p:set>
                                      <p:cBhvr>
                                        <p:cTn id="24" dur="1" fill="hold">
                                          <p:stCondLst>
                                            <p:cond delay="0"/>
                                          </p:stCondLst>
                                        </p:cTn>
                                        <p:tgtEl>
                                          <p:spTgt spid="92169"/>
                                        </p:tgtEl>
                                        <p:attrNameLst>
                                          <p:attrName>style.visibility</p:attrName>
                                        </p:attrNameLst>
                                      </p:cBhvr>
                                      <p:to>
                                        <p:strVal val="visible"/>
                                      </p:to>
                                    </p:set>
                                    <p:animEffect transition="in" filter="box(in)">
                                      <p:cBhvr>
                                        <p:cTn id="25" dur="500"/>
                                        <p:tgtEl>
                                          <p:spTgt spid="92169"/>
                                        </p:tgtEl>
                                      </p:cBhvr>
                                    </p:animEffect>
                                  </p:childTnLst>
                                </p:cTn>
                              </p:par>
                              <p:par>
                                <p:cTn id="26" presetID="4" presetClass="entr" presetSubtype="16" fill="hold" nodeType="withEffect">
                                  <p:stCondLst>
                                    <p:cond delay="0"/>
                                  </p:stCondLst>
                                  <p:childTnLst>
                                    <p:set>
                                      <p:cBhvr>
                                        <p:cTn id="27" dur="1" fill="hold">
                                          <p:stCondLst>
                                            <p:cond delay="0"/>
                                          </p:stCondLst>
                                        </p:cTn>
                                        <p:tgtEl>
                                          <p:spTgt spid="92170"/>
                                        </p:tgtEl>
                                        <p:attrNameLst>
                                          <p:attrName>style.visibility</p:attrName>
                                        </p:attrNameLst>
                                      </p:cBhvr>
                                      <p:to>
                                        <p:strVal val="visible"/>
                                      </p:to>
                                    </p:set>
                                    <p:animEffect transition="in" filter="box(in)">
                                      <p:cBhvr>
                                        <p:cTn id="28" dur="500"/>
                                        <p:tgtEl>
                                          <p:spTgt spid="92170"/>
                                        </p:tgtEl>
                                      </p:cBhvr>
                                    </p:animEffect>
                                  </p:childTnLst>
                                </p:cTn>
                              </p:par>
                              <p:par>
                                <p:cTn id="29" presetID="4" presetClass="entr" presetSubtype="16" fill="hold" nodeType="withEffect">
                                  <p:stCondLst>
                                    <p:cond delay="0"/>
                                  </p:stCondLst>
                                  <p:childTnLst>
                                    <p:set>
                                      <p:cBhvr>
                                        <p:cTn id="30" dur="1" fill="hold">
                                          <p:stCondLst>
                                            <p:cond delay="0"/>
                                          </p:stCondLst>
                                        </p:cTn>
                                        <p:tgtEl>
                                          <p:spTgt spid="92171"/>
                                        </p:tgtEl>
                                        <p:attrNameLst>
                                          <p:attrName>style.visibility</p:attrName>
                                        </p:attrNameLst>
                                      </p:cBhvr>
                                      <p:to>
                                        <p:strVal val="visible"/>
                                      </p:to>
                                    </p:set>
                                    <p:animEffect transition="in" filter="box(in)">
                                      <p:cBhvr>
                                        <p:cTn id="31" dur="500"/>
                                        <p:tgtEl>
                                          <p:spTgt spid="92171"/>
                                        </p:tgtEl>
                                      </p:cBhvr>
                                    </p:animEffect>
                                  </p:childTnLst>
                                </p:cTn>
                              </p:par>
                              <p:par>
                                <p:cTn id="32" presetID="4" presetClass="entr" presetSubtype="16" fill="hold" nodeType="withEffect">
                                  <p:stCondLst>
                                    <p:cond delay="0"/>
                                  </p:stCondLst>
                                  <p:childTnLst>
                                    <p:set>
                                      <p:cBhvr>
                                        <p:cTn id="33" dur="1" fill="hold">
                                          <p:stCondLst>
                                            <p:cond delay="0"/>
                                          </p:stCondLst>
                                        </p:cTn>
                                        <p:tgtEl>
                                          <p:spTgt spid="92172"/>
                                        </p:tgtEl>
                                        <p:attrNameLst>
                                          <p:attrName>style.visibility</p:attrName>
                                        </p:attrNameLst>
                                      </p:cBhvr>
                                      <p:to>
                                        <p:strVal val="visible"/>
                                      </p:to>
                                    </p:set>
                                    <p:animEffect transition="in" filter="box(in)">
                                      <p:cBhvr>
                                        <p:cTn id="34" dur="500"/>
                                        <p:tgtEl>
                                          <p:spTgt spid="92172"/>
                                        </p:tgtEl>
                                      </p:cBhvr>
                                    </p:animEffect>
                                  </p:childTnLst>
                                </p:cTn>
                              </p:par>
                              <p:par>
                                <p:cTn id="35" presetID="4" presetClass="entr" presetSubtype="16" fill="hold" nodeType="withEffect">
                                  <p:stCondLst>
                                    <p:cond delay="0"/>
                                  </p:stCondLst>
                                  <p:childTnLst>
                                    <p:set>
                                      <p:cBhvr>
                                        <p:cTn id="36" dur="1" fill="hold">
                                          <p:stCondLst>
                                            <p:cond delay="0"/>
                                          </p:stCondLst>
                                        </p:cTn>
                                        <p:tgtEl>
                                          <p:spTgt spid="92173"/>
                                        </p:tgtEl>
                                        <p:attrNameLst>
                                          <p:attrName>style.visibility</p:attrName>
                                        </p:attrNameLst>
                                      </p:cBhvr>
                                      <p:to>
                                        <p:strVal val="visible"/>
                                      </p:to>
                                    </p:set>
                                    <p:animEffect transition="in" filter="box(in)">
                                      <p:cBhvr>
                                        <p:cTn id="37" dur="500"/>
                                        <p:tgtEl>
                                          <p:spTgt spid="92173"/>
                                        </p:tgtEl>
                                      </p:cBhvr>
                                    </p:animEffect>
                                  </p:childTnLst>
                                </p:cTn>
                              </p:par>
                              <p:par>
                                <p:cTn id="38" presetID="4" presetClass="entr" presetSubtype="16" fill="hold" nodeType="withEffect">
                                  <p:stCondLst>
                                    <p:cond delay="0"/>
                                  </p:stCondLst>
                                  <p:childTnLst>
                                    <p:set>
                                      <p:cBhvr>
                                        <p:cTn id="39" dur="1" fill="hold">
                                          <p:stCondLst>
                                            <p:cond delay="0"/>
                                          </p:stCondLst>
                                        </p:cTn>
                                        <p:tgtEl>
                                          <p:spTgt spid="92174"/>
                                        </p:tgtEl>
                                        <p:attrNameLst>
                                          <p:attrName>style.visibility</p:attrName>
                                        </p:attrNameLst>
                                      </p:cBhvr>
                                      <p:to>
                                        <p:strVal val="visible"/>
                                      </p:to>
                                    </p:set>
                                    <p:animEffect transition="in" filter="box(in)">
                                      <p:cBhvr>
                                        <p:cTn id="40" dur="500"/>
                                        <p:tgtEl>
                                          <p:spTgt spid="92174"/>
                                        </p:tgtEl>
                                      </p:cBhvr>
                                    </p:animEffect>
                                  </p:childTnLst>
                                </p:cTn>
                              </p:par>
                              <p:par>
                                <p:cTn id="41" presetID="4" presetClass="entr" presetSubtype="16" fill="hold" nodeType="withEffect">
                                  <p:stCondLst>
                                    <p:cond delay="0"/>
                                  </p:stCondLst>
                                  <p:childTnLst>
                                    <p:set>
                                      <p:cBhvr>
                                        <p:cTn id="42" dur="1" fill="hold">
                                          <p:stCondLst>
                                            <p:cond delay="0"/>
                                          </p:stCondLst>
                                        </p:cTn>
                                        <p:tgtEl>
                                          <p:spTgt spid="92175"/>
                                        </p:tgtEl>
                                        <p:attrNameLst>
                                          <p:attrName>style.visibility</p:attrName>
                                        </p:attrNameLst>
                                      </p:cBhvr>
                                      <p:to>
                                        <p:strVal val="visible"/>
                                      </p:to>
                                    </p:set>
                                    <p:animEffect transition="in" filter="box(in)">
                                      <p:cBhvr>
                                        <p:cTn id="43" dur="500"/>
                                        <p:tgtEl>
                                          <p:spTgt spid="92175"/>
                                        </p:tgtEl>
                                      </p:cBhvr>
                                    </p:animEffect>
                                  </p:childTnLst>
                                </p:cTn>
                              </p:par>
                              <p:par>
                                <p:cTn id="44" presetID="4" presetClass="entr" presetSubtype="16" fill="hold" nodeType="withEffect">
                                  <p:stCondLst>
                                    <p:cond delay="0"/>
                                  </p:stCondLst>
                                  <p:childTnLst>
                                    <p:set>
                                      <p:cBhvr>
                                        <p:cTn id="45" dur="1" fill="hold">
                                          <p:stCondLst>
                                            <p:cond delay="0"/>
                                          </p:stCondLst>
                                        </p:cTn>
                                        <p:tgtEl>
                                          <p:spTgt spid="92176"/>
                                        </p:tgtEl>
                                        <p:attrNameLst>
                                          <p:attrName>style.visibility</p:attrName>
                                        </p:attrNameLst>
                                      </p:cBhvr>
                                      <p:to>
                                        <p:strVal val="visible"/>
                                      </p:to>
                                    </p:set>
                                    <p:animEffect transition="in" filter="box(in)">
                                      <p:cBhvr>
                                        <p:cTn id="46" dur="500"/>
                                        <p:tgtEl>
                                          <p:spTgt spid="92176"/>
                                        </p:tgtEl>
                                      </p:cBhvr>
                                    </p:animEffect>
                                  </p:childTnLst>
                                </p:cTn>
                              </p:par>
                              <p:par>
                                <p:cTn id="47" presetID="4" presetClass="entr" presetSubtype="16" fill="hold" grpId="0" nodeType="withEffect">
                                  <p:stCondLst>
                                    <p:cond delay="0"/>
                                  </p:stCondLst>
                                  <p:childTnLst>
                                    <p:set>
                                      <p:cBhvr>
                                        <p:cTn id="48" dur="1" fill="hold">
                                          <p:stCondLst>
                                            <p:cond delay="0"/>
                                          </p:stCondLst>
                                        </p:cTn>
                                        <p:tgtEl>
                                          <p:spTgt spid="92168"/>
                                        </p:tgtEl>
                                        <p:attrNameLst>
                                          <p:attrName>style.visibility</p:attrName>
                                        </p:attrNameLst>
                                      </p:cBhvr>
                                      <p:to>
                                        <p:strVal val="visible"/>
                                      </p:to>
                                    </p:set>
                                    <p:animEffect transition="in" filter="box(in)">
                                      <p:cBhvr>
                                        <p:cTn id="49" dur="500"/>
                                        <p:tgtEl>
                                          <p:spTgt spid="921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4" grpId="0"/>
      <p:bldP spid="92165" grpId="0"/>
      <p:bldP spid="92167" grpId="0"/>
      <p:bldP spid="92168"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8" name="Text Box 4"/>
          <p:cNvSpPr txBox="1">
            <a:spLocks noChangeArrowheads="1"/>
          </p:cNvSpPr>
          <p:nvPr/>
        </p:nvSpPr>
        <p:spPr bwMode="auto">
          <a:xfrm>
            <a:off x="533400" y="533400"/>
            <a:ext cx="80772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50000"/>
              </a:spcBef>
              <a:buFontTx/>
              <a:buNone/>
            </a:pPr>
            <a:r>
              <a:rPr lang="en-US" altLang="zh-CN" sz="2800">
                <a:ea typeface="楷体_GB2312" pitchFamily="49" charset="-122"/>
              </a:rPr>
              <a:t>        </a:t>
            </a:r>
            <a:r>
              <a:rPr lang="zh-CN" altLang="en-US" sz="2800">
                <a:ea typeface="楷体_GB2312" pitchFamily="49" charset="-122"/>
              </a:rPr>
              <a:t>因为        分别是           的点估计，故取         为         的点估计。</a:t>
            </a:r>
          </a:p>
        </p:txBody>
      </p:sp>
      <p:graphicFrame>
        <p:nvGraphicFramePr>
          <p:cNvPr id="93189" name="Object 5"/>
          <p:cNvGraphicFramePr>
            <a:graphicFrameLocks noChangeAspect="1"/>
          </p:cNvGraphicFramePr>
          <p:nvPr/>
        </p:nvGraphicFramePr>
        <p:xfrm>
          <a:off x="2127250" y="576263"/>
          <a:ext cx="844550" cy="490537"/>
        </p:xfrm>
        <a:graphic>
          <a:graphicData uri="http://schemas.openxmlformats.org/presentationml/2006/ole">
            <mc:AlternateContent xmlns:mc="http://schemas.openxmlformats.org/markup-compatibility/2006">
              <mc:Choice xmlns:v="urn:schemas-microsoft-com:vml" Requires="v">
                <p:oleObj spid="_x0000_s81087" name="Equation" r:id="rId3" imgW="393529" imgH="228501" progId="Equation.DSMT4">
                  <p:embed/>
                </p:oleObj>
              </mc:Choice>
              <mc:Fallback>
                <p:oleObj name="Equation" r:id="rId3" imgW="393529" imgH="228501"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7250" y="576263"/>
                        <a:ext cx="844550" cy="490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3190" name="Object 6"/>
          <p:cNvGraphicFramePr>
            <a:graphicFrameLocks noChangeAspect="1"/>
          </p:cNvGraphicFramePr>
          <p:nvPr/>
        </p:nvGraphicFramePr>
        <p:xfrm>
          <a:off x="4038600" y="533400"/>
          <a:ext cx="952500" cy="490538"/>
        </p:xfrm>
        <a:graphic>
          <a:graphicData uri="http://schemas.openxmlformats.org/presentationml/2006/ole">
            <mc:AlternateContent xmlns:mc="http://schemas.openxmlformats.org/markup-compatibility/2006">
              <mc:Choice xmlns:v="urn:schemas-microsoft-com:vml" Requires="v">
                <p:oleObj spid="_x0000_s81088" name="Equation" r:id="rId5" imgW="444307" imgH="228501" progId="Equation.DSMT4">
                  <p:embed/>
                </p:oleObj>
              </mc:Choice>
              <mc:Fallback>
                <p:oleObj name="Equation" r:id="rId5" imgW="444307" imgH="228501"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38600" y="533400"/>
                        <a:ext cx="952500" cy="490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3191" name="Object 7"/>
          <p:cNvGraphicFramePr>
            <a:graphicFrameLocks noChangeAspect="1"/>
          </p:cNvGraphicFramePr>
          <p:nvPr/>
        </p:nvGraphicFramePr>
        <p:xfrm>
          <a:off x="7559675" y="533400"/>
          <a:ext cx="898525" cy="409575"/>
        </p:xfrm>
        <a:graphic>
          <a:graphicData uri="http://schemas.openxmlformats.org/presentationml/2006/ole">
            <mc:AlternateContent xmlns:mc="http://schemas.openxmlformats.org/markup-compatibility/2006">
              <mc:Choice xmlns:v="urn:schemas-microsoft-com:vml" Requires="v">
                <p:oleObj spid="_x0000_s81089" name="Equation" r:id="rId7" imgW="419100" imgH="190500" progId="Equation.DSMT4">
                  <p:embed/>
                </p:oleObj>
              </mc:Choice>
              <mc:Fallback>
                <p:oleObj name="Equation" r:id="rId7" imgW="419100" imgH="190500"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59675" y="533400"/>
                        <a:ext cx="898525" cy="409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3193" name="Object 9"/>
          <p:cNvGraphicFramePr>
            <a:graphicFrameLocks noChangeAspect="1"/>
          </p:cNvGraphicFramePr>
          <p:nvPr/>
        </p:nvGraphicFramePr>
        <p:xfrm>
          <a:off x="914400" y="990600"/>
          <a:ext cx="979488" cy="490538"/>
        </p:xfrm>
        <a:graphic>
          <a:graphicData uri="http://schemas.openxmlformats.org/presentationml/2006/ole">
            <mc:AlternateContent xmlns:mc="http://schemas.openxmlformats.org/markup-compatibility/2006">
              <mc:Choice xmlns:v="urn:schemas-microsoft-com:vml" Requires="v">
                <p:oleObj spid="_x0000_s81090" name="Equation" r:id="rId9" imgW="457200" imgH="228600" progId="Equation.DSMT4">
                  <p:embed/>
                </p:oleObj>
              </mc:Choice>
              <mc:Fallback>
                <p:oleObj name="Equation" r:id="rId9" imgW="457200" imgH="228600" progId="Equation.DSMT4">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14400" y="990600"/>
                        <a:ext cx="979488" cy="490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3194" name="Text Box 10"/>
          <p:cNvSpPr txBox="1">
            <a:spLocks noChangeArrowheads="1"/>
          </p:cNvSpPr>
          <p:nvPr/>
        </p:nvSpPr>
        <p:spPr bwMode="auto">
          <a:xfrm>
            <a:off x="3581400" y="928688"/>
            <a:ext cx="5334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50000"/>
              </a:spcBef>
              <a:buFontTx/>
              <a:buNone/>
            </a:pPr>
            <a:r>
              <a:rPr lang="zh-CN" altLang="en-US" sz="2800">
                <a:ea typeface="楷体_GB2312" pitchFamily="49" charset="-122"/>
              </a:rPr>
              <a:t>由正态分布的性质知，</a:t>
            </a:r>
          </a:p>
        </p:txBody>
      </p:sp>
      <p:graphicFrame>
        <p:nvGraphicFramePr>
          <p:cNvPr id="93195" name="Object 11"/>
          <p:cNvGraphicFramePr>
            <a:graphicFrameLocks noChangeAspect="1"/>
          </p:cNvGraphicFramePr>
          <p:nvPr/>
        </p:nvGraphicFramePr>
        <p:xfrm>
          <a:off x="2043113" y="1385888"/>
          <a:ext cx="2071687" cy="900112"/>
        </p:xfrm>
        <a:graphic>
          <a:graphicData uri="http://schemas.openxmlformats.org/presentationml/2006/ole">
            <mc:AlternateContent xmlns:mc="http://schemas.openxmlformats.org/markup-compatibility/2006">
              <mc:Choice xmlns:v="urn:schemas-microsoft-com:vml" Requires="v">
                <p:oleObj spid="_x0000_s81091" name="Equation" r:id="rId11" imgW="965200" imgH="419100" progId="Equation.DSMT4">
                  <p:embed/>
                </p:oleObj>
              </mc:Choice>
              <mc:Fallback>
                <p:oleObj name="Equation" r:id="rId11" imgW="965200" imgH="419100" progId="Equation.DSMT4">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43113" y="1385888"/>
                        <a:ext cx="2071687" cy="900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3196" name="Object 12"/>
          <p:cNvGraphicFramePr>
            <a:graphicFrameLocks noChangeAspect="1"/>
          </p:cNvGraphicFramePr>
          <p:nvPr/>
        </p:nvGraphicFramePr>
        <p:xfrm>
          <a:off x="4660900" y="1371600"/>
          <a:ext cx="2044700" cy="900113"/>
        </p:xfrm>
        <a:graphic>
          <a:graphicData uri="http://schemas.openxmlformats.org/presentationml/2006/ole">
            <mc:AlternateContent xmlns:mc="http://schemas.openxmlformats.org/markup-compatibility/2006">
              <mc:Choice xmlns:v="urn:schemas-microsoft-com:vml" Requires="v">
                <p:oleObj spid="_x0000_s81092" name="Equation" r:id="rId13" imgW="952087" imgH="418918" progId="Equation.DSMT4">
                  <p:embed/>
                </p:oleObj>
              </mc:Choice>
              <mc:Fallback>
                <p:oleObj name="Equation" r:id="rId13" imgW="952087" imgH="418918" progId="Equation.DSMT4">
                  <p:embed/>
                  <p:pic>
                    <p:nvPicPr>
                      <p:cNvPr id="0"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660900" y="1371600"/>
                        <a:ext cx="2044700" cy="900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3197" name="Text Box 13"/>
          <p:cNvSpPr txBox="1">
            <a:spLocks noChangeArrowheads="1"/>
          </p:cNvSpPr>
          <p:nvPr/>
        </p:nvSpPr>
        <p:spPr bwMode="auto">
          <a:xfrm>
            <a:off x="609600" y="2286000"/>
            <a:ext cx="4953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50000"/>
              </a:spcBef>
              <a:buFontTx/>
              <a:buNone/>
            </a:pPr>
            <a:r>
              <a:rPr lang="zh-CN" altLang="en-US" sz="2800">
                <a:ea typeface="楷体_GB2312" pitchFamily="49" charset="-122"/>
              </a:rPr>
              <a:t>且         服从正态分布，即</a:t>
            </a:r>
          </a:p>
        </p:txBody>
      </p:sp>
      <p:graphicFrame>
        <p:nvGraphicFramePr>
          <p:cNvPr id="93198" name="Object 14"/>
          <p:cNvGraphicFramePr>
            <a:graphicFrameLocks noChangeAspect="1"/>
          </p:cNvGraphicFramePr>
          <p:nvPr/>
        </p:nvGraphicFramePr>
        <p:xfrm>
          <a:off x="1066800" y="2286000"/>
          <a:ext cx="898525" cy="409575"/>
        </p:xfrm>
        <a:graphic>
          <a:graphicData uri="http://schemas.openxmlformats.org/presentationml/2006/ole">
            <mc:AlternateContent xmlns:mc="http://schemas.openxmlformats.org/markup-compatibility/2006">
              <mc:Choice xmlns:v="urn:schemas-microsoft-com:vml" Requires="v">
                <p:oleObj spid="_x0000_s81093" name="Equation" r:id="rId15" imgW="419100" imgH="190500" progId="Equation.DSMT4">
                  <p:embed/>
                </p:oleObj>
              </mc:Choice>
              <mc:Fallback>
                <p:oleObj name="Equation" r:id="rId15" imgW="419100" imgH="190500" progId="Equation.DSMT4">
                  <p:embed/>
                  <p:pic>
                    <p:nvPicPr>
                      <p:cNvPr id="0" name="Object 1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66800" y="2286000"/>
                        <a:ext cx="898525" cy="409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3199" name="Object 15"/>
          <p:cNvGraphicFramePr>
            <a:graphicFrameLocks noChangeAspect="1"/>
          </p:cNvGraphicFramePr>
          <p:nvPr/>
        </p:nvGraphicFramePr>
        <p:xfrm>
          <a:off x="2403475" y="2667000"/>
          <a:ext cx="3921125" cy="900113"/>
        </p:xfrm>
        <a:graphic>
          <a:graphicData uri="http://schemas.openxmlformats.org/presentationml/2006/ole">
            <mc:AlternateContent xmlns:mc="http://schemas.openxmlformats.org/markup-compatibility/2006">
              <mc:Choice xmlns:v="urn:schemas-microsoft-com:vml" Requires="v">
                <p:oleObj spid="_x0000_s81094" name="Equation" r:id="rId17" imgW="1828800" imgH="419040" progId="Equation.DSMT4">
                  <p:embed/>
                </p:oleObj>
              </mc:Choice>
              <mc:Fallback>
                <p:oleObj name="Equation" r:id="rId17" imgW="1828800" imgH="419040" progId="Equation.DSMT4">
                  <p:embed/>
                  <p:pic>
                    <p:nvPicPr>
                      <p:cNvPr id="0" name="Object 1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403475" y="2667000"/>
                        <a:ext cx="3921125" cy="900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3200" name="Text Box 16"/>
          <p:cNvSpPr txBox="1">
            <a:spLocks noChangeArrowheads="1"/>
          </p:cNvSpPr>
          <p:nvPr/>
        </p:nvSpPr>
        <p:spPr bwMode="auto">
          <a:xfrm>
            <a:off x="609600" y="3549650"/>
            <a:ext cx="80772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50000"/>
              </a:spcBef>
              <a:buFontTx/>
              <a:buNone/>
            </a:pPr>
            <a:r>
              <a:rPr lang="en-US" altLang="zh-CN" sz="2800">
                <a:ea typeface="楷体_GB2312" pitchFamily="49" charset="-122"/>
              </a:rPr>
              <a:t>       </a:t>
            </a:r>
            <a:r>
              <a:rPr lang="zh-CN" altLang="en-US" sz="2800">
                <a:ea typeface="楷体_GB2312" pitchFamily="49" charset="-122"/>
              </a:rPr>
              <a:t>以下就总体的不同情况分别讨论           的置信区间，分述如下：</a:t>
            </a:r>
          </a:p>
        </p:txBody>
      </p:sp>
      <p:graphicFrame>
        <p:nvGraphicFramePr>
          <p:cNvPr id="93201" name="Object 17"/>
          <p:cNvGraphicFramePr>
            <a:graphicFrameLocks noChangeAspect="1"/>
          </p:cNvGraphicFramePr>
          <p:nvPr/>
        </p:nvGraphicFramePr>
        <p:xfrm>
          <a:off x="6400800" y="3548063"/>
          <a:ext cx="979488" cy="490537"/>
        </p:xfrm>
        <a:graphic>
          <a:graphicData uri="http://schemas.openxmlformats.org/presentationml/2006/ole">
            <mc:AlternateContent xmlns:mc="http://schemas.openxmlformats.org/markup-compatibility/2006">
              <mc:Choice xmlns:v="urn:schemas-microsoft-com:vml" Requires="v">
                <p:oleObj spid="_x0000_s81095" name="Equation" r:id="rId19" imgW="457200" imgH="228600" progId="Equation.DSMT4">
                  <p:embed/>
                </p:oleObj>
              </mc:Choice>
              <mc:Fallback>
                <p:oleObj name="Equation" r:id="rId19" imgW="457200" imgH="228600" progId="Equation.DSMT4">
                  <p:embed/>
                  <p:pic>
                    <p:nvPicPr>
                      <p:cNvPr id="0" name="Object 1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400800" y="3548063"/>
                        <a:ext cx="979488" cy="490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3202" name="Text Box 18"/>
          <p:cNvSpPr txBox="1">
            <a:spLocks noChangeArrowheads="1"/>
          </p:cNvSpPr>
          <p:nvPr/>
        </p:nvSpPr>
        <p:spPr bwMode="auto">
          <a:xfrm>
            <a:off x="1066800" y="4662488"/>
            <a:ext cx="4038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50000"/>
              </a:spcBef>
              <a:buFontTx/>
              <a:buNone/>
            </a:pPr>
            <a:r>
              <a:rPr lang="zh-CN" altLang="en-US" sz="2800">
                <a:solidFill>
                  <a:srgbClr val="FF0000"/>
                </a:solidFill>
                <a:ea typeface="楷体_GB2312" pitchFamily="49" charset="-122"/>
              </a:rPr>
              <a:t>（</a:t>
            </a:r>
            <a:r>
              <a:rPr lang="en-US" altLang="zh-CN" sz="2800">
                <a:solidFill>
                  <a:srgbClr val="FF0000"/>
                </a:solidFill>
                <a:ea typeface="楷体_GB2312" pitchFamily="49" charset="-122"/>
              </a:rPr>
              <a:t>1</a:t>
            </a:r>
            <a:r>
              <a:rPr lang="zh-CN" altLang="en-US" sz="2800">
                <a:solidFill>
                  <a:srgbClr val="FF0000"/>
                </a:solidFill>
                <a:ea typeface="楷体_GB2312" pitchFamily="49" charset="-122"/>
              </a:rPr>
              <a:t>）若          均已知，</a:t>
            </a:r>
          </a:p>
        </p:txBody>
      </p:sp>
      <p:graphicFrame>
        <p:nvGraphicFramePr>
          <p:cNvPr id="93203" name="Object 19"/>
          <p:cNvGraphicFramePr>
            <a:graphicFrameLocks noChangeAspect="1"/>
          </p:cNvGraphicFramePr>
          <p:nvPr/>
        </p:nvGraphicFramePr>
        <p:xfrm>
          <a:off x="2438400" y="4662488"/>
          <a:ext cx="1006475" cy="519112"/>
        </p:xfrm>
        <a:graphic>
          <a:graphicData uri="http://schemas.openxmlformats.org/presentationml/2006/ole">
            <mc:AlternateContent xmlns:mc="http://schemas.openxmlformats.org/markup-compatibility/2006">
              <mc:Choice xmlns:v="urn:schemas-microsoft-com:vml" Requires="v">
                <p:oleObj spid="_x0000_s81096" name="Equation" r:id="rId21" imgW="469696" imgH="241195" progId="Equation.DSMT4">
                  <p:embed/>
                </p:oleObj>
              </mc:Choice>
              <mc:Fallback>
                <p:oleObj name="Equation" r:id="rId21" imgW="469696" imgH="241195" progId="Equation.DSMT4">
                  <p:embed/>
                  <p:pic>
                    <p:nvPicPr>
                      <p:cNvPr id="0" name="Object 19"/>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438400" y="4662488"/>
                        <a:ext cx="1006475"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3204" name="Text Box 20"/>
          <p:cNvSpPr txBox="1">
            <a:spLocks noChangeArrowheads="1"/>
          </p:cNvSpPr>
          <p:nvPr/>
        </p:nvSpPr>
        <p:spPr bwMode="auto">
          <a:xfrm>
            <a:off x="4800600" y="4662488"/>
            <a:ext cx="3352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50000"/>
              </a:spcBef>
              <a:buFontTx/>
              <a:buNone/>
            </a:pPr>
            <a:r>
              <a:rPr lang="zh-CN" altLang="en-US" sz="2800">
                <a:solidFill>
                  <a:srgbClr val="FF0000"/>
                </a:solidFill>
                <a:ea typeface="楷体_GB2312" pitchFamily="49" charset="-122"/>
              </a:rPr>
              <a:t>则             已知，</a:t>
            </a:r>
          </a:p>
        </p:txBody>
      </p:sp>
      <p:graphicFrame>
        <p:nvGraphicFramePr>
          <p:cNvPr id="93205" name="Object 21"/>
          <p:cNvGraphicFramePr>
            <a:graphicFrameLocks noChangeAspect="1"/>
          </p:cNvGraphicFramePr>
          <p:nvPr/>
        </p:nvGraphicFramePr>
        <p:xfrm>
          <a:off x="5257800" y="4433888"/>
          <a:ext cx="1225550" cy="900112"/>
        </p:xfrm>
        <a:graphic>
          <a:graphicData uri="http://schemas.openxmlformats.org/presentationml/2006/ole">
            <mc:AlternateContent xmlns:mc="http://schemas.openxmlformats.org/markup-compatibility/2006">
              <mc:Choice xmlns:v="urn:schemas-microsoft-com:vml" Requires="v">
                <p:oleObj spid="_x0000_s81097" name="Equation" r:id="rId23" imgW="571252" imgH="418918" progId="Equation.DSMT4">
                  <p:embed/>
                </p:oleObj>
              </mc:Choice>
              <mc:Fallback>
                <p:oleObj name="Equation" r:id="rId23" imgW="571252" imgH="418918" progId="Equation.DSMT4">
                  <p:embed/>
                  <p:pic>
                    <p:nvPicPr>
                      <p:cNvPr id="0" name="Object 2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257800" y="4433888"/>
                        <a:ext cx="1225550" cy="900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3206" name="Text Box 22"/>
          <p:cNvSpPr txBox="1">
            <a:spLocks noChangeArrowheads="1"/>
          </p:cNvSpPr>
          <p:nvPr/>
        </p:nvSpPr>
        <p:spPr bwMode="auto">
          <a:xfrm>
            <a:off x="609600" y="4706938"/>
            <a:ext cx="8305800" cy="1160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50000"/>
              </a:spcBef>
              <a:buFontTx/>
              <a:buNone/>
            </a:pPr>
            <a:r>
              <a:rPr lang="en-US" altLang="zh-CN" sz="2800">
                <a:ea typeface="楷体_GB2312" pitchFamily="49" charset="-122"/>
              </a:rPr>
              <a:t>                                                                      </a:t>
            </a:r>
            <a:r>
              <a:rPr lang="zh-CN" altLang="en-US" sz="2800">
                <a:ea typeface="楷体_GB2312" pitchFamily="49" charset="-122"/>
              </a:rPr>
              <a:t>即为上</a:t>
            </a:r>
          </a:p>
          <a:p>
            <a:pPr eaLnBrk="1" hangingPunct="1">
              <a:spcBef>
                <a:spcPct val="50000"/>
              </a:spcBef>
              <a:buFontTx/>
              <a:buNone/>
            </a:pPr>
            <a:r>
              <a:rPr lang="zh-CN" altLang="en-US" sz="2800">
                <a:ea typeface="楷体_GB2312" pitchFamily="49" charset="-122"/>
              </a:rPr>
              <a:t>述“    已知时，求    的区间估计”的情形，</a:t>
            </a:r>
          </a:p>
        </p:txBody>
      </p:sp>
      <p:graphicFrame>
        <p:nvGraphicFramePr>
          <p:cNvPr id="93207" name="Object 23"/>
          <p:cNvGraphicFramePr>
            <a:graphicFrameLocks noChangeAspect="1"/>
          </p:cNvGraphicFramePr>
          <p:nvPr/>
        </p:nvGraphicFramePr>
        <p:xfrm>
          <a:off x="1447800" y="5402263"/>
          <a:ext cx="434975" cy="436562"/>
        </p:xfrm>
        <a:graphic>
          <a:graphicData uri="http://schemas.openxmlformats.org/presentationml/2006/ole">
            <mc:AlternateContent xmlns:mc="http://schemas.openxmlformats.org/markup-compatibility/2006">
              <mc:Choice xmlns:v="urn:schemas-microsoft-com:vml" Requires="v">
                <p:oleObj spid="_x0000_s81098" name="Equation" r:id="rId25" imgW="203024" imgH="203024" progId="Equation.DSMT4">
                  <p:embed/>
                </p:oleObj>
              </mc:Choice>
              <mc:Fallback>
                <p:oleObj name="Equation" r:id="rId25" imgW="203024" imgH="203024" progId="Equation.DSMT4">
                  <p:embed/>
                  <p:pic>
                    <p:nvPicPr>
                      <p:cNvPr id="0" name="Object 23"/>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447800" y="5402263"/>
                        <a:ext cx="434975" cy="436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3208" name="Object 24"/>
          <p:cNvGraphicFramePr>
            <a:graphicFrameLocks noChangeAspect="1"/>
          </p:cNvGraphicFramePr>
          <p:nvPr/>
        </p:nvGraphicFramePr>
        <p:xfrm>
          <a:off x="3581400" y="5513388"/>
          <a:ext cx="327025" cy="354012"/>
        </p:xfrm>
        <a:graphic>
          <a:graphicData uri="http://schemas.openxmlformats.org/presentationml/2006/ole">
            <mc:AlternateContent xmlns:mc="http://schemas.openxmlformats.org/markup-compatibility/2006">
              <mc:Choice xmlns:v="urn:schemas-microsoft-com:vml" Requires="v">
                <p:oleObj spid="_x0000_s81099" name="Equation" r:id="rId27" imgW="152268" imgH="164957" progId="Equation.DSMT4">
                  <p:embed/>
                </p:oleObj>
              </mc:Choice>
              <mc:Fallback>
                <p:oleObj name="Equation" r:id="rId27" imgW="152268" imgH="164957" progId="Equation.DSMT4">
                  <p:embed/>
                  <p:pic>
                    <p:nvPicPr>
                      <p:cNvPr id="0" name="Object 24"/>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581400" y="5513388"/>
                        <a:ext cx="327025"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3189"/>
                                        </p:tgtEl>
                                        <p:attrNameLst>
                                          <p:attrName>style.visibility</p:attrName>
                                        </p:attrNameLst>
                                      </p:cBhvr>
                                      <p:to>
                                        <p:strVal val="visible"/>
                                      </p:to>
                                    </p:set>
                                    <p:animEffect transition="in" filter="blinds(horizontal)">
                                      <p:cBhvr>
                                        <p:cTn id="7" dur="500"/>
                                        <p:tgtEl>
                                          <p:spTgt spid="93189"/>
                                        </p:tgtEl>
                                      </p:cBhvr>
                                    </p:animEffect>
                                  </p:childTnLst>
                                </p:cTn>
                              </p:par>
                              <p:par>
                                <p:cTn id="8" presetID="3" presetClass="entr" presetSubtype="10" fill="hold" nodeType="withEffect">
                                  <p:stCondLst>
                                    <p:cond delay="0"/>
                                  </p:stCondLst>
                                  <p:childTnLst>
                                    <p:set>
                                      <p:cBhvr>
                                        <p:cTn id="9" dur="1" fill="hold">
                                          <p:stCondLst>
                                            <p:cond delay="0"/>
                                          </p:stCondLst>
                                        </p:cTn>
                                        <p:tgtEl>
                                          <p:spTgt spid="93190"/>
                                        </p:tgtEl>
                                        <p:attrNameLst>
                                          <p:attrName>style.visibility</p:attrName>
                                        </p:attrNameLst>
                                      </p:cBhvr>
                                      <p:to>
                                        <p:strVal val="visible"/>
                                      </p:to>
                                    </p:set>
                                    <p:animEffect transition="in" filter="blinds(horizontal)">
                                      <p:cBhvr>
                                        <p:cTn id="10" dur="500"/>
                                        <p:tgtEl>
                                          <p:spTgt spid="93190"/>
                                        </p:tgtEl>
                                      </p:cBhvr>
                                    </p:animEffect>
                                  </p:childTnLst>
                                </p:cTn>
                              </p:par>
                              <p:par>
                                <p:cTn id="11" presetID="3" presetClass="entr" presetSubtype="10" fill="hold" nodeType="withEffect">
                                  <p:stCondLst>
                                    <p:cond delay="0"/>
                                  </p:stCondLst>
                                  <p:childTnLst>
                                    <p:set>
                                      <p:cBhvr>
                                        <p:cTn id="12" dur="1" fill="hold">
                                          <p:stCondLst>
                                            <p:cond delay="0"/>
                                          </p:stCondLst>
                                        </p:cTn>
                                        <p:tgtEl>
                                          <p:spTgt spid="93191"/>
                                        </p:tgtEl>
                                        <p:attrNameLst>
                                          <p:attrName>style.visibility</p:attrName>
                                        </p:attrNameLst>
                                      </p:cBhvr>
                                      <p:to>
                                        <p:strVal val="visible"/>
                                      </p:to>
                                    </p:set>
                                    <p:animEffect transition="in" filter="blinds(horizontal)">
                                      <p:cBhvr>
                                        <p:cTn id="13" dur="500"/>
                                        <p:tgtEl>
                                          <p:spTgt spid="93191"/>
                                        </p:tgtEl>
                                      </p:cBhvr>
                                    </p:animEffect>
                                  </p:childTnLst>
                                </p:cTn>
                              </p:par>
                              <p:par>
                                <p:cTn id="14" presetID="3" presetClass="entr" presetSubtype="10" fill="hold" nodeType="withEffect">
                                  <p:stCondLst>
                                    <p:cond delay="0"/>
                                  </p:stCondLst>
                                  <p:childTnLst>
                                    <p:set>
                                      <p:cBhvr>
                                        <p:cTn id="15" dur="1" fill="hold">
                                          <p:stCondLst>
                                            <p:cond delay="0"/>
                                          </p:stCondLst>
                                        </p:cTn>
                                        <p:tgtEl>
                                          <p:spTgt spid="93193"/>
                                        </p:tgtEl>
                                        <p:attrNameLst>
                                          <p:attrName>style.visibility</p:attrName>
                                        </p:attrNameLst>
                                      </p:cBhvr>
                                      <p:to>
                                        <p:strVal val="visible"/>
                                      </p:to>
                                    </p:set>
                                    <p:animEffect transition="in" filter="blinds(horizontal)">
                                      <p:cBhvr>
                                        <p:cTn id="16" dur="500"/>
                                        <p:tgtEl>
                                          <p:spTgt spid="93193"/>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93188"/>
                                        </p:tgtEl>
                                        <p:attrNameLst>
                                          <p:attrName>style.visibility</p:attrName>
                                        </p:attrNameLst>
                                      </p:cBhvr>
                                      <p:to>
                                        <p:strVal val="visible"/>
                                      </p:to>
                                    </p:set>
                                    <p:animEffect transition="in" filter="blinds(horizontal)">
                                      <p:cBhvr>
                                        <p:cTn id="19" dur="500"/>
                                        <p:tgtEl>
                                          <p:spTgt spid="93188"/>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93194"/>
                                        </p:tgtEl>
                                        <p:attrNameLst>
                                          <p:attrName>style.visibility</p:attrName>
                                        </p:attrNameLst>
                                      </p:cBhvr>
                                      <p:to>
                                        <p:strVal val="visible"/>
                                      </p:to>
                                    </p:set>
                                    <p:animEffect transition="in" filter="wipe(left)">
                                      <p:cBhvr>
                                        <p:cTn id="24" dur="500"/>
                                        <p:tgtEl>
                                          <p:spTgt spid="93194"/>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4" presetClass="entr" presetSubtype="16" fill="hold" nodeType="clickEffect">
                                  <p:stCondLst>
                                    <p:cond delay="0"/>
                                  </p:stCondLst>
                                  <p:childTnLst>
                                    <p:set>
                                      <p:cBhvr>
                                        <p:cTn id="28" dur="1" fill="hold">
                                          <p:stCondLst>
                                            <p:cond delay="0"/>
                                          </p:stCondLst>
                                        </p:cTn>
                                        <p:tgtEl>
                                          <p:spTgt spid="93195"/>
                                        </p:tgtEl>
                                        <p:attrNameLst>
                                          <p:attrName>style.visibility</p:attrName>
                                        </p:attrNameLst>
                                      </p:cBhvr>
                                      <p:to>
                                        <p:strVal val="visible"/>
                                      </p:to>
                                    </p:set>
                                    <p:animEffect transition="in" filter="box(in)">
                                      <p:cBhvr>
                                        <p:cTn id="29" dur="500"/>
                                        <p:tgtEl>
                                          <p:spTgt spid="93195"/>
                                        </p:tgtEl>
                                      </p:cBhvr>
                                    </p:animEffect>
                                  </p:childTnLst>
                                </p:cTn>
                              </p:par>
                              <p:par>
                                <p:cTn id="30" presetID="4" presetClass="entr" presetSubtype="16" fill="hold" nodeType="withEffect">
                                  <p:stCondLst>
                                    <p:cond delay="0"/>
                                  </p:stCondLst>
                                  <p:childTnLst>
                                    <p:set>
                                      <p:cBhvr>
                                        <p:cTn id="31" dur="1" fill="hold">
                                          <p:stCondLst>
                                            <p:cond delay="0"/>
                                          </p:stCondLst>
                                        </p:cTn>
                                        <p:tgtEl>
                                          <p:spTgt spid="93196"/>
                                        </p:tgtEl>
                                        <p:attrNameLst>
                                          <p:attrName>style.visibility</p:attrName>
                                        </p:attrNameLst>
                                      </p:cBhvr>
                                      <p:to>
                                        <p:strVal val="visible"/>
                                      </p:to>
                                    </p:set>
                                    <p:animEffect transition="in" filter="box(in)">
                                      <p:cBhvr>
                                        <p:cTn id="32" dur="500"/>
                                        <p:tgtEl>
                                          <p:spTgt spid="9319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93198"/>
                                        </p:tgtEl>
                                        <p:attrNameLst>
                                          <p:attrName>style.visibility</p:attrName>
                                        </p:attrNameLst>
                                      </p:cBhvr>
                                      <p:to>
                                        <p:strVal val="visible"/>
                                      </p:to>
                                    </p:set>
                                    <p:animEffect transition="in" filter="blinds(horizontal)">
                                      <p:cBhvr>
                                        <p:cTn id="37" dur="500"/>
                                        <p:tgtEl>
                                          <p:spTgt spid="93198"/>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93197"/>
                                        </p:tgtEl>
                                        <p:attrNameLst>
                                          <p:attrName>style.visibility</p:attrName>
                                        </p:attrNameLst>
                                      </p:cBhvr>
                                      <p:to>
                                        <p:strVal val="visible"/>
                                      </p:to>
                                    </p:set>
                                    <p:animEffect transition="in" filter="blinds(horizontal)">
                                      <p:cBhvr>
                                        <p:cTn id="40" dur="500"/>
                                        <p:tgtEl>
                                          <p:spTgt spid="93197"/>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nodeType="clickEffect">
                                  <p:stCondLst>
                                    <p:cond delay="0"/>
                                  </p:stCondLst>
                                  <p:childTnLst>
                                    <p:set>
                                      <p:cBhvr>
                                        <p:cTn id="44" dur="1" fill="hold">
                                          <p:stCondLst>
                                            <p:cond delay="0"/>
                                          </p:stCondLst>
                                        </p:cTn>
                                        <p:tgtEl>
                                          <p:spTgt spid="93199"/>
                                        </p:tgtEl>
                                        <p:attrNameLst>
                                          <p:attrName>style.visibility</p:attrName>
                                        </p:attrNameLst>
                                      </p:cBhvr>
                                      <p:to>
                                        <p:strVal val="visible"/>
                                      </p:to>
                                    </p:set>
                                    <p:animEffect transition="in" filter="wipe(left)">
                                      <p:cBhvr>
                                        <p:cTn id="45" dur="500"/>
                                        <p:tgtEl>
                                          <p:spTgt spid="93199"/>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nodeType="clickEffect">
                                  <p:stCondLst>
                                    <p:cond delay="0"/>
                                  </p:stCondLst>
                                  <p:childTnLst>
                                    <p:set>
                                      <p:cBhvr>
                                        <p:cTn id="49" dur="1" fill="hold">
                                          <p:stCondLst>
                                            <p:cond delay="0"/>
                                          </p:stCondLst>
                                        </p:cTn>
                                        <p:tgtEl>
                                          <p:spTgt spid="93201"/>
                                        </p:tgtEl>
                                        <p:attrNameLst>
                                          <p:attrName>style.visibility</p:attrName>
                                        </p:attrNameLst>
                                      </p:cBhvr>
                                      <p:to>
                                        <p:strVal val="visible"/>
                                      </p:to>
                                    </p:set>
                                    <p:animEffect transition="in" filter="blinds(horizontal)">
                                      <p:cBhvr>
                                        <p:cTn id="50" dur="500"/>
                                        <p:tgtEl>
                                          <p:spTgt spid="93201"/>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93200"/>
                                        </p:tgtEl>
                                        <p:attrNameLst>
                                          <p:attrName>style.visibility</p:attrName>
                                        </p:attrNameLst>
                                      </p:cBhvr>
                                      <p:to>
                                        <p:strVal val="visible"/>
                                      </p:to>
                                    </p:set>
                                    <p:animEffect transition="in" filter="blinds(horizontal)">
                                      <p:cBhvr>
                                        <p:cTn id="53" dur="500"/>
                                        <p:tgtEl>
                                          <p:spTgt spid="93200"/>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nodeType="clickEffect">
                                  <p:stCondLst>
                                    <p:cond delay="0"/>
                                  </p:stCondLst>
                                  <p:childTnLst>
                                    <p:set>
                                      <p:cBhvr>
                                        <p:cTn id="57" dur="1" fill="hold">
                                          <p:stCondLst>
                                            <p:cond delay="0"/>
                                          </p:stCondLst>
                                        </p:cTn>
                                        <p:tgtEl>
                                          <p:spTgt spid="93203"/>
                                        </p:tgtEl>
                                        <p:attrNameLst>
                                          <p:attrName>style.visibility</p:attrName>
                                        </p:attrNameLst>
                                      </p:cBhvr>
                                      <p:to>
                                        <p:strVal val="visible"/>
                                      </p:to>
                                    </p:set>
                                    <p:animEffect transition="in" filter="wipe(left)">
                                      <p:cBhvr>
                                        <p:cTn id="58" dur="500"/>
                                        <p:tgtEl>
                                          <p:spTgt spid="93203"/>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93202"/>
                                        </p:tgtEl>
                                        <p:attrNameLst>
                                          <p:attrName>style.visibility</p:attrName>
                                        </p:attrNameLst>
                                      </p:cBhvr>
                                      <p:to>
                                        <p:strVal val="visible"/>
                                      </p:to>
                                    </p:set>
                                    <p:animEffect transition="in" filter="wipe(left)">
                                      <p:cBhvr>
                                        <p:cTn id="61" dur="500"/>
                                        <p:tgtEl>
                                          <p:spTgt spid="93202"/>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fill="hold" nodeType="clickEffect">
                                  <p:stCondLst>
                                    <p:cond delay="0"/>
                                  </p:stCondLst>
                                  <p:childTnLst>
                                    <p:set>
                                      <p:cBhvr>
                                        <p:cTn id="65" dur="1" fill="hold">
                                          <p:stCondLst>
                                            <p:cond delay="0"/>
                                          </p:stCondLst>
                                        </p:cTn>
                                        <p:tgtEl>
                                          <p:spTgt spid="93205"/>
                                        </p:tgtEl>
                                        <p:attrNameLst>
                                          <p:attrName>style.visibility</p:attrName>
                                        </p:attrNameLst>
                                      </p:cBhvr>
                                      <p:to>
                                        <p:strVal val="visible"/>
                                      </p:to>
                                    </p:set>
                                    <p:animEffect transition="in" filter="wipe(left)">
                                      <p:cBhvr>
                                        <p:cTn id="66" dur="500"/>
                                        <p:tgtEl>
                                          <p:spTgt spid="93205"/>
                                        </p:tgtEl>
                                      </p:cBhvr>
                                    </p:animEffect>
                                  </p:childTnLst>
                                </p:cTn>
                              </p:par>
                              <p:par>
                                <p:cTn id="67" presetID="22" presetClass="entr" presetSubtype="8" fill="hold" grpId="0" nodeType="withEffect">
                                  <p:stCondLst>
                                    <p:cond delay="0"/>
                                  </p:stCondLst>
                                  <p:childTnLst>
                                    <p:set>
                                      <p:cBhvr>
                                        <p:cTn id="68" dur="1" fill="hold">
                                          <p:stCondLst>
                                            <p:cond delay="0"/>
                                          </p:stCondLst>
                                        </p:cTn>
                                        <p:tgtEl>
                                          <p:spTgt spid="93204"/>
                                        </p:tgtEl>
                                        <p:attrNameLst>
                                          <p:attrName>style.visibility</p:attrName>
                                        </p:attrNameLst>
                                      </p:cBhvr>
                                      <p:to>
                                        <p:strVal val="visible"/>
                                      </p:to>
                                    </p:set>
                                    <p:animEffect transition="in" filter="wipe(left)">
                                      <p:cBhvr>
                                        <p:cTn id="69" dur="500"/>
                                        <p:tgtEl>
                                          <p:spTgt spid="93204"/>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8" fill="hold" nodeType="clickEffect">
                                  <p:stCondLst>
                                    <p:cond delay="0"/>
                                  </p:stCondLst>
                                  <p:childTnLst>
                                    <p:set>
                                      <p:cBhvr>
                                        <p:cTn id="73" dur="1" fill="hold">
                                          <p:stCondLst>
                                            <p:cond delay="0"/>
                                          </p:stCondLst>
                                        </p:cTn>
                                        <p:tgtEl>
                                          <p:spTgt spid="93207"/>
                                        </p:tgtEl>
                                        <p:attrNameLst>
                                          <p:attrName>style.visibility</p:attrName>
                                        </p:attrNameLst>
                                      </p:cBhvr>
                                      <p:to>
                                        <p:strVal val="visible"/>
                                      </p:to>
                                    </p:set>
                                    <p:animEffect transition="in" filter="wipe(left)">
                                      <p:cBhvr>
                                        <p:cTn id="74" dur="500"/>
                                        <p:tgtEl>
                                          <p:spTgt spid="93207"/>
                                        </p:tgtEl>
                                      </p:cBhvr>
                                    </p:animEffect>
                                  </p:childTnLst>
                                </p:cTn>
                              </p:par>
                              <p:par>
                                <p:cTn id="75" presetID="22" presetClass="entr" presetSubtype="8" fill="hold" nodeType="withEffect">
                                  <p:stCondLst>
                                    <p:cond delay="0"/>
                                  </p:stCondLst>
                                  <p:childTnLst>
                                    <p:set>
                                      <p:cBhvr>
                                        <p:cTn id="76" dur="1" fill="hold">
                                          <p:stCondLst>
                                            <p:cond delay="0"/>
                                          </p:stCondLst>
                                        </p:cTn>
                                        <p:tgtEl>
                                          <p:spTgt spid="93208"/>
                                        </p:tgtEl>
                                        <p:attrNameLst>
                                          <p:attrName>style.visibility</p:attrName>
                                        </p:attrNameLst>
                                      </p:cBhvr>
                                      <p:to>
                                        <p:strVal val="visible"/>
                                      </p:to>
                                    </p:set>
                                    <p:animEffect transition="in" filter="wipe(left)">
                                      <p:cBhvr>
                                        <p:cTn id="77" dur="500"/>
                                        <p:tgtEl>
                                          <p:spTgt spid="93208"/>
                                        </p:tgtEl>
                                      </p:cBhvr>
                                    </p:animEffect>
                                  </p:childTnLst>
                                </p:cTn>
                              </p:par>
                              <p:par>
                                <p:cTn id="78" presetID="22" presetClass="entr" presetSubtype="8" fill="hold" grpId="0" nodeType="withEffect">
                                  <p:stCondLst>
                                    <p:cond delay="0"/>
                                  </p:stCondLst>
                                  <p:childTnLst>
                                    <p:set>
                                      <p:cBhvr>
                                        <p:cTn id="79" dur="1" fill="hold">
                                          <p:stCondLst>
                                            <p:cond delay="0"/>
                                          </p:stCondLst>
                                        </p:cTn>
                                        <p:tgtEl>
                                          <p:spTgt spid="93206"/>
                                        </p:tgtEl>
                                        <p:attrNameLst>
                                          <p:attrName>style.visibility</p:attrName>
                                        </p:attrNameLst>
                                      </p:cBhvr>
                                      <p:to>
                                        <p:strVal val="visible"/>
                                      </p:to>
                                    </p:set>
                                    <p:animEffect transition="in" filter="wipe(left)">
                                      <p:cBhvr>
                                        <p:cTn id="80" dur="500"/>
                                        <p:tgtEl>
                                          <p:spTgt spid="932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8" grpId="0"/>
      <p:bldP spid="93194" grpId="0"/>
      <p:bldP spid="93197" grpId="0"/>
      <p:bldP spid="93200" grpId="0"/>
      <p:bldP spid="93202" grpId="0"/>
      <p:bldP spid="93204" grpId="0"/>
      <p:bldP spid="9320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2" name="Text Box 4"/>
          <p:cNvSpPr txBox="1">
            <a:spLocks noChangeArrowheads="1"/>
          </p:cNvSpPr>
          <p:nvPr/>
        </p:nvSpPr>
        <p:spPr bwMode="auto">
          <a:xfrm>
            <a:off x="685800" y="471488"/>
            <a:ext cx="3048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50000"/>
              </a:spcBef>
              <a:buFontTx/>
              <a:buNone/>
            </a:pPr>
            <a:r>
              <a:rPr lang="zh-CN" altLang="en-US" sz="2800">
                <a:ea typeface="楷体_GB2312" pitchFamily="49" charset="-122"/>
              </a:rPr>
              <a:t>故构造样本函数</a:t>
            </a:r>
          </a:p>
        </p:txBody>
      </p:sp>
      <p:graphicFrame>
        <p:nvGraphicFramePr>
          <p:cNvPr id="94213" name="Object 5"/>
          <p:cNvGraphicFramePr>
            <a:graphicFrameLocks noChangeAspect="1"/>
          </p:cNvGraphicFramePr>
          <p:nvPr/>
        </p:nvGraphicFramePr>
        <p:xfrm>
          <a:off x="2514600" y="1019175"/>
          <a:ext cx="2940050" cy="1419225"/>
        </p:xfrm>
        <a:graphic>
          <a:graphicData uri="http://schemas.openxmlformats.org/presentationml/2006/ole">
            <mc:AlternateContent xmlns:mc="http://schemas.openxmlformats.org/markup-compatibility/2006">
              <mc:Choice xmlns:v="urn:schemas-microsoft-com:vml" Requires="v">
                <p:oleObj spid="_x0000_s82052" name="Equation" r:id="rId3" imgW="1371600" imgH="660240" progId="Equation.DSMT4">
                  <p:embed/>
                </p:oleObj>
              </mc:Choice>
              <mc:Fallback>
                <p:oleObj name="Equation" r:id="rId3" imgW="1371600" imgH="66024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1019175"/>
                        <a:ext cx="2940050" cy="1419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4214" name="Object 6"/>
          <p:cNvGraphicFramePr>
            <a:graphicFrameLocks noChangeAspect="1"/>
          </p:cNvGraphicFramePr>
          <p:nvPr/>
        </p:nvGraphicFramePr>
        <p:xfrm>
          <a:off x="5486400" y="1295400"/>
          <a:ext cx="1365250" cy="465138"/>
        </p:xfrm>
        <a:graphic>
          <a:graphicData uri="http://schemas.openxmlformats.org/presentationml/2006/ole">
            <mc:AlternateContent xmlns:mc="http://schemas.openxmlformats.org/markup-compatibility/2006">
              <mc:Choice xmlns:v="urn:schemas-microsoft-com:vml" Requires="v">
                <p:oleObj spid="_x0000_s82053" name="Equation" r:id="rId5" imgW="596641" imgH="203112" progId="Equation.DSMT4">
                  <p:embed/>
                </p:oleObj>
              </mc:Choice>
              <mc:Fallback>
                <p:oleObj name="Equation" r:id="rId5" imgW="596641" imgH="203112"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86400" y="1295400"/>
                        <a:ext cx="136525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4215" name="Text Box 7"/>
          <p:cNvSpPr txBox="1">
            <a:spLocks noChangeArrowheads="1"/>
          </p:cNvSpPr>
          <p:nvPr/>
        </p:nvSpPr>
        <p:spPr bwMode="auto">
          <a:xfrm>
            <a:off x="685800" y="2438400"/>
            <a:ext cx="5105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50000"/>
              </a:spcBef>
              <a:buFontTx/>
              <a:buNone/>
            </a:pPr>
            <a:r>
              <a:rPr lang="zh-CN" altLang="en-US" sz="2800">
                <a:ea typeface="楷体_GB2312" pitchFamily="49" charset="-122"/>
              </a:rPr>
              <a:t>对于给定的                   ，由</a:t>
            </a:r>
          </a:p>
        </p:txBody>
      </p:sp>
      <p:graphicFrame>
        <p:nvGraphicFramePr>
          <p:cNvPr id="94216" name="Object 8"/>
          <p:cNvGraphicFramePr>
            <a:graphicFrameLocks noChangeAspect="1"/>
          </p:cNvGraphicFramePr>
          <p:nvPr/>
        </p:nvGraphicFramePr>
        <p:xfrm>
          <a:off x="2590800" y="2514600"/>
          <a:ext cx="1778000" cy="466725"/>
        </p:xfrm>
        <a:graphic>
          <a:graphicData uri="http://schemas.openxmlformats.org/presentationml/2006/ole">
            <mc:AlternateContent xmlns:mc="http://schemas.openxmlformats.org/markup-compatibility/2006">
              <mc:Choice xmlns:v="urn:schemas-microsoft-com:vml" Requires="v">
                <p:oleObj spid="_x0000_s82054" name="Equation" r:id="rId7" imgW="774364" imgH="203112" progId="Equation.DSMT4">
                  <p:embed/>
                </p:oleObj>
              </mc:Choice>
              <mc:Fallback>
                <p:oleObj name="Equation" r:id="rId7" imgW="774364" imgH="203112"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90800" y="2514600"/>
                        <a:ext cx="177800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4217" name="Object 9"/>
          <p:cNvGraphicFramePr>
            <a:graphicFrameLocks noChangeAspect="1"/>
          </p:cNvGraphicFramePr>
          <p:nvPr/>
        </p:nvGraphicFramePr>
        <p:xfrm>
          <a:off x="3341688" y="3048000"/>
          <a:ext cx="2449512" cy="546100"/>
        </p:xfrm>
        <a:graphic>
          <a:graphicData uri="http://schemas.openxmlformats.org/presentationml/2006/ole">
            <mc:AlternateContent xmlns:mc="http://schemas.openxmlformats.org/markup-compatibility/2006">
              <mc:Choice xmlns:v="urn:schemas-microsoft-com:vml" Requires="v">
                <p:oleObj spid="_x0000_s82055" name="Equation" r:id="rId9" imgW="1143000" imgH="253800" progId="Equation.DSMT4">
                  <p:embed/>
                </p:oleObj>
              </mc:Choice>
              <mc:Fallback>
                <p:oleObj name="Equation" r:id="rId9" imgW="1143000" imgH="253800" progId="Equation.DSMT4">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41688" y="3048000"/>
                        <a:ext cx="2449512"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4218" name="Text Box 10"/>
          <p:cNvSpPr txBox="1">
            <a:spLocks noChangeArrowheads="1"/>
          </p:cNvSpPr>
          <p:nvPr/>
        </p:nvSpPr>
        <p:spPr bwMode="auto">
          <a:xfrm>
            <a:off x="685800" y="3581400"/>
            <a:ext cx="1371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50000"/>
              </a:spcBef>
              <a:buFontTx/>
              <a:buNone/>
            </a:pPr>
            <a:r>
              <a:rPr lang="zh-CN" altLang="en-US" sz="2800">
                <a:ea typeface="楷体_GB2312" pitchFamily="49" charset="-122"/>
              </a:rPr>
              <a:t>即</a:t>
            </a:r>
          </a:p>
        </p:txBody>
      </p:sp>
      <p:graphicFrame>
        <p:nvGraphicFramePr>
          <p:cNvPr id="94219" name="Object 11"/>
          <p:cNvGraphicFramePr>
            <a:graphicFrameLocks noChangeAspect="1"/>
          </p:cNvGraphicFramePr>
          <p:nvPr/>
        </p:nvGraphicFramePr>
        <p:xfrm>
          <a:off x="3352800" y="3495675"/>
          <a:ext cx="2422525" cy="847725"/>
        </p:xfrm>
        <a:graphic>
          <a:graphicData uri="http://schemas.openxmlformats.org/presentationml/2006/ole">
            <mc:AlternateContent xmlns:mc="http://schemas.openxmlformats.org/markup-compatibility/2006">
              <mc:Choice xmlns:v="urn:schemas-microsoft-com:vml" Requires="v">
                <p:oleObj spid="_x0000_s82056" name="Equation" r:id="rId11" imgW="1129810" imgH="393529" progId="Equation.DSMT4">
                  <p:embed/>
                </p:oleObj>
              </mc:Choice>
              <mc:Fallback>
                <p:oleObj name="Equation" r:id="rId11" imgW="1129810" imgH="393529" progId="Equation.DSMT4">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52800" y="3495675"/>
                        <a:ext cx="2422525" cy="847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4220" name="Text Box 12"/>
          <p:cNvSpPr txBox="1">
            <a:spLocks noChangeArrowheads="1"/>
          </p:cNvSpPr>
          <p:nvPr/>
        </p:nvSpPr>
        <p:spPr bwMode="auto">
          <a:xfrm>
            <a:off x="685800" y="4191000"/>
            <a:ext cx="80010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50000"/>
              </a:spcBef>
              <a:buFontTx/>
              <a:buNone/>
            </a:pPr>
            <a:r>
              <a:rPr lang="zh-CN" altLang="en-US" sz="2800">
                <a:ea typeface="楷体_GB2312" pitchFamily="49" charset="-122"/>
              </a:rPr>
              <a:t>查标准正态分布表可求得     ，从而得           的置信度为         的置信区间是</a:t>
            </a:r>
          </a:p>
        </p:txBody>
      </p:sp>
      <p:graphicFrame>
        <p:nvGraphicFramePr>
          <p:cNvPr id="94221" name="Object 13"/>
          <p:cNvGraphicFramePr>
            <a:graphicFrameLocks noChangeAspect="1"/>
          </p:cNvGraphicFramePr>
          <p:nvPr/>
        </p:nvGraphicFramePr>
        <p:xfrm>
          <a:off x="4740275" y="4267200"/>
          <a:ext cx="349250" cy="444500"/>
        </p:xfrm>
        <a:graphic>
          <a:graphicData uri="http://schemas.openxmlformats.org/presentationml/2006/ole">
            <mc:AlternateContent xmlns:mc="http://schemas.openxmlformats.org/markup-compatibility/2006">
              <mc:Choice xmlns:v="urn:schemas-microsoft-com:vml" Requires="v">
                <p:oleObj spid="_x0000_s82057" name="Equation" r:id="rId13" imgW="139579" imgH="177646" progId="Equation.DSMT4">
                  <p:embed/>
                </p:oleObj>
              </mc:Choice>
              <mc:Fallback>
                <p:oleObj name="Equation" r:id="rId13" imgW="139579" imgH="177646" progId="Equation.DSMT4">
                  <p:embed/>
                  <p:pic>
                    <p:nvPicPr>
                      <p:cNvPr id="0"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740275" y="4267200"/>
                        <a:ext cx="349250"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4222" name="Object 14"/>
          <p:cNvGraphicFramePr>
            <a:graphicFrameLocks noChangeAspect="1"/>
          </p:cNvGraphicFramePr>
          <p:nvPr/>
        </p:nvGraphicFramePr>
        <p:xfrm>
          <a:off x="6640513" y="4233863"/>
          <a:ext cx="979487" cy="490537"/>
        </p:xfrm>
        <a:graphic>
          <a:graphicData uri="http://schemas.openxmlformats.org/presentationml/2006/ole">
            <mc:AlternateContent xmlns:mc="http://schemas.openxmlformats.org/markup-compatibility/2006">
              <mc:Choice xmlns:v="urn:schemas-microsoft-com:vml" Requires="v">
                <p:oleObj spid="_x0000_s82058" name="Equation" r:id="rId15" imgW="457200" imgH="228600" progId="Equation.DSMT4">
                  <p:embed/>
                </p:oleObj>
              </mc:Choice>
              <mc:Fallback>
                <p:oleObj name="Equation" r:id="rId15" imgW="457200" imgH="228600" progId="Equation.DSMT4">
                  <p:embed/>
                  <p:pic>
                    <p:nvPicPr>
                      <p:cNvPr id="0" name="Object 1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640513" y="4233863"/>
                        <a:ext cx="979487" cy="490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4223" name="Object 15"/>
          <p:cNvGraphicFramePr>
            <a:graphicFrameLocks noChangeAspect="1"/>
          </p:cNvGraphicFramePr>
          <p:nvPr/>
        </p:nvGraphicFramePr>
        <p:xfrm>
          <a:off x="1905000" y="4724400"/>
          <a:ext cx="708025" cy="382588"/>
        </p:xfrm>
        <a:graphic>
          <a:graphicData uri="http://schemas.openxmlformats.org/presentationml/2006/ole">
            <mc:AlternateContent xmlns:mc="http://schemas.openxmlformats.org/markup-compatibility/2006">
              <mc:Choice xmlns:v="urn:schemas-microsoft-com:vml" Requires="v">
                <p:oleObj spid="_x0000_s82059" name="Equation" r:id="rId17" imgW="329914" imgH="177646" progId="Equation.DSMT4">
                  <p:embed/>
                </p:oleObj>
              </mc:Choice>
              <mc:Fallback>
                <p:oleObj name="Equation" r:id="rId17" imgW="329914" imgH="177646" progId="Equation.DSMT4">
                  <p:embed/>
                  <p:pic>
                    <p:nvPicPr>
                      <p:cNvPr id="0" name="Object 1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905000" y="4724400"/>
                        <a:ext cx="708025" cy="382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4224" name="Object 16"/>
          <p:cNvGraphicFramePr>
            <a:graphicFrameLocks noChangeAspect="1"/>
          </p:cNvGraphicFramePr>
          <p:nvPr/>
        </p:nvGraphicFramePr>
        <p:xfrm>
          <a:off x="1655763" y="5178425"/>
          <a:ext cx="5826125" cy="1146175"/>
        </p:xfrm>
        <a:graphic>
          <a:graphicData uri="http://schemas.openxmlformats.org/presentationml/2006/ole">
            <mc:AlternateContent xmlns:mc="http://schemas.openxmlformats.org/markup-compatibility/2006">
              <mc:Choice xmlns:v="urn:schemas-microsoft-com:vml" Requires="v">
                <p:oleObj spid="_x0000_s82060" name="Equation" r:id="rId19" imgW="2717800" imgH="533400" progId="Equation.DSMT4">
                  <p:embed/>
                </p:oleObj>
              </mc:Choice>
              <mc:Fallback>
                <p:oleObj name="Equation" r:id="rId19" imgW="2717800" imgH="533400" progId="Equation.DSMT4">
                  <p:embed/>
                  <p:pic>
                    <p:nvPicPr>
                      <p:cNvPr id="0" name="Object 1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655763" y="5178425"/>
                        <a:ext cx="5826125" cy="1146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4212"/>
                                        </p:tgtEl>
                                        <p:attrNameLst>
                                          <p:attrName>style.visibility</p:attrName>
                                        </p:attrNameLst>
                                      </p:cBhvr>
                                      <p:to>
                                        <p:strVal val="visible"/>
                                      </p:to>
                                    </p:set>
                                    <p:animEffect transition="in" filter="wipe(left)">
                                      <p:cBhvr>
                                        <p:cTn id="7" dur="500"/>
                                        <p:tgtEl>
                                          <p:spTgt spid="942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94213"/>
                                        </p:tgtEl>
                                        <p:attrNameLst>
                                          <p:attrName>style.visibility</p:attrName>
                                        </p:attrNameLst>
                                      </p:cBhvr>
                                      <p:to>
                                        <p:strVal val="visible"/>
                                      </p:to>
                                    </p:set>
                                    <p:animEffect transition="in" filter="wipe(left)">
                                      <p:cBhvr>
                                        <p:cTn id="12" dur="500"/>
                                        <p:tgtEl>
                                          <p:spTgt spid="9421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94214"/>
                                        </p:tgtEl>
                                        <p:attrNameLst>
                                          <p:attrName>style.visibility</p:attrName>
                                        </p:attrNameLst>
                                      </p:cBhvr>
                                      <p:to>
                                        <p:strVal val="visible"/>
                                      </p:to>
                                    </p:set>
                                    <p:animEffect transition="in" filter="wipe(left)">
                                      <p:cBhvr>
                                        <p:cTn id="17" dur="500"/>
                                        <p:tgtEl>
                                          <p:spTgt spid="9421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94216"/>
                                        </p:tgtEl>
                                        <p:attrNameLst>
                                          <p:attrName>style.visibility</p:attrName>
                                        </p:attrNameLst>
                                      </p:cBhvr>
                                      <p:to>
                                        <p:strVal val="visible"/>
                                      </p:to>
                                    </p:set>
                                    <p:animEffect transition="in" filter="wipe(left)">
                                      <p:cBhvr>
                                        <p:cTn id="22" dur="500"/>
                                        <p:tgtEl>
                                          <p:spTgt spid="94216"/>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94215"/>
                                        </p:tgtEl>
                                        <p:attrNameLst>
                                          <p:attrName>style.visibility</p:attrName>
                                        </p:attrNameLst>
                                      </p:cBhvr>
                                      <p:to>
                                        <p:strVal val="visible"/>
                                      </p:to>
                                    </p:set>
                                    <p:animEffect transition="in" filter="wipe(left)">
                                      <p:cBhvr>
                                        <p:cTn id="25" dur="500"/>
                                        <p:tgtEl>
                                          <p:spTgt spid="9421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94217"/>
                                        </p:tgtEl>
                                        <p:attrNameLst>
                                          <p:attrName>style.visibility</p:attrName>
                                        </p:attrNameLst>
                                      </p:cBhvr>
                                      <p:to>
                                        <p:strVal val="visible"/>
                                      </p:to>
                                    </p:set>
                                    <p:animEffect transition="in" filter="wipe(left)">
                                      <p:cBhvr>
                                        <p:cTn id="30" dur="500"/>
                                        <p:tgtEl>
                                          <p:spTgt spid="94217"/>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94218"/>
                                        </p:tgtEl>
                                        <p:attrNameLst>
                                          <p:attrName>style.visibility</p:attrName>
                                        </p:attrNameLst>
                                      </p:cBhvr>
                                      <p:to>
                                        <p:strVal val="visible"/>
                                      </p:to>
                                    </p:set>
                                    <p:animEffect transition="in" filter="blinds(horizontal)">
                                      <p:cBhvr>
                                        <p:cTn id="35" dur="500"/>
                                        <p:tgtEl>
                                          <p:spTgt spid="94218"/>
                                        </p:tgtEl>
                                      </p:cBhvr>
                                    </p:animEffect>
                                  </p:childTnLst>
                                </p:cTn>
                              </p:par>
                              <p:par>
                                <p:cTn id="36" presetID="3" presetClass="entr" presetSubtype="10" fill="hold" nodeType="withEffect">
                                  <p:stCondLst>
                                    <p:cond delay="0"/>
                                  </p:stCondLst>
                                  <p:childTnLst>
                                    <p:set>
                                      <p:cBhvr>
                                        <p:cTn id="37" dur="1" fill="hold">
                                          <p:stCondLst>
                                            <p:cond delay="0"/>
                                          </p:stCondLst>
                                        </p:cTn>
                                        <p:tgtEl>
                                          <p:spTgt spid="94219"/>
                                        </p:tgtEl>
                                        <p:attrNameLst>
                                          <p:attrName>style.visibility</p:attrName>
                                        </p:attrNameLst>
                                      </p:cBhvr>
                                      <p:to>
                                        <p:strVal val="visible"/>
                                      </p:to>
                                    </p:set>
                                    <p:animEffect transition="in" filter="blinds(horizontal)">
                                      <p:cBhvr>
                                        <p:cTn id="38" dur="500"/>
                                        <p:tgtEl>
                                          <p:spTgt spid="94219"/>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nodeType="clickEffect">
                                  <p:stCondLst>
                                    <p:cond delay="0"/>
                                  </p:stCondLst>
                                  <p:childTnLst>
                                    <p:set>
                                      <p:cBhvr>
                                        <p:cTn id="42" dur="1" fill="hold">
                                          <p:stCondLst>
                                            <p:cond delay="0"/>
                                          </p:stCondLst>
                                        </p:cTn>
                                        <p:tgtEl>
                                          <p:spTgt spid="94221"/>
                                        </p:tgtEl>
                                        <p:attrNameLst>
                                          <p:attrName>style.visibility</p:attrName>
                                        </p:attrNameLst>
                                      </p:cBhvr>
                                      <p:to>
                                        <p:strVal val="visible"/>
                                      </p:to>
                                    </p:set>
                                    <p:animEffect transition="in" filter="blinds(horizontal)">
                                      <p:cBhvr>
                                        <p:cTn id="43" dur="500"/>
                                        <p:tgtEl>
                                          <p:spTgt spid="94221"/>
                                        </p:tgtEl>
                                      </p:cBhvr>
                                    </p:animEffect>
                                  </p:childTnLst>
                                </p:cTn>
                              </p:par>
                              <p:par>
                                <p:cTn id="44" presetID="3" presetClass="entr" presetSubtype="10" fill="hold" nodeType="withEffect">
                                  <p:stCondLst>
                                    <p:cond delay="0"/>
                                  </p:stCondLst>
                                  <p:childTnLst>
                                    <p:set>
                                      <p:cBhvr>
                                        <p:cTn id="45" dur="1" fill="hold">
                                          <p:stCondLst>
                                            <p:cond delay="0"/>
                                          </p:stCondLst>
                                        </p:cTn>
                                        <p:tgtEl>
                                          <p:spTgt spid="94222"/>
                                        </p:tgtEl>
                                        <p:attrNameLst>
                                          <p:attrName>style.visibility</p:attrName>
                                        </p:attrNameLst>
                                      </p:cBhvr>
                                      <p:to>
                                        <p:strVal val="visible"/>
                                      </p:to>
                                    </p:set>
                                    <p:animEffect transition="in" filter="blinds(horizontal)">
                                      <p:cBhvr>
                                        <p:cTn id="46" dur="500"/>
                                        <p:tgtEl>
                                          <p:spTgt spid="94222"/>
                                        </p:tgtEl>
                                      </p:cBhvr>
                                    </p:animEffect>
                                  </p:childTnLst>
                                </p:cTn>
                              </p:par>
                              <p:par>
                                <p:cTn id="47" presetID="3" presetClass="entr" presetSubtype="10" fill="hold" nodeType="withEffect">
                                  <p:stCondLst>
                                    <p:cond delay="0"/>
                                  </p:stCondLst>
                                  <p:childTnLst>
                                    <p:set>
                                      <p:cBhvr>
                                        <p:cTn id="48" dur="1" fill="hold">
                                          <p:stCondLst>
                                            <p:cond delay="0"/>
                                          </p:stCondLst>
                                        </p:cTn>
                                        <p:tgtEl>
                                          <p:spTgt spid="94223"/>
                                        </p:tgtEl>
                                        <p:attrNameLst>
                                          <p:attrName>style.visibility</p:attrName>
                                        </p:attrNameLst>
                                      </p:cBhvr>
                                      <p:to>
                                        <p:strVal val="visible"/>
                                      </p:to>
                                    </p:set>
                                    <p:animEffect transition="in" filter="blinds(horizontal)">
                                      <p:cBhvr>
                                        <p:cTn id="49" dur="500"/>
                                        <p:tgtEl>
                                          <p:spTgt spid="94223"/>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94220"/>
                                        </p:tgtEl>
                                        <p:attrNameLst>
                                          <p:attrName>style.visibility</p:attrName>
                                        </p:attrNameLst>
                                      </p:cBhvr>
                                      <p:to>
                                        <p:strVal val="visible"/>
                                      </p:to>
                                    </p:set>
                                    <p:animEffect transition="in" filter="blinds(horizontal)">
                                      <p:cBhvr>
                                        <p:cTn id="52" dur="500"/>
                                        <p:tgtEl>
                                          <p:spTgt spid="9422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94224"/>
                                        </p:tgtEl>
                                        <p:attrNameLst>
                                          <p:attrName>style.visibility</p:attrName>
                                        </p:attrNameLst>
                                      </p:cBhvr>
                                      <p:to>
                                        <p:strVal val="visible"/>
                                      </p:to>
                                    </p:set>
                                    <p:animEffect transition="in" filter="wipe(left)">
                                      <p:cBhvr>
                                        <p:cTn id="57" dur="500"/>
                                        <p:tgtEl>
                                          <p:spTgt spid="942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2" grpId="0"/>
      <p:bldP spid="94215" grpId="0"/>
      <p:bldP spid="94218" grpId="0"/>
      <p:bldP spid="94220"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6" name="Text Box 4"/>
          <p:cNvSpPr txBox="1">
            <a:spLocks noChangeArrowheads="1"/>
          </p:cNvSpPr>
          <p:nvPr/>
        </p:nvSpPr>
        <p:spPr bwMode="auto">
          <a:xfrm>
            <a:off x="685800" y="533400"/>
            <a:ext cx="5486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50000"/>
              </a:spcBef>
              <a:buFontTx/>
              <a:buNone/>
            </a:pPr>
            <a:r>
              <a:rPr lang="en-US" altLang="zh-CN" sz="2800">
                <a:ea typeface="楷体_GB2312" pitchFamily="49" charset="-122"/>
              </a:rPr>
              <a:t>   </a:t>
            </a:r>
            <a:r>
              <a:rPr lang="zh-CN" altLang="en-US" sz="2800">
                <a:solidFill>
                  <a:srgbClr val="FF0000"/>
                </a:solidFill>
                <a:ea typeface="楷体_GB2312" pitchFamily="49" charset="-122"/>
              </a:rPr>
              <a:t>（</a:t>
            </a:r>
            <a:r>
              <a:rPr lang="en-US" altLang="zh-CN" sz="2800">
                <a:solidFill>
                  <a:srgbClr val="FF0000"/>
                </a:solidFill>
                <a:ea typeface="楷体_GB2312" pitchFamily="49" charset="-122"/>
              </a:rPr>
              <a:t>2</a:t>
            </a:r>
            <a:r>
              <a:rPr lang="zh-CN" altLang="en-US" sz="2800">
                <a:solidFill>
                  <a:srgbClr val="FF0000"/>
                </a:solidFill>
                <a:ea typeface="楷体_GB2312" pitchFamily="49" charset="-122"/>
              </a:rPr>
              <a:t>）                  ，但    未知，</a:t>
            </a:r>
          </a:p>
        </p:txBody>
      </p:sp>
      <p:graphicFrame>
        <p:nvGraphicFramePr>
          <p:cNvPr id="95237" name="Object 5"/>
          <p:cNvGraphicFramePr>
            <a:graphicFrameLocks noChangeAspect="1"/>
          </p:cNvGraphicFramePr>
          <p:nvPr/>
        </p:nvGraphicFramePr>
        <p:xfrm>
          <a:off x="1987550" y="533400"/>
          <a:ext cx="1822450" cy="519113"/>
        </p:xfrm>
        <a:graphic>
          <a:graphicData uri="http://schemas.openxmlformats.org/presentationml/2006/ole">
            <mc:AlternateContent xmlns:mc="http://schemas.openxmlformats.org/markup-compatibility/2006">
              <mc:Choice xmlns:v="urn:schemas-microsoft-com:vml" Requires="v">
                <p:oleObj spid="_x0000_s83134" name="Equation" r:id="rId3" imgW="850531" imgH="241195" progId="Equation.DSMT4">
                  <p:embed/>
                </p:oleObj>
              </mc:Choice>
              <mc:Fallback>
                <p:oleObj name="Equation" r:id="rId3" imgW="850531" imgH="241195"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7550" y="533400"/>
                        <a:ext cx="18224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5239" name="Object 7"/>
          <p:cNvGraphicFramePr>
            <a:graphicFrameLocks noChangeAspect="1"/>
          </p:cNvGraphicFramePr>
          <p:nvPr/>
        </p:nvGraphicFramePr>
        <p:xfrm>
          <a:off x="4495800" y="533400"/>
          <a:ext cx="434975" cy="436563"/>
        </p:xfrm>
        <a:graphic>
          <a:graphicData uri="http://schemas.openxmlformats.org/presentationml/2006/ole">
            <mc:AlternateContent xmlns:mc="http://schemas.openxmlformats.org/markup-compatibility/2006">
              <mc:Choice xmlns:v="urn:schemas-microsoft-com:vml" Requires="v">
                <p:oleObj spid="_x0000_s83135" name="Equation" r:id="rId5" imgW="203024" imgH="203024" progId="Equation.DSMT4">
                  <p:embed/>
                </p:oleObj>
              </mc:Choice>
              <mc:Fallback>
                <p:oleObj name="Equation" r:id="rId5" imgW="203024" imgH="203024"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95800" y="533400"/>
                        <a:ext cx="434975" cy="436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5240" name="Text Box 8"/>
          <p:cNvSpPr txBox="1">
            <a:spLocks noChangeArrowheads="1"/>
          </p:cNvSpPr>
          <p:nvPr/>
        </p:nvSpPr>
        <p:spPr bwMode="auto">
          <a:xfrm>
            <a:off x="609600" y="533400"/>
            <a:ext cx="80010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50000"/>
              </a:spcBef>
              <a:buFontTx/>
              <a:buNone/>
            </a:pPr>
            <a:r>
              <a:rPr lang="en-US" altLang="zh-CN" sz="2800">
                <a:ea typeface="楷体_GB2312" pitchFamily="49" charset="-122"/>
              </a:rPr>
              <a:t>                                                    </a:t>
            </a:r>
            <a:r>
              <a:rPr lang="zh-CN" altLang="en-US" sz="2800">
                <a:ea typeface="楷体_GB2312" pitchFamily="49" charset="-122"/>
              </a:rPr>
              <a:t>此时可构造样本函数</a:t>
            </a:r>
          </a:p>
        </p:txBody>
      </p:sp>
      <p:graphicFrame>
        <p:nvGraphicFramePr>
          <p:cNvPr id="95241" name="Object 9"/>
          <p:cNvGraphicFramePr>
            <a:graphicFrameLocks noChangeAspect="1"/>
          </p:cNvGraphicFramePr>
          <p:nvPr/>
        </p:nvGraphicFramePr>
        <p:xfrm>
          <a:off x="2514600" y="1150938"/>
          <a:ext cx="2913063" cy="1363662"/>
        </p:xfrm>
        <a:graphic>
          <a:graphicData uri="http://schemas.openxmlformats.org/presentationml/2006/ole">
            <mc:AlternateContent xmlns:mc="http://schemas.openxmlformats.org/markup-compatibility/2006">
              <mc:Choice xmlns:v="urn:schemas-microsoft-com:vml" Requires="v">
                <p:oleObj spid="_x0000_s83136" name="Equation" r:id="rId7" imgW="1358310" imgH="634725" progId="Equation.DSMT4">
                  <p:embed/>
                </p:oleObj>
              </mc:Choice>
              <mc:Fallback>
                <p:oleObj name="Equation" r:id="rId7" imgW="1358310" imgH="634725"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14600" y="1150938"/>
                        <a:ext cx="2913063" cy="1363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5242" name="Object 10"/>
          <p:cNvGraphicFramePr>
            <a:graphicFrameLocks noChangeAspect="1"/>
          </p:cNvGraphicFramePr>
          <p:nvPr/>
        </p:nvGraphicFramePr>
        <p:xfrm>
          <a:off x="5410200" y="1392238"/>
          <a:ext cx="1851025" cy="436562"/>
        </p:xfrm>
        <a:graphic>
          <a:graphicData uri="http://schemas.openxmlformats.org/presentationml/2006/ole">
            <mc:AlternateContent xmlns:mc="http://schemas.openxmlformats.org/markup-compatibility/2006">
              <mc:Choice xmlns:v="urn:schemas-microsoft-com:vml" Requires="v">
                <p:oleObj spid="_x0000_s83137" name="Equation" r:id="rId9" imgW="863225" imgH="203112" progId="Equation.DSMT4">
                  <p:embed/>
                </p:oleObj>
              </mc:Choice>
              <mc:Fallback>
                <p:oleObj name="Equation" r:id="rId9" imgW="863225" imgH="203112" progId="Equation.DSMT4">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10200" y="1392238"/>
                        <a:ext cx="1851025" cy="436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5243" name="Text Box 11"/>
          <p:cNvSpPr txBox="1">
            <a:spLocks noChangeArrowheads="1"/>
          </p:cNvSpPr>
          <p:nvPr/>
        </p:nvSpPr>
        <p:spPr bwMode="auto">
          <a:xfrm>
            <a:off x="762000" y="2757488"/>
            <a:ext cx="2514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50000"/>
              </a:spcBef>
              <a:buFontTx/>
              <a:buNone/>
            </a:pPr>
            <a:r>
              <a:rPr lang="zh-CN" altLang="en-US" sz="2800">
                <a:ea typeface="楷体_GB2312" pitchFamily="49" charset="-122"/>
              </a:rPr>
              <a:t>其中</a:t>
            </a:r>
          </a:p>
        </p:txBody>
      </p:sp>
      <p:graphicFrame>
        <p:nvGraphicFramePr>
          <p:cNvPr id="95244" name="Object 12"/>
          <p:cNvGraphicFramePr>
            <a:graphicFrameLocks noChangeAspect="1"/>
          </p:cNvGraphicFramePr>
          <p:nvPr/>
        </p:nvGraphicFramePr>
        <p:xfrm>
          <a:off x="1524000" y="2590800"/>
          <a:ext cx="3729038" cy="900113"/>
        </p:xfrm>
        <a:graphic>
          <a:graphicData uri="http://schemas.openxmlformats.org/presentationml/2006/ole">
            <mc:AlternateContent xmlns:mc="http://schemas.openxmlformats.org/markup-compatibility/2006">
              <mc:Choice xmlns:v="urn:schemas-microsoft-com:vml" Requires="v">
                <p:oleObj spid="_x0000_s83138" name="Equation" r:id="rId11" imgW="1739900" imgH="419100" progId="Equation.DSMT4">
                  <p:embed/>
                </p:oleObj>
              </mc:Choice>
              <mc:Fallback>
                <p:oleObj name="Equation" r:id="rId11" imgW="1739900" imgH="419100" progId="Equation.DSMT4">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24000" y="2590800"/>
                        <a:ext cx="3729038" cy="900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5245" name="Object 13"/>
          <p:cNvGraphicFramePr>
            <a:graphicFrameLocks noChangeAspect="1"/>
          </p:cNvGraphicFramePr>
          <p:nvPr/>
        </p:nvGraphicFramePr>
        <p:xfrm>
          <a:off x="5349875" y="2743200"/>
          <a:ext cx="974725" cy="546100"/>
        </p:xfrm>
        <a:graphic>
          <a:graphicData uri="http://schemas.openxmlformats.org/presentationml/2006/ole">
            <mc:AlternateContent xmlns:mc="http://schemas.openxmlformats.org/markup-compatibility/2006">
              <mc:Choice xmlns:v="urn:schemas-microsoft-com:vml" Requires="v">
                <p:oleObj spid="_x0000_s83139" name="Equation" r:id="rId13" imgW="431613" imgH="241195" progId="Equation.DSMT4">
                  <p:embed/>
                </p:oleObj>
              </mc:Choice>
              <mc:Fallback>
                <p:oleObj name="Equation" r:id="rId13" imgW="431613" imgH="241195" progId="Equation.DSMT4">
                  <p:embed/>
                  <p:pic>
                    <p:nvPicPr>
                      <p:cNvPr id="0"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349875" y="2743200"/>
                        <a:ext cx="974725" cy="54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5246" name="Text Box 14"/>
          <p:cNvSpPr txBox="1">
            <a:spLocks noChangeArrowheads="1"/>
          </p:cNvSpPr>
          <p:nvPr/>
        </p:nvSpPr>
        <p:spPr bwMode="auto">
          <a:xfrm>
            <a:off x="685800" y="2743200"/>
            <a:ext cx="8077200" cy="116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50000"/>
              </a:spcBef>
              <a:buFontTx/>
              <a:buNone/>
            </a:pPr>
            <a:r>
              <a:rPr lang="en-US" altLang="zh-CN" sz="2800">
                <a:ea typeface="楷体_GB2312" pitchFamily="49" charset="-122"/>
              </a:rPr>
              <a:t>                                                         </a:t>
            </a:r>
            <a:r>
              <a:rPr lang="zh-CN" altLang="en-US" sz="2800">
                <a:ea typeface="楷体_GB2312" pitchFamily="49" charset="-122"/>
              </a:rPr>
              <a:t>分别为两个样</a:t>
            </a:r>
          </a:p>
          <a:p>
            <a:pPr eaLnBrk="1" hangingPunct="1">
              <a:spcBef>
                <a:spcPct val="50000"/>
              </a:spcBef>
              <a:buFontTx/>
              <a:buNone/>
            </a:pPr>
            <a:r>
              <a:rPr lang="zh-CN" altLang="en-US" sz="2800">
                <a:ea typeface="楷体_GB2312" pitchFamily="49" charset="-122"/>
              </a:rPr>
              <a:t>本的样本方差。</a:t>
            </a:r>
          </a:p>
        </p:txBody>
      </p:sp>
      <p:sp>
        <p:nvSpPr>
          <p:cNvPr id="95247" name="Text Box 15"/>
          <p:cNvSpPr txBox="1">
            <a:spLocks noChangeArrowheads="1"/>
          </p:cNvSpPr>
          <p:nvPr/>
        </p:nvSpPr>
        <p:spPr bwMode="auto">
          <a:xfrm>
            <a:off x="3276600" y="3429000"/>
            <a:ext cx="5257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50000"/>
              </a:spcBef>
              <a:buFontTx/>
              <a:buNone/>
            </a:pPr>
            <a:r>
              <a:rPr lang="zh-CN" altLang="en-US" sz="2800">
                <a:ea typeface="楷体_GB2312" pitchFamily="49" charset="-122"/>
              </a:rPr>
              <a:t>从而对给定的                    ，由</a:t>
            </a:r>
          </a:p>
        </p:txBody>
      </p:sp>
      <p:graphicFrame>
        <p:nvGraphicFramePr>
          <p:cNvPr id="95248" name="Object 16"/>
          <p:cNvGraphicFramePr>
            <a:graphicFrameLocks noChangeAspect="1"/>
          </p:cNvGraphicFramePr>
          <p:nvPr/>
        </p:nvGraphicFramePr>
        <p:xfrm>
          <a:off x="5562600" y="3495675"/>
          <a:ext cx="1778000" cy="466725"/>
        </p:xfrm>
        <a:graphic>
          <a:graphicData uri="http://schemas.openxmlformats.org/presentationml/2006/ole">
            <mc:AlternateContent xmlns:mc="http://schemas.openxmlformats.org/markup-compatibility/2006">
              <mc:Choice xmlns:v="urn:schemas-microsoft-com:vml" Requires="v">
                <p:oleObj spid="_x0000_s83140" name="Equation" r:id="rId15" imgW="774364" imgH="203112" progId="Equation.DSMT4">
                  <p:embed/>
                </p:oleObj>
              </mc:Choice>
              <mc:Fallback>
                <p:oleObj name="Equation" r:id="rId15" imgW="774364" imgH="203112" progId="Equation.DSMT4">
                  <p:embed/>
                  <p:pic>
                    <p:nvPicPr>
                      <p:cNvPr id="0" name="Object 1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562600" y="3495675"/>
                        <a:ext cx="177800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5249" name="Object 17"/>
          <p:cNvGraphicFramePr>
            <a:graphicFrameLocks noChangeAspect="1"/>
          </p:cNvGraphicFramePr>
          <p:nvPr/>
        </p:nvGraphicFramePr>
        <p:xfrm>
          <a:off x="3429000" y="3810000"/>
          <a:ext cx="1987550" cy="847725"/>
        </p:xfrm>
        <a:graphic>
          <a:graphicData uri="http://schemas.openxmlformats.org/presentationml/2006/ole">
            <mc:AlternateContent xmlns:mc="http://schemas.openxmlformats.org/markup-compatibility/2006">
              <mc:Choice xmlns:v="urn:schemas-microsoft-com:vml" Requires="v">
                <p:oleObj spid="_x0000_s83141" name="Equation" r:id="rId17" imgW="926698" imgH="393529" progId="Equation.DSMT4">
                  <p:embed/>
                </p:oleObj>
              </mc:Choice>
              <mc:Fallback>
                <p:oleObj name="Equation" r:id="rId17" imgW="926698" imgH="393529" progId="Equation.DSMT4">
                  <p:embed/>
                  <p:pic>
                    <p:nvPicPr>
                      <p:cNvPr id="0" name="Object 1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429000" y="3810000"/>
                        <a:ext cx="1987550" cy="847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5250" name="Text Box 18"/>
          <p:cNvSpPr txBox="1">
            <a:spLocks noChangeArrowheads="1"/>
          </p:cNvSpPr>
          <p:nvPr/>
        </p:nvSpPr>
        <p:spPr bwMode="auto">
          <a:xfrm>
            <a:off x="685800" y="4572000"/>
            <a:ext cx="8153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50000"/>
              </a:spcBef>
              <a:buFontTx/>
              <a:buNone/>
            </a:pPr>
            <a:r>
              <a:rPr lang="zh-CN" altLang="en-US" sz="2800">
                <a:ea typeface="楷体_GB2312" pitchFamily="49" charset="-122"/>
              </a:rPr>
              <a:t>查                 分布表求得     ，即得          的置信度为        的置信区间为</a:t>
            </a:r>
          </a:p>
        </p:txBody>
      </p:sp>
      <p:graphicFrame>
        <p:nvGraphicFramePr>
          <p:cNvPr id="95251" name="Object 19"/>
          <p:cNvGraphicFramePr>
            <a:graphicFrameLocks noChangeAspect="1"/>
          </p:cNvGraphicFramePr>
          <p:nvPr/>
        </p:nvGraphicFramePr>
        <p:xfrm>
          <a:off x="1219200" y="4648200"/>
          <a:ext cx="1579563" cy="438150"/>
        </p:xfrm>
        <a:graphic>
          <a:graphicData uri="http://schemas.openxmlformats.org/presentationml/2006/ole">
            <mc:AlternateContent xmlns:mc="http://schemas.openxmlformats.org/markup-compatibility/2006">
              <mc:Choice xmlns:v="urn:schemas-microsoft-com:vml" Requires="v">
                <p:oleObj spid="_x0000_s83142" name="Equation" r:id="rId19" imgW="736600" imgH="203200" progId="Equation.DSMT4">
                  <p:embed/>
                </p:oleObj>
              </mc:Choice>
              <mc:Fallback>
                <p:oleObj name="Equation" r:id="rId19" imgW="736600" imgH="203200" progId="Equation.DSMT4">
                  <p:embed/>
                  <p:pic>
                    <p:nvPicPr>
                      <p:cNvPr id="0" name="Object 1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219200" y="4648200"/>
                        <a:ext cx="1579563" cy="438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5252" name="Object 20"/>
          <p:cNvGraphicFramePr>
            <a:graphicFrameLocks noChangeAspect="1"/>
          </p:cNvGraphicFramePr>
          <p:nvPr/>
        </p:nvGraphicFramePr>
        <p:xfrm>
          <a:off x="4648200" y="4584700"/>
          <a:ext cx="349250" cy="444500"/>
        </p:xfrm>
        <a:graphic>
          <a:graphicData uri="http://schemas.openxmlformats.org/presentationml/2006/ole">
            <mc:AlternateContent xmlns:mc="http://schemas.openxmlformats.org/markup-compatibility/2006">
              <mc:Choice xmlns:v="urn:schemas-microsoft-com:vml" Requires="v">
                <p:oleObj spid="_x0000_s83143" name="Equation" r:id="rId21" imgW="139579" imgH="177646" progId="Equation.DSMT4">
                  <p:embed/>
                </p:oleObj>
              </mc:Choice>
              <mc:Fallback>
                <p:oleObj name="Equation" r:id="rId21" imgW="139579" imgH="177646" progId="Equation.DSMT4">
                  <p:embed/>
                  <p:pic>
                    <p:nvPicPr>
                      <p:cNvPr id="0" name="Object 2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648200" y="4584700"/>
                        <a:ext cx="349250"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5253" name="Object 21"/>
          <p:cNvGraphicFramePr>
            <a:graphicFrameLocks noChangeAspect="1"/>
          </p:cNvGraphicFramePr>
          <p:nvPr/>
        </p:nvGraphicFramePr>
        <p:xfrm>
          <a:off x="6172200" y="4572000"/>
          <a:ext cx="979488" cy="490538"/>
        </p:xfrm>
        <a:graphic>
          <a:graphicData uri="http://schemas.openxmlformats.org/presentationml/2006/ole">
            <mc:AlternateContent xmlns:mc="http://schemas.openxmlformats.org/markup-compatibility/2006">
              <mc:Choice xmlns:v="urn:schemas-microsoft-com:vml" Requires="v">
                <p:oleObj spid="_x0000_s83144" name="Equation" r:id="rId23" imgW="457200" imgH="228600" progId="Equation.DSMT4">
                  <p:embed/>
                </p:oleObj>
              </mc:Choice>
              <mc:Fallback>
                <p:oleObj name="Equation" r:id="rId23" imgW="457200" imgH="228600" progId="Equation.DSMT4">
                  <p:embed/>
                  <p:pic>
                    <p:nvPicPr>
                      <p:cNvPr id="0" name="Object 2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172200" y="4572000"/>
                        <a:ext cx="979488" cy="490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5254" name="Object 22"/>
          <p:cNvGraphicFramePr>
            <a:graphicFrameLocks noChangeAspect="1"/>
          </p:cNvGraphicFramePr>
          <p:nvPr/>
        </p:nvGraphicFramePr>
        <p:xfrm>
          <a:off x="1143000" y="5103813"/>
          <a:ext cx="708025" cy="382587"/>
        </p:xfrm>
        <a:graphic>
          <a:graphicData uri="http://schemas.openxmlformats.org/presentationml/2006/ole">
            <mc:AlternateContent xmlns:mc="http://schemas.openxmlformats.org/markup-compatibility/2006">
              <mc:Choice xmlns:v="urn:schemas-microsoft-com:vml" Requires="v">
                <p:oleObj spid="_x0000_s83145" name="Equation" r:id="rId25" imgW="329914" imgH="177646" progId="Equation.DSMT4">
                  <p:embed/>
                </p:oleObj>
              </mc:Choice>
              <mc:Fallback>
                <p:oleObj name="Equation" r:id="rId25" imgW="329914" imgH="177646" progId="Equation.DSMT4">
                  <p:embed/>
                  <p:pic>
                    <p:nvPicPr>
                      <p:cNvPr id="0" name="Object 22"/>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143000" y="5103813"/>
                        <a:ext cx="708025" cy="382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5255" name="Object 23"/>
          <p:cNvGraphicFramePr>
            <a:graphicFrameLocks noChangeAspect="1"/>
          </p:cNvGraphicFramePr>
          <p:nvPr/>
        </p:nvGraphicFramePr>
        <p:xfrm>
          <a:off x="1622425" y="5410200"/>
          <a:ext cx="6045200" cy="1090613"/>
        </p:xfrm>
        <a:graphic>
          <a:graphicData uri="http://schemas.openxmlformats.org/presentationml/2006/ole">
            <mc:AlternateContent xmlns:mc="http://schemas.openxmlformats.org/markup-compatibility/2006">
              <mc:Choice xmlns:v="urn:schemas-microsoft-com:vml" Requires="v">
                <p:oleObj spid="_x0000_s83146" name="Equation" r:id="rId27" imgW="2819400" imgH="508000" progId="Equation.DSMT4">
                  <p:embed/>
                </p:oleObj>
              </mc:Choice>
              <mc:Fallback>
                <p:oleObj name="Equation" r:id="rId27" imgW="2819400" imgH="508000" progId="Equation.DSMT4">
                  <p:embed/>
                  <p:pic>
                    <p:nvPicPr>
                      <p:cNvPr id="0" name="Object 23"/>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622425" y="5410200"/>
                        <a:ext cx="6045200" cy="1090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95237"/>
                                        </p:tgtEl>
                                        <p:attrNameLst>
                                          <p:attrName>style.visibility</p:attrName>
                                        </p:attrNameLst>
                                      </p:cBhvr>
                                      <p:to>
                                        <p:strVal val="visible"/>
                                      </p:to>
                                    </p:set>
                                    <p:animEffect transition="in" filter="wipe(left)">
                                      <p:cBhvr>
                                        <p:cTn id="7" dur="500"/>
                                        <p:tgtEl>
                                          <p:spTgt spid="95237"/>
                                        </p:tgtEl>
                                      </p:cBhvr>
                                    </p:animEffect>
                                  </p:childTnLst>
                                </p:cTn>
                              </p:par>
                              <p:par>
                                <p:cTn id="8" presetID="22" presetClass="entr" presetSubtype="8" fill="hold" nodeType="withEffect">
                                  <p:stCondLst>
                                    <p:cond delay="0"/>
                                  </p:stCondLst>
                                  <p:childTnLst>
                                    <p:set>
                                      <p:cBhvr>
                                        <p:cTn id="9" dur="1" fill="hold">
                                          <p:stCondLst>
                                            <p:cond delay="0"/>
                                          </p:stCondLst>
                                        </p:cTn>
                                        <p:tgtEl>
                                          <p:spTgt spid="95239"/>
                                        </p:tgtEl>
                                        <p:attrNameLst>
                                          <p:attrName>style.visibility</p:attrName>
                                        </p:attrNameLst>
                                      </p:cBhvr>
                                      <p:to>
                                        <p:strVal val="visible"/>
                                      </p:to>
                                    </p:set>
                                    <p:animEffect transition="in" filter="wipe(left)">
                                      <p:cBhvr>
                                        <p:cTn id="10" dur="500"/>
                                        <p:tgtEl>
                                          <p:spTgt spid="95239"/>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95236"/>
                                        </p:tgtEl>
                                        <p:attrNameLst>
                                          <p:attrName>style.visibility</p:attrName>
                                        </p:attrNameLst>
                                      </p:cBhvr>
                                      <p:to>
                                        <p:strVal val="visible"/>
                                      </p:to>
                                    </p:set>
                                    <p:animEffect transition="in" filter="wipe(left)">
                                      <p:cBhvr>
                                        <p:cTn id="13" dur="500"/>
                                        <p:tgtEl>
                                          <p:spTgt spid="9523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95240"/>
                                        </p:tgtEl>
                                        <p:attrNameLst>
                                          <p:attrName>style.visibility</p:attrName>
                                        </p:attrNameLst>
                                      </p:cBhvr>
                                      <p:to>
                                        <p:strVal val="visible"/>
                                      </p:to>
                                    </p:set>
                                    <p:animEffect transition="in" filter="wipe(left)">
                                      <p:cBhvr>
                                        <p:cTn id="18" dur="500"/>
                                        <p:tgtEl>
                                          <p:spTgt spid="9524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95241"/>
                                        </p:tgtEl>
                                        <p:attrNameLst>
                                          <p:attrName>style.visibility</p:attrName>
                                        </p:attrNameLst>
                                      </p:cBhvr>
                                      <p:to>
                                        <p:strVal val="visible"/>
                                      </p:to>
                                    </p:set>
                                    <p:animEffect transition="in" filter="wipe(left)">
                                      <p:cBhvr>
                                        <p:cTn id="23" dur="500"/>
                                        <p:tgtEl>
                                          <p:spTgt spid="9524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95242"/>
                                        </p:tgtEl>
                                        <p:attrNameLst>
                                          <p:attrName>style.visibility</p:attrName>
                                        </p:attrNameLst>
                                      </p:cBhvr>
                                      <p:to>
                                        <p:strVal val="visible"/>
                                      </p:to>
                                    </p:set>
                                    <p:animEffect transition="in" filter="wipe(left)">
                                      <p:cBhvr>
                                        <p:cTn id="28" dur="500"/>
                                        <p:tgtEl>
                                          <p:spTgt spid="9524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95244"/>
                                        </p:tgtEl>
                                        <p:attrNameLst>
                                          <p:attrName>style.visibility</p:attrName>
                                        </p:attrNameLst>
                                      </p:cBhvr>
                                      <p:to>
                                        <p:strVal val="visible"/>
                                      </p:to>
                                    </p:set>
                                    <p:animEffect transition="in" filter="wipe(left)">
                                      <p:cBhvr>
                                        <p:cTn id="33" dur="500"/>
                                        <p:tgtEl>
                                          <p:spTgt spid="95244"/>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95243"/>
                                        </p:tgtEl>
                                        <p:attrNameLst>
                                          <p:attrName>style.visibility</p:attrName>
                                        </p:attrNameLst>
                                      </p:cBhvr>
                                      <p:to>
                                        <p:strVal val="visible"/>
                                      </p:to>
                                    </p:set>
                                    <p:animEffect transition="in" filter="wipe(left)">
                                      <p:cBhvr>
                                        <p:cTn id="36" dur="500"/>
                                        <p:tgtEl>
                                          <p:spTgt spid="95243"/>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95245"/>
                                        </p:tgtEl>
                                        <p:attrNameLst>
                                          <p:attrName>style.visibility</p:attrName>
                                        </p:attrNameLst>
                                      </p:cBhvr>
                                      <p:to>
                                        <p:strVal val="visible"/>
                                      </p:to>
                                    </p:set>
                                    <p:animEffect transition="in" filter="wipe(left)">
                                      <p:cBhvr>
                                        <p:cTn id="41" dur="500"/>
                                        <p:tgtEl>
                                          <p:spTgt spid="95245"/>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95246"/>
                                        </p:tgtEl>
                                        <p:attrNameLst>
                                          <p:attrName>style.visibility</p:attrName>
                                        </p:attrNameLst>
                                      </p:cBhvr>
                                      <p:to>
                                        <p:strVal val="visible"/>
                                      </p:to>
                                    </p:set>
                                    <p:animEffect transition="in" filter="wipe(left)">
                                      <p:cBhvr>
                                        <p:cTn id="44" dur="500"/>
                                        <p:tgtEl>
                                          <p:spTgt spid="95246"/>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ntr" presetSubtype="10" fill="hold" nodeType="clickEffect">
                                  <p:stCondLst>
                                    <p:cond delay="0"/>
                                  </p:stCondLst>
                                  <p:childTnLst>
                                    <p:set>
                                      <p:cBhvr>
                                        <p:cTn id="48" dur="1" fill="hold">
                                          <p:stCondLst>
                                            <p:cond delay="0"/>
                                          </p:stCondLst>
                                        </p:cTn>
                                        <p:tgtEl>
                                          <p:spTgt spid="95248"/>
                                        </p:tgtEl>
                                        <p:attrNameLst>
                                          <p:attrName>style.visibility</p:attrName>
                                        </p:attrNameLst>
                                      </p:cBhvr>
                                      <p:to>
                                        <p:strVal val="visible"/>
                                      </p:to>
                                    </p:set>
                                    <p:animEffect transition="in" filter="blinds(horizontal)">
                                      <p:cBhvr>
                                        <p:cTn id="49" dur="500"/>
                                        <p:tgtEl>
                                          <p:spTgt spid="95248"/>
                                        </p:tgtEl>
                                      </p:cBhvr>
                                    </p:animEffect>
                                  </p:childTnLst>
                                </p:cTn>
                              </p:par>
                              <p:par>
                                <p:cTn id="50" presetID="3" presetClass="entr" presetSubtype="10" fill="hold" nodeType="withEffect">
                                  <p:stCondLst>
                                    <p:cond delay="0"/>
                                  </p:stCondLst>
                                  <p:childTnLst>
                                    <p:set>
                                      <p:cBhvr>
                                        <p:cTn id="51" dur="1" fill="hold">
                                          <p:stCondLst>
                                            <p:cond delay="0"/>
                                          </p:stCondLst>
                                        </p:cTn>
                                        <p:tgtEl>
                                          <p:spTgt spid="95249"/>
                                        </p:tgtEl>
                                        <p:attrNameLst>
                                          <p:attrName>style.visibility</p:attrName>
                                        </p:attrNameLst>
                                      </p:cBhvr>
                                      <p:to>
                                        <p:strVal val="visible"/>
                                      </p:to>
                                    </p:set>
                                    <p:animEffect transition="in" filter="blinds(horizontal)">
                                      <p:cBhvr>
                                        <p:cTn id="52" dur="500"/>
                                        <p:tgtEl>
                                          <p:spTgt spid="95249"/>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95247"/>
                                        </p:tgtEl>
                                        <p:attrNameLst>
                                          <p:attrName>style.visibility</p:attrName>
                                        </p:attrNameLst>
                                      </p:cBhvr>
                                      <p:to>
                                        <p:strVal val="visible"/>
                                      </p:to>
                                    </p:set>
                                    <p:animEffect transition="in" filter="blinds(horizontal)">
                                      <p:cBhvr>
                                        <p:cTn id="55" dur="500"/>
                                        <p:tgtEl>
                                          <p:spTgt spid="95247"/>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3" presetClass="entr" presetSubtype="10" fill="hold" nodeType="clickEffect">
                                  <p:stCondLst>
                                    <p:cond delay="0"/>
                                  </p:stCondLst>
                                  <p:childTnLst>
                                    <p:set>
                                      <p:cBhvr>
                                        <p:cTn id="59" dur="1" fill="hold">
                                          <p:stCondLst>
                                            <p:cond delay="0"/>
                                          </p:stCondLst>
                                        </p:cTn>
                                        <p:tgtEl>
                                          <p:spTgt spid="95251"/>
                                        </p:tgtEl>
                                        <p:attrNameLst>
                                          <p:attrName>style.visibility</p:attrName>
                                        </p:attrNameLst>
                                      </p:cBhvr>
                                      <p:to>
                                        <p:strVal val="visible"/>
                                      </p:to>
                                    </p:set>
                                    <p:animEffect transition="in" filter="blinds(horizontal)">
                                      <p:cBhvr>
                                        <p:cTn id="60" dur="500"/>
                                        <p:tgtEl>
                                          <p:spTgt spid="95251"/>
                                        </p:tgtEl>
                                      </p:cBhvr>
                                    </p:animEffect>
                                  </p:childTnLst>
                                </p:cTn>
                              </p:par>
                              <p:par>
                                <p:cTn id="61" presetID="3" presetClass="entr" presetSubtype="10" fill="hold" nodeType="withEffect">
                                  <p:stCondLst>
                                    <p:cond delay="0"/>
                                  </p:stCondLst>
                                  <p:childTnLst>
                                    <p:set>
                                      <p:cBhvr>
                                        <p:cTn id="62" dur="1" fill="hold">
                                          <p:stCondLst>
                                            <p:cond delay="0"/>
                                          </p:stCondLst>
                                        </p:cTn>
                                        <p:tgtEl>
                                          <p:spTgt spid="95252"/>
                                        </p:tgtEl>
                                        <p:attrNameLst>
                                          <p:attrName>style.visibility</p:attrName>
                                        </p:attrNameLst>
                                      </p:cBhvr>
                                      <p:to>
                                        <p:strVal val="visible"/>
                                      </p:to>
                                    </p:set>
                                    <p:animEffect transition="in" filter="blinds(horizontal)">
                                      <p:cBhvr>
                                        <p:cTn id="63" dur="500"/>
                                        <p:tgtEl>
                                          <p:spTgt spid="95252"/>
                                        </p:tgtEl>
                                      </p:cBhvr>
                                    </p:animEffect>
                                  </p:childTnLst>
                                </p:cTn>
                              </p:par>
                              <p:par>
                                <p:cTn id="64" presetID="3" presetClass="entr" presetSubtype="10" fill="hold" nodeType="withEffect">
                                  <p:stCondLst>
                                    <p:cond delay="0"/>
                                  </p:stCondLst>
                                  <p:childTnLst>
                                    <p:set>
                                      <p:cBhvr>
                                        <p:cTn id="65" dur="1" fill="hold">
                                          <p:stCondLst>
                                            <p:cond delay="0"/>
                                          </p:stCondLst>
                                        </p:cTn>
                                        <p:tgtEl>
                                          <p:spTgt spid="95253"/>
                                        </p:tgtEl>
                                        <p:attrNameLst>
                                          <p:attrName>style.visibility</p:attrName>
                                        </p:attrNameLst>
                                      </p:cBhvr>
                                      <p:to>
                                        <p:strVal val="visible"/>
                                      </p:to>
                                    </p:set>
                                    <p:animEffect transition="in" filter="blinds(horizontal)">
                                      <p:cBhvr>
                                        <p:cTn id="66" dur="500"/>
                                        <p:tgtEl>
                                          <p:spTgt spid="95253"/>
                                        </p:tgtEl>
                                      </p:cBhvr>
                                    </p:animEffect>
                                  </p:childTnLst>
                                </p:cTn>
                              </p:par>
                              <p:par>
                                <p:cTn id="67" presetID="3" presetClass="entr" presetSubtype="10" fill="hold" nodeType="withEffect">
                                  <p:stCondLst>
                                    <p:cond delay="0"/>
                                  </p:stCondLst>
                                  <p:childTnLst>
                                    <p:set>
                                      <p:cBhvr>
                                        <p:cTn id="68" dur="1" fill="hold">
                                          <p:stCondLst>
                                            <p:cond delay="0"/>
                                          </p:stCondLst>
                                        </p:cTn>
                                        <p:tgtEl>
                                          <p:spTgt spid="95254"/>
                                        </p:tgtEl>
                                        <p:attrNameLst>
                                          <p:attrName>style.visibility</p:attrName>
                                        </p:attrNameLst>
                                      </p:cBhvr>
                                      <p:to>
                                        <p:strVal val="visible"/>
                                      </p:to>
                                    </p:set>
                                    <p:animEffect transition="in" filter="blinds(horizontal)">
                                      <p:cBhvr>
                                        <p:cTn id="69" dur="500"/>
                                        <p:tgtEl>
                                          <p:spTgt spid="95254"/>
                                        </p:tgtEl>
                                      </p:cBhvr>
                                    </p:animEffect>
                                  </p:childTnLst>
                                </p:cTn>
                              </p:par>
                              <p:par>
                                <p:cTn id="70" presetID="3" presetClass="entr" presetSubtype="10" fill="hold" grpId="0" nodeType="withEffect">
                                  <p:stCondLst>
                                    <p:cond delay="0"/>
                                  </p:stCondLst>
                                  <p:childTnLst>
                                    <p:set>
                                      <p:cBhvr>
                                        <p:cTn id="71" dur="1" fill="hold">
                                          <p:stCondLst>
                                            <p:cond delay="0"/>
                                          </p:stCondLst>
                                        </p:cTn>
                                        <p:tgtEl>
                                          <p:spTgt spid="95250"/>
                                        </p:tgtEl>
                                        <p:attrNameLst>
                                          <p:attrName>style.visibility</p:attrName>
                                        </p:attrNameLst>
                                      </p:cBhvr>
                                      <p:to>
                                        <p:strVal val="visible"/>
                                      </p:to>
                                    </p:set>
                                    <p:animEffect transition="in" filter="blinds(horizontal)">
                                      <p:cBhvr>
                                        <p:cTn id="72" dur="500"/>
                                        <p:tgtEl>
                                          <p:spTgt spid="95250"/>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nodeType="clickEffect">
                                  <p:stCondLst>
                                    <p:cond delay="0"/>
                                  </p:stCondLst>
                                  <p:childTnLst>
                                    <p:set>
                                      <p:cBhvr>
                                        <p:cTn id="76" dur="1" fill="hold">
                                          <p:stCondLst>
                                            <p:cond delay="0"/>
                                          </p:stCondLst>
                                        </p:cTn>
                                        <p:tgtEl>
                                          <p:spTgt spid="95255"/>
                                        </p:tgtEl>
                                        <p:attrNameLst>
                                          <p:attrName>style.visibility</p:attrName>
                                        </p:attrNameLst>
                                      </p:cBhvr>
                                      <p:to>
                                        <p:strVal val="visible"/>
                                      </p:to>
                                    </p:set>
                                    <p:animEffect transition="in" filter="wipe(left)">
                                      <p:cBhvr>
                                        <p:cTn id="77" dur="500"/>
                                        <p:tgtEl>
                                          <p:spTgt spid="952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6" grpId="0"/>
      <p:bldP spid="95240" grpId="0"/>
      <p:bldP spid="95243" grpId="0"/>
      <p:bldP spid="95246" grpId="0"/>
      <p:bldP spid="95247" grpId="0"/>
      <p:bldP spid="9525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684" name="Object 4"/>
          <p:cNvGraphicFramePr>
            <a:graphicFrameLocks noChangeAspect="1"/>
          </p:cNvGraphicFramePr>
          <p:nvPr/>
        </p:nvGraphicFramePr>
        <p:xfrm>
          <a:off x="768350" y="530225"/>
          <a:ext cx="7805738" cy="2120900"/>
        </p:xfrm>
        <a:graphic>
          <a:graphicData uri="http://schemas.openxmlformats.org/presentationml/2006/ole">
            <mc:AlternateContent xmlns:mc="http://schemas.openxmlformats.org/markup-compatibility/2006">
              <mc:Choice xmlns:v="urn:schemas-microsoft-com:vml" Requires="v">
                <p:oleObj spid="_x0000_s37992" name="文档" r:id="rId3" imgW="5111188" imgH="1390396" progId="Word.Document.8">
                  <p:embed/>
                </p:oleObj>
              </mc:Choice>
              <mc:Fallback>
                <p:oleObj name="文档" r:id="rId3" imgW="5111188" imgH="1390396"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8350" y="530225"/>
                        <a:ext cx="7805738" cy="212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685" name="Text Box 5"/>
          <p:cNvSpPr txBox="1">
            <a:spLocks noChangeArrowheads="1"/>
          </p:cNvSpPr>
          <p:nvPr/>
        </p:nvSpPr>
        <p:spPr bwMode="auto">
          <a:xfrm>
            <a:off x="1447800" y="2757488"/>
            <a:ext cx="3733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50000"/>
              </a:spcBef>
              <a:buFontTx/>
              <a:buNone/>
            </a:pPr>
            <a:r>
              <a:rPr lang="zh-CN" altLang="en-US" sz="2800">
                <a:solidFill>
                  <a:srgbClr val="FF0000"/>
                </a:solidFill>
                <a:ea typeface="楷体_GB2312" pitchFamily="49" charset="-122"/>
              </a:rPr>
              <a:t>解：</a:t>
            </a:r>
            <a:r>
              <a:rPr lang="zh-CN" altLang="en-US" sz="2800">
                <a:ea typeface="楷体_GB2312" pitchFamily="49" charset="-122"/>
              </a:rPr>
              <a:t>由题设条件可得</a:t>
            </a:r>
          </a:p>
        </p:txBody>
      </p:sp>
      <p:graphicFrame>
        <p:nvGraphicFramePr>
          <p:cNvPr id="71686" name="Object 6"/>
          <p:cNvGraphicFramePr>
            <a:graphicFrameLocks noChangeAspect="1"/>
          </p:cNvGraphicFramePr>
          <p:nvPr/>
        </p:nvGraphicFramePr>
        <p:xfrm>
          <a:off x="1447800" y="3276600"/>
          <a:ext cx="2971800" cy="877888"/>
        </p:xfrm>
        <a:graphic>
          <a:graphicData uri="http://schemas.openxmlformats.org/presentationml/2006/ole">
            <mc:AlternateContent xmlns:mc="http://schemas.openxmlformats.org/markup-compatibility/2006">
              <mc:Choice xmlns:v="urn:schemas-microsoft-com:vml" Requires="v">
                <p:oleObj spid="_x0000_s37993" name="Equation" r:id="rId5" imgW="1117600" imgH="330200" progId="Equation.DSMT4">
                  <p:embed/>
                </p:oleObj>
              </mc:Choice>
              <mc:Fallback>
                <p:oleObj name="Equation" r:id="rId5" imgW="1117600" imgH="3302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7800" y="3276600"/>
                        <a:ext cx="2971800" cy="877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687" name="Object 7"/>
          <p:cNvGraphicFramePr>
            <a:graphicFrameLocks noChangeAspect="1"/>
          </p:cNvGraphicFramePr>
          <p:nvPr/>
        </p:nvGraphicFramePr>
        <p:xfrm>
          <a:off x="4343400" y="3192463"/>
          <a:ext cx="3511550" cy="1046162"/>
        </p:xfrm>
        <a:graphic>
          <a:graphicData uri="http://schemas.openxmlformats.org/presentationml/2006/ole">
            <mc:AlternateContent xmlns:mc="http://schemas.openxmlformats.org/markup-compatibility/2006">
              <mc:Choice xmlns:v="urn:schemas-microsoft-com:vml" Requires="v">
                <p:oleObj spid="_x0000_s37994" name="Equation" r:id="rId7" imgW="1320227" imgH="393529" progId="Equation.DSMT4">
                  <p:embed/>
                </p:oleObj>
              </mc:Choice>
              <mc:Fallback>
                <p:oleObj name="Equation" r:id="rId7" imgW="1320227" imgH="393529"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43400" y="3192463"/>
                        <a:ext cx="3511550" cy="1046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688" name="Object 8"/>
          <p:cNvGraphicFramePr>
            <a:graphicFrameLocks noChangeAspect="1"/>
          </p:cNvGraphicFramePr>
          <p:nvPr/>
        </p:nvGraphicFramePr>
        <p:xfrm>
          <a:off x="1371600" y="4267200"/>
          <a:ext cx="1308100" cy="679450"/>
        </p:xfrm>
        <a:graphic>
          <a:graphicData uri="http://schemas.openxmlformats.org/presentationml/2006/ole">
            <mc:AlternateContent xmlns:mc="http://schemas.openxmlformats.org/markup-compatibility/2006">
              <mc:Choice xmlns:v="urn:schemas-microsoft-com:vml" Requires="v">
                <p:oleObj spid="_x0000_s37995" name="Equation" r:id="rId9" imgW="583947" imgH="304668" progId="Equation.DSMT4">
                  <p:embed/>
                </p:oleObj>
              </mc:Choice>
              <mc:Fallback>
                <p:oleObj name="Equation" r:id="rId9" imgW="583947" imgH="304668" progId="Equation.DSMT4">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71600" y="4267200"/>
                        <a:ext cx="1308100"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689" name="Text Box 9"/>
          <p:cNvSpPr txBox="1">
            <a:spLocks noChangeArrowheads="1"/>
          </p:cNvSpPr>
          <p:nvPr/>
        </p:nvSpPr>
        <p:spPr bwMode="auto">
          <a:xfrm>
            <a:off x="838200" y="4357688"/>
            <a:ext cx="914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50000"/>
              </a:spcBef>
              <a:buFontTx/>
              <a:buNone/>
            </a:pPr>
            <a:r>
              <a:rPr lang="zh-CN" altLang="en-US" sz="2800">
                <a:ea typeface="楷体_GB2312" pitchFamily="49" charset="-122"/>
              </a:rPr>
              <a:t>令</a:t>
            </a:r>
          </a:p>
        </p:txBody>
      </p:sp>
      <p:sp>
        <p:nvSpPr>
          <p:cNvPr id="71690" name="Text Box 10"/>
          <p:cNvSpPr txBox="1">
            <a:spLocks noChangeArrowheads="1"/>
          </p:cNvSpPr>
          <p:nvPr/>
        </p:nvSpPr>
        <p:spPr bwMode="auto">
          <a:xfrm>
            <a:off x="2819400" y="4419600"/>
            <a:ext cx="1295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50000"/>
              </a:spcBef>
              <a:buFontTx/>
              <a:buNone/>
            </a:pPr>
            <a:r>
              <a:rPr lang="zh-CN" altLang="en-US" sz="2800">
                <a:ea typeface="楷体_GB2312" pitchFamily="49" charset="-122"/>
              </a:rPr>
              <a:t>可得</a:t>
            </a:r>
          </a:p>
        </p:txBody>
      </p:sp>
      <p:graphicFrame>
        <p:nvGraphicFramePr>
          <p:cNvPr id="71691" name="Object 11"/>
          <p:cNvGraphicFramePr>
            <a:graphicFrameLocks noChangeAspect="1"/>
          </p:cNvGraphicFramePr>
          <p:nvPr/>
        </p:nvGraphicFramePr>
        <p:xfrm>
          <a:off x="3810000" y="4267200"/>
          <a:ext cx="1506538" cy="877888"/>
        </p:xfrm>
        <a:graphic>
          <a:graphicData uri="http://schemas.openxmlformats.org/presentationml/2006/ole">
            <mc:AlternateContent xmlns:mc="http://schemas.openxmlformats.org/markup-compatibility/2006">
              <mc:Choice xmlns:v="urn:schemas-microsoft-com:vml" Requires="v">
                <p:oleObj spid="_x0000_s37996" name="Equation" r:id="rId11" imgW="672808" imgH="393529" progId="Equation.DSMT4">
                  <p:embed/>
                </p:oleObj>
              </mc:Choice>
              <mc:Fallback>
                <p:oleObj name="Equation" r:id="rId11" imgW="672808" imgH="393529" progId="Equation.DSMT4">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10000" y="4267200"/>
                        <a:ext cx="1506538" cy="877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692" name="Text Box 12"/>
          <p:cNvSpPr txBox="1">
            <a:spLocks noChangeArrowheads="1"/>
          </p:cNvSpPr>
          <p:nvPr/>
        </p:nvSpPr>
        <p:spPr bwMode="auto">
          <a:xfrm>
            <a:off x="838200" y="5334000"/>
            <a:ext cx="457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50000"/>
              </a:spcBef>
              <a:buFontTx/>
              <a:buNone/>
            </a:pPr>
            <a:r>
              <a:rPr lang="zh-CN" altLang="en-US" sz="2800">
                <a:ea typeface="楷体_GB2312" pitchFamily="49" charset="-122"/>
              </a:rPr>
              <a:t>从而可得    的矩估计量为</a:t>
            </a:r>
          </a:p>
        </p:txBody>
      </p:sp>
      <p:graphicFrame>
        <p:nvGraphicFramePr>
          <p:cNvPr id="71693" name="Object 13"/>
          <p:cNvGraphicFramePr>
            <a:graphicFrameLocks noChangeAspect="1"/>
          </p:cNvGraphicFramePr>
          <p:nvPr/>
        </p:nvGraphicFramePr>
        <p:xfrm>
          <a:off x="2438400" y="5394325"/>
          <a:ext cx="284163" cy="396875"/>
        </p:xfrm>
        <a:graphic>
          <a:graphicData uri="http://schemas.openxmlformats.org/presentationml/2006/ole">
            <mc:AlternateContent xmlns:mc="http://schemas.openxmlformats.org/markup-compatibility/2006">
              <mc:Choice xmlns:v="urn:schemas-microsoft-com:vml" Requires="v">
                <p:oleObj spid="_x0000_s37997" name="Equation" r:id="rId13" imgW="126725" imgH="177415" progId="Equation.DSMT4">
                  <p:embed/>
                </p:oleObj>
              </mc:Choice>
              <mc:Fallback>
                <p:oleObj name="Equation" r:id="rId13" imgW="126725" imgH="177415" progId="Equation.DSMT4">
                  <p:embed/>
                  <p:pic>
                    <p:nvPicPr>
                      <p:cNvPr id="0"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38400" y="5394325"/>
                        <a:ext cx="284163"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695" name="Object 15"/>
          <p:cNvGraphicFramePr>
            <a:graphicFrameLocks noChangeAspect="1"/>
          </p:cNvGraphicFramePr>
          <p:nvPr/>
        </p:nvGraphicFramePr>
        <p:xfrm>
          <a:off x="5075238" y="5181600"/>
          <a:ext cx="1477962" cy="906463"/>
        </p:xfrm>
        <a:graphic>
          <a:graphicData uri="http://schemas.openxmlformats.org/presentationml/2006/ole">
            <mc:AlternateContent xmlns:mc="http://schemas.openxmlformats.org/markup-compatibility/2006">
              <mc:Choice xmlns:v="urn:schemas-microsoft-com:vml" Requires="v">
                <p:oleObj spid="_x0000_s37998" name="Equation" r:id="rId15" imgW="660113" imgH="406224" progId="Equation.DSMT4">
                  <p:embed/>
                </p:oleObj>
              </mc:Choice>
              <mc:Fallback>
                <p:oleObj name="Equation" r:id="rId15" imgW="660113" imgH="406224" progId="Equation.DSMT4">
                  <p:embed/>
                  <p:pic>
                    <p:nvPicPr>
                      <p:cNvPr id="0" name="Object 1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075238" y="5181600"/>
                        <a:ext cx="1477962" cy="906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1684"/>
                                        </p:tgtEl>
                                        <p:attrNameLst>
                                          <p:attrName>style.visibility</p:attrName>
                                        </p:attrNameLst>
                                      </p:cBhvr>
                                      <p:to>
                                        <p:strVal val="visible"/>
                                      </p:to>
                                    </p:set>
                                    <p:animEffect transition="in" filter="blinds(horizontal)">
                                      <p:cBhvr>
                                        <p:cTn id="7" dur="500"/>
                                        <p:tgtEl>
                                          <p:spTgt spid="7168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1685"/>
                                        </p:tgtEl>
                                        <p:attrNameLst>
                                          <p:attrName>style.visibility</p:attrName>
                                        </p:attrNameLst>
                                      </p:cBhvr>
                                      <p:to>
                                        <p:strVal val="visible"/>
                                      </p:to>
                                    </p:set>
                                    <p:animEffect transition="in" filter="wipe(left)">
                                      <p:cBhvr>
                                        <p:cTn id="12" dur="500"/>
                                        <p:tgtEl>
                                          <p:spTgt spid="7168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71686"/>
                                        </p:tgtEl>
                                        <p:attrNameLst>
                                          <p:attrName>style.visibility</p:attrName>
                                        </p:attrNameLst>
                                      </p:cBhvr>
                                      <p:to>
                                        <p:strVal val="visible"/>
                                      </p:to>
                                    </p:set>
                                    <p:animEffect transition="in" filter="wipe(left)">
                                      <p:cBhvr>
                                        <p:cTn id="17" dur="500"/>
                                        <p:tgtEl>
                                          <p:spTgt spid="7168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71687"/>
                                        </p:tgtEl>
                                        <p:attrNameLst>
                                          <p:attrName>style.visibility</p:attrName>
                                        </p:attrNameLst>
                                      </p:cBhvr>
                                      <p:to>
                                        <p:strVal val="visible"/>
                                      </p:to>
                                    </p:set>
                                    <p:animEffect transition="in" filter="wipe(left)">
                                      <p:cBhvr>
                                        <p:cTn id="22" dur="500"/>
                                        <p:tgtEl>
                                          <p:spTgt spid="7168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71688"/>
                                        </p:tgtEl>
                                        <p:attrNameLst>
                                          <p:attrName>style.visibility</p:attrName>
                                        </p:attrNameLst>
                                      </p:cBhvr>
                                      <p:to>
                                        <p:strVal val="visible"/>
                                      </p:to>
                                    </p:set>
                                    <p:animEffect transition="in" filter="wipe(left)">
                                      <p:cBhvr>
                                        <p:cTn id="27" dur="500"/>
                                        <p:tgtEl>
                                          <p:spTgt spid="71688"/>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71689"/>
                                        </p:tgtEl>
                                        <p:attrNameLst>
                                          <p:attrName>style.visibility</p:attrName>
                                        </p:attrNameLst>
                                      </p:cBhvr>
                                      <p:to>
                                        <p:strVal val="visible"/>
                                      </p:to>
                                    </p:set>
                                    <p:animEffect transition="in" filter="wipe(left)">
                                      <p:cBhvr>
                                        <p:cTn id="30" dur="500"/>
                                        <p:tgtEl>
                                          <p:spTgt spid="71689"/>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71691"/>
                                        </p:tgtEl>
                                        <p:attrNameLst>
                                          <p:attrName>style.visibility</p:attrName>
                                        </p:attrNameLst>
                                      </p:cBhvr>
                                      <p:to>
                                        <p:strVal val="visible"/>
                                      </p:to>
                                    </p:set>
                                    <p:animEffect transition="in" filter="wipe(left)">
                                      <p:cBhvr>
                                        <p:cTn id="35" dur="500"/>
                                        <p:tgtEl>
                                          <p:spTgt spid="71691"/>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71690"/>
                                        </p:tgtEl>
                                        <p:attrNameLst>
                                          <p:attrName>style.visibility</p:attrName>
                                        </p:attrNameLst>
                                      </p:cBhvr>
                                      <p:to>
                                        <p:strVal val="visible"/>
                                      </p:to>
                                    </p:set>
                                    <p:animEffect transition="in" filter="wipe(left)">
                                      <p:cBhvr>
                                        <p:cTn id="38" dur="500"/>
                                        <p:tgtEl>
                                          <p:spTgt spid="71690"/>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71693"/>
                                        </p:tgtEl>
                                        <p:attrNameLst>
                                          <p:attrName>style.visibility</p:attrName>
                                        </p:attrNameLst>
                                      </p:cBhvr>
                                      <p:to>
                                        <p:strVal val="visible"/>
                                      </p:to>
                                    </p:set>
                                    <p:animEffect transition="in" filter="wipe(left)">
                                      <p:cBhvr>
                                        <p:cTn id="43" dur="500"/>
                                        <p:tgtEl>
                                          <p:spTgt spid="71693"/>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71692"/>
                                        </p:tgtEl>
                                        <p:attrNameLst>
                                          <p:attrName>style.visibility</p:attrName>
                                        </p:attrNameLst>
                                      </p:cBhvr>
                                      <p:to>
                                        <p:strVal val="visible"/>
                                      </p:to>
                                    </p:set>
                                    <p:animEffect transition="in" filter="wipe(left)">
                                      <p:cBhvr>
                                        <p:cTn id="46" dur="500"/>
                                        <p:tgtEl>
                                          <p:spTgt spid="71692"/>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nodeType="clickEffect">
                                  <p:stCondLst>
                                    <p:cond delay="0"/>
                                  </p:stCondLst>
                                  <p:childTnLst>
                                    <p:set>
                                      <p:cBhvr>
                                        <p:cTn id="50" dur="1" fill="hold">
                                          <p:stCondLst>
                                            <p:cond delay="0"/>
                                          </p:stCondLst>
                                        </p:cTn>
                                        <p:tgtEl>
                                          <p:spTgt spid="71695"/>
                                        </p:tgtEl>
                                        <p:attrNameLst>
                                          <p:attrName>style.visibility</p:attrName>
                                        </p:attrNameLst>
                                      </p:cBhvr>
                                      <p:to>
                                        <p:strVal val="visible"/>
                                      </p:to>
                                    </p:set>
                                    <p:animEffect transition="in" filter="wipe(left)">
                                      <p:cBhvr>
                                        <p:cTn id="51" dur="500"/>
                                        <p:tgtEl>
                                          <p:spTgt spid="716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5" grpId="0"/>
      <p:bldP spid="71689" grpId="0"/>
      <p:bldP spid="71690" grpId="0"/>
      <p:bldP spid="7169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0" name="Text Box 4"/>
          <p:cNvSpPr txBox="1">
            <a:spLocks noChangeArrowheads="1"/>
          </p:cNvSpPr>
          <p:nvPr/>
        </p:nvSpPr>
        <p:spPr bwMode="auto">
          <a:xfrm>
            <a:off x="609600" y="533400"/>
            <a:ext cx="8534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50000"/>
              </a:spcBef>
              <a:buFontTx/>
              <a:buNone/>
            </a:pPr>
            <a:r>
              <a:rPr lang="zh-CN" altLang="en-US" sz="2800">
                <a:solidFill>
                  <a:srgbClr val="FF0000"/>
                </a:solidFill>
                <a:ea typeface="楷体_GB2312" pitchFamily="49" charset="-122"/>
              </a:rPr>
              <a:t>（</a:t>
            </a:r>
            <a:r>
              <a:rPr lang="en-US" altLang="zh-CN" sz="2800">
                <a:solidFill>
                  <a:srgbClr val="FF0000"/>
                </a:solidFill>
                <a:ea typeface="楷体_GB2312" pitchFamily="49" charset="-122"/>
              </a:rPr>
              <a:t>3</a:t>
            </a:r>
            <a:r>
              <a:rPr lang="zh-CN" altLang="en-US" sz="2800">
                <a:solidFill>
                  <a:srgbClr val="FF0000"/>
                </a:solidFill>
                <a:ea typeface="楷体_GB2312" pitchFamily="49" charset="-122"/>
              </a:rPr>
              <a:t>）当           不相等且未知，求         的置信区间：</a:t>
            </a:r>
          </a:p>
        </p:txBody>
      </p:sp>
      <p:graphicFrame>
        <p:nvGraphicFramePr>
          <p:cNvPr id="96261" name="Object 5"/>
          <p:cNvGraphicFramePr>
            <a:graphicFrameLocks noChangeAspect="1"/>
          </p:cNvGraphicFramePr>
          <p:nvPr/>
        </p:nvGraphicFramePr>
        <p:xfrm>
          <a:off x="1981200" y="533400"/>
          <a:ext cx="1006475" cy="519113"/>
        </p:xfrm>
        <a:graphic>
          <a:graphicData uri="http://schemas.openxmlformats.org/presentationml/2006/ole">
            <mc:AlternateContent xmlns:mc="http://schemas.openxmlformats.org/markup-compatibility/2006">
              <mc:Choice xmlns:v="urn:schemas-microsoft-com:vml" Requires="v">
                <p:oleObj spid="_x0000_s84129" name="Equation" r:id="rId3" imgW="469696" imgH="241195" progId="Equation.DSMT4">
                  <p:embed/>
                </p:oleObj>
              </mc:Choice>
              <mc:Fallback>
                <p:oleObj name="Equation" r:id="rId3" imgW="469696" imgH="241195"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533400"/>
                        <a:ext cx="100647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6262" name="Object 6"/>
          <p:cNvGraphicFramePr>
            <a:graphicFrameLocks noChangeAspect="1"/>
          </p:cNvGraphicFramePr>
          <p:nvPr/>
        </p:nvGraphicFramePr>
        <p:xfrm>
          <a:off x="5867400" y="533400"/>
          <a:ext cx="979488" cy="490538"/>
        </p:xfrm>
        <a:graphic>
          <a:graphicData uri="http://schemas.openxmlformats.org/presentationml/2006/ole">
            <mc:AlternateContent xmlns:mc="http://schemas.openxmlformats.org/markup-compatibility/2006">
              <mc:Choice xmlns:v="urn:schemas-microsoft-com:vml" Requires="v">
                <p:oleObj spid="_x0000_s84130" name="Equation" r:id="rId5" imgW="457200" imgH="228600" progId="Equation.DSMT4">
                  <p:embed/>
                </p:oleObj>
              </mc:Choice>
              <mc:Fallback>
                <p:oleObj name="Equation" r:id="rId5" imgW="457200" imgH="2286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67400" y="533400"/>
                        <a:ext cx="979488" cy="490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6263" name="Rectangle 7"/>
          <p:cNvSpPr>
            <a:spLocks noChangeArrowheads="1"/>
          </p:cNvSpPr>
          <p:nvPr/>
        </p:nvSpPr>
        <p:spPr bwMode="auto">
          <a:xfrm>
            <a:off x="838200" y="1143000"/>
            <a:ext cx="5410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FontTx/>
              <a:buNone/>
            </a:pPr>
            <a:r>
              <a:rPr lang="en-US" altLang="zh-CN" sz="2800">
                <a:solidFill>
                  <a:srgbClr val="290DD1"/>
                </a:solidFill>
                <a:ea typeface="楷体_GB2312" pitchFamily="49" charset="-122"/>
              </a:rPr>
              <a:t>①                     </a:t>
            </a:r>
            <a:r>
              <a:rPr lang="zh-CN" altLang="en-US" sz="2800">
                <a:solidFill>
                  <a:srgbClr val="290DD1"/>
                </a:solidFill>
                <a:ea typeface="楷体_GB2312" pitchFamily="49" charset="-122"/>
              </a:rPr>
              <a:t>已知且</a:t>
            </a:r>
          </a:p>
        </p:txBody>
      </p:sp>
      <p:graphicFrame>
        <p:nvGraphicFramePr>
          <p:cNvPr id="96264" name="Object 8"/>
          <p:cNvGraphicFramePr>
            <a:graphicFrameLocks noChangeAspect="1"/>
          </p:cNvGraphicFramePr>
          <p:nvPr/>
        </p:nvGraphicFramePr>
        <p:xfrm>
          <a:off x="1422400" y="1143000"/>
          <a:ext cx="1930400" cy="519113"/>
        </p:xfrm>
        <a:graphic>
          <a:graphicData uri="http://schemas.openxmlformats.org/presentationml/2006/ole">
            <mc:AlternateContent xmlns:mc="http://schemas.openxmlformats.org/markup-compatibility/2006">
              <mc:Choice xmlns:v="urn:schemas-microsoft-com:vml" Requires="v">
                <p:oleObj spid="_x0000_s84131" name="Equation" r:id="rId7" imgW="901309" imgH="241195" progId="Equation.DSMT4">
                  <p:embed/>
                </p:oleObj>
              </mc:Choice>
              <mc:Fallback>
                <p:oleObj name="Equation" r:id="rId7" imgW="901309" imgH="241195"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2400" y="1143000"/>
                        <a:ext cx="19304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6265" name="Object 9"/>
          <p:cNvGraphicFramePr>
            <a:graphicFrameLocks noChangeAspect="1"/>
          </p:cNvGraphicFramePr>
          <p:nvPr/>
        </p:nvGraphicFramePr>
        <p:xfrm>
          <a:off x="4549775" y="1217613"/>
          <a:ext cx="708025" cy="382587"/>
        </p:xfrm>
        <a:graphic>
          <a:graphicData uri="http://schemas.openxmlformats.org/presentationml/2006/ole">
            <mc:AlternateContent xmlns:mc="http://schemas.openxmlformats.org/markup-compatibility/2006">
              <mc:Choice xmlns:v="urn:schemas-microsoft-com:vml" Requires="v">
                <p:oleObj spid="_x0000_s84132" name="Equation" r:id="rId9" imgW="329914" imgH="177646" progId="Equation.DSMT4">
                  <p:embed/>
                </p:oleObj>
              </mc:Choice>
              <mc:Fallback>
                <p:oleObj name="Equation" r:id="rId9" imgW="329914" imgH="177646" progId="Equation.DSMT4">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49775" y="1217613"/>
                        <a:ext cx="708025" cy="382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6266" name="Text Box 10"/>
          <p:cNvSpPr txBox="1">
            <a:spLocks noChangeArrowheads="1"/>
          </p:cNvSpPr>
          <p:nvPr/>
        </p:nvSpPr>
        <p:spPr bwMode="auto">
          <a:xfrm>
            <a:off x="1371600" y="1676400"/>
            <a:ext cx="4038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50000"/>
              </a:spcBef>
              <a:buFontTx/>
              <a:buNone/>
            </a:pPr>
            <a:r>
              <a:rPr lang="zh-CN" altLang="en-US" sz="2800">
                <a:ea typeface="楷体_GB2312" pitchFamily="49" charset="-122"/>
              </a:rPr>
              <a:t>此时，构造样本函数</a:t>
            </a:r>
          </a:p>
        </p:txBody>
      </p:sp>
      <p:graphicFrame>
        <p:nvGraphicFramePr>
          <p:cNvPr id="96267" name="Object 11"/>
          <p:cNvGraphicFramePr>
            <a:graphicFrameLocks noChangeAspect="1"/>
          </p:cNvGraphicFramePr>
          <p:nvPr/>
        </p:nvGraphicFramePr>
        <p:xfrm>
          <a:off x="1498600" y="2239963"/>
          <a:ext cx="6807200" cy="1417637"/>
        </p:xfrm>
        <a:graphic>
          <a:graphicData uri="http://schemas.openxmlformats.org/presentationml/2006/ole">
            <mc:AlternateContent xmlns:mc="http://schemas.openxmlformats.org/markup-compatibility/2006">
              <mc:Choice xmlns:v="urn:schemas-microsoft-com:vml" Requires="v">
                <p:oleObj spid="_x0000_s84133" name="Equation" r:id="rId11" imgW="3175000" imgH="660400" progId="Equation.DSMT4">
                  <p:embed/>
                </p:oleObj>
              </mc:Choice>
              <mc:Fallback>
                <p:oleObj name="Equation" r:id="rId11" imgW="3175000" imgH="660400" progId="Equation.DSMT4">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98600" y="2239963"/>
                        <a:ext cx="6807200" cy="1417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6268" name="Text Box 12"/>
          <p:cNvSpPr txBox="1">
            <a:spLocks noChangeArrowheads="1"/>
          </p:cNvSpPr>
          <p:nvPr/>
        </p:nvSpPr>
        <p:spPr bwMode="auto">
          <a:xfrm>
            <a:off x="762000" y="3733800"/>
            <a:ext cx="7086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50000"/>
              </a:spcBef>
              <a:buFontTx/>
              <a:buNone/>
            </a:pPr>
            <a:r>
              <a:rPr lang="zh-CN" altLang="en-US" sz="2800">
                <a:ea typeface="楷体_GB2312" pitchFamily="49" charset="-122"/>
              </a:rPr>
              <a:t>对给定的                  ，由</a:t>
            </a:r>
          </a:p>
        </p:txBody>
      </p:sp>
      <p:graphicFrame>
        <p:nvGraphicFramePr>
          <p:cNvPr id="96269" name="Object 13"/>
          <p:cNvGraphicFramePr>
            <a:graphicFrameLocks noChangeAspect="1"/>
          </p:cNvGraphicFramePr>
          <p:nvPr/>
        </p:nvGraphicFramePr>
        <p:xfrm>
          <a:off x="2286000" y="3800475"/>
          <a:ext cx="1778000" cy="466725"/>
        </p:xfrm>
        <a:graphic>
          <a:graphicData uri="http://schemas.openxmlformats.org/presentationml/2006/ole">
            <mc:AlternateContent xmlns:mc="http://schemas.openxmlformats.org/markup-compatibility/2006">
              <mc:Choice xmlns:v="urn:schemas-microsoft-com:vml" Requires="v">
                <p:oleObj spid="_x0000_s84134" name="Equation" r:id="rId13" imgW="774364" imgH="203112" progId="Equation.DSMT4">
                  <p:embed/>
                </p:oleObj>
              </mc:Choice>
              <mc:Fallback>
                <p:oleObj name="Equation" r:id="rId13" imgW="774364" imgH="203112" progId="Equation.DSMT4">
                  <p:embed/>
                  <p:pic>
                    <p:nvPicPr>
                      <p:cNvPr id="0"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86000" y="3800475"/>
                        <a:ext cx="177800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6270" name="Object 14"/>
          <p:cNvGraphicFramePr>
            <a:graphicFrameLocks noChangeAspect="1"/>
          </p:cNvGraphicFramePr>
          <p:nvPr/>
        </p:nvGraphicFramePr>
        <p:xfrm>
          <a:off x="4800600" y="3581400"/>
          <a:ext cx="1987550" cy="847725"/>
        </p:xfrm>
        <a:graphic>
          <a:graphicData uri="http://schemas.openxmlformats.org/presentationml/2006/ole">
            <mc:AlternateContent xmlns:mc="http://schemas.openxmlformats.org/markup-compatibility/2006">
              <mc:Choice xmlns:v="urn:schemas-microsoft-com:vml" Requires="v">
                <p:oleObj spid="_x0000_s84135" name="Equation" r:id="rId15" imgW="926698" imgH="393529" progId="Equation.DSMT4">
                  <p:embed/>
                </p:oleObj>
              </mc:Choice>
              <mc:Fallback>
                <p:oleObj name="Equation" r:id="rId15" imgW="926698" imgH="393529" progId="Equation.DSMT4">
                  <p:embed/>
                  <p:pic>
                    <p:nvPicPr>
                      <p:cNvPr id="0" name="Object 1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800600" y="3581400"/>
                        <a:ext cx="1987550" cy="847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6271" name="Text Box 15"/>
          <p:cNvSpPr txBox="1">
            <a:spLocks noChangeArrowheads="1"/>
          </p:cNvSpPr>
          <p:nvPr/>
        </p:nvSpPr>
        <p:spPr bwMode="auto">
          <a:xfrm>
            <a:off x="762000" y="3854450"/>
            <a:ext cx="80772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50000"/>
              </a:spcBef>
              <a:buFontTx/>
              <a:buNone/>
            </a:pPr>
            <a:r>
              <a:rPr lang="en-US" altLang="zh-CN" sz="2800">
                <a:ea typeface="楷体_GB2312" pitchFamily="49" charset="-122"/>
              </a:rPr>
              <a:t>                                                              </a:t>
            </a:r>
            <a:r>
              <a:rPr lang="zh-CN" altLang="en-US" sz="2800">
                <a:ea typeface="楷体_GB2312" pitchFamily="49" charset="-122"/>
              </a:rPr>
              <a:t>查                  分布表可得    ，从而得          的区间估计为</a:t>
            </a:r>
          </a:p>
        </p:txBody>
      </p:sp>
      <p:graphicFrame>
        <p:nvGraphicFramePr>
          <p:cNvPr id="96272" name="Object 16"/>
          <p:cNvGraphicFramePr>
            <a:graphicFrameLocks noChangeAspect="1"/>
          </p:cNvGraphicFramePr>
          <p:nvPr/>
        </p:nvGraphicFramePr>
        <p:xfrm>
          <a:off x="7259638" y="3886200"/>
          <a:ext cx="1579562" cy="436563"/>
        </p:xfrm>
        <a:graphic>
          <a:graphicData uri="http://schemas.openxmlformats.org/presentationml/2006/ole">
            <mc:AlternateContent xmlns:mc="http://schemas.openxmlformats.org/markup-compatibility/2006">
              <mc:Choice xmlns:v="urn:schemas-microsoft-com:vml" Requires="v">
                <p:oleObj spid="_x0000_s84136" name="Equation" r:id="rId17" imgW="736600" imgH="203200" progId="Equation.DSMT4">
                  <p:embed/>
                </p:oleObj>
              </mc:Choice>
              <mc:Fallback>
                <p:oleObj name="Equation" r:id="rId17" imgW="736600" imgH="203200" progId="Equation.DSMT4">
                  <p:embed/>
                  <p:pic>
                    <p:nvPicPr>
                      <p:cNvPr id="0" name="Object 1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259638" y="3886200"/>
                        <a:ext cx="1579562" cy="436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6273" name="Object 17"/>
          <p:cNvGraphicFramePr>
            <a:graphicFrameLocks noChangeAspect="1"/>
          </p:cNvGraphicFramePr>
          <p:nvPr/>
        </p:nvGraphicFramePr>
        <p:xfrm>
          <a:off x="2667000" y="4341813"/>
          <a:ext cx="300038" cy="382587"/>
        </p:xfrm>
        <a:graphic>
          <a:graphicData uri="http://schemas.openxmlformats.org/presentationml/2006/ole">
            <mc:AlternateContent xmlns:mc="http://schemas.openxmlformats.org/markup-compatibility/2006">
              <mc:Choice xmlns:v="urn:schemas-microsoft-com:vml" Requires="v">
                <p:oleObj spid="_x0000_s84137" name="Equation" r:id="rId19" imgW="139579" imgH="177646" progId="Equation.DSMT4">
                  <p:embed/>
                </p:oleObj>
              </mc:Choice>
              <mc:Fallback>
                <p:oleObj name="Equation" r:id="rId19" imgW="139579" imgH="177646" progId="Equation.DSMT4">
                  <p:embed/>
                  <p:pic>
                    <p:nvPicPr>
                      <p:cNvPr id="0" name="Object 1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667000" y="4341813"/>
                        <a:ext cx="300038" cy="382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6274" name="Object 18"/>
          <p:cNvGraphicFramePr>
            <a:graphicFrameLocks noChangeAspect="1"/>
          </p:cNvGraphicFramePr>
          <p:nvPr/>
        </p:nvGraphicFramePr>
        <p:xfrm>
          <a:off x="4419600" y="4267200"/>
          <a:ext cx="979488" cy="490538"/>
        </p:xfrm>
        <a:graphic>
          <a:graphicData uri="http://schemas.openxmlformats.org/presentationml/2006/ole">
            <mc:AlternateContent xmlns:mc="http://schemas.openxmlformats.org/markup-compatibility/2006">
              <mc:Choice xmlns:v="urn:schemas-microsoft-com:vml" Requires="v">
                <p:oleObj spid="_x0000_s84138" name="Equation" r:id="rId21" imgW="457200" imgH="228600" progId="Equation.DSMT4">
                  <p:embed/>
                </p:oleObj>
              </mc:Choice>
              <mc:Fallback>
                <p:oleObj name="Equation" r:id="rId21" imgW="457200" imgH="228600" progId="Equation.DSMT4">
                  <p:embed/>
                  <p:pic>
                    <p:nvPicPr>
                      <p:cNvPr id="0" name="Object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19600" y="4267200"/>
                        <a:ext cx="979488" cy="490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6275" name="Object 19"/>
          <p:cNvGraphicFramePr>
            <a:graphicFrameLocks noChangeAspect="1"/>
          </p:cNvGraphicFramePr>
          <p:nvPr/>
        </p:nvGraphicFramePr>
        <p:xfrm>
          <a:off x="1608138" y="4875213"/>
          <a:ext cx="6121400" cy="1144587"/>
        </p:xfrm>
        <a:graphic>
          <a:graphicData uri="http://schemas.openxmlformats.org/presentationml/2006/ole">
            <mc:AlternateContent xmlns:mc="http://schemas.openxmlformats.org/markup-compatibility/2006">
              <mc:Choice xmlns:v="urn:schemas-microsoft-com:vml" Requires="v">
                <p:oleObj spid="_x0000_s84139" name="Equation" r:id="rId22" imgW="2857500" imgH="533400" progId="Equation.DSMT4">
                  <p:embed/>
                </p:oleObj>
              </mc:Choice>
              <mc:Fallback>
                <p:oleObj name="Equation" r:id="rId22" imgW="2857500" imgH="533400" progId="Equation.DSMT4">
                  <p:embed/>
                  <p:pic>
                    <p:nvPicPr>
                      <p:cNvPr id="0" name="Object 19"/>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608138" y="4875213"/>
                        <a:ext cx="6121400" cy="1144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6262"/>
                                        </p:tgtEl>
                                        <p:attrNameLst>
                                          <p:attrName>style.visibility</p:attrName>
                                        </p:attrNameLst>
                                      </p:cBhvr>
                                      <p:to>
                                        <p:strVal val="visible"/>
                                      </p:to>
                                    </p:set>
                                    <p:animEffect transition="in" filter="blinds(horizontal)">
                                      <p:cBhvr>
                                        <p:cTn id="7" dur="500"/>
                                        <p:tgtEl>
                                          <p:spTgt spid="96262"/>
                                        </p:tgtEl>
                                      </p:cBhvr>
                                    </p:animEffect>
                                  </p:childTnLst>
                                </p:cTn>
                              </p:par>
                              <p:par>
                                <p:cTn id="8" presetID="3" presetClass="entr" presetSubtype="10" fill="hold" nodeType="withEffect">
                                  <p:stCondLst>
                                    <p:cond delay="0"/>
                                  </p:stCondLst>
                                  <p:childTnLst>
                                    <p:set>
                                      <p:cBhvr>
                                        <p:cTn id="9" dur="1" fill="hold">
                                          <p:stCondLst>
                                            <p:cond delay="0"/>
                                          </p:stCondLst>
                                        </p:cTn>
                                        <p:tgtEl>
                                          <p:spTgt spid="96261"/>
                                        </p:tgtEl>
                                        <p:attrNameLst>
                                          <p:attrName>style.visibility</p:attrName>
                                        </p:attrNameLst>
                                      </p:cBhvr>
                                      <p:to>
                                        <p:strVal val="visible"/>
                                      </p:to>
                                    </p:set>
                                    <p:animEffect transition="in" filter="blinds(horizontal)">
                                      <p:cBhvr>
                                        <p:cTn id="10" dur="500"/>
                                        <p:tgtEl>
                                          <p:spTgt spid="96261"/>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96260"/>
                                        </p:tgtEl>
                                        <p:attrNameLst>
                                          <p:attrName>style.visibility</p:attrName>
                                        </p:attrNameLst>
                                      </p:cBhvr>
                                      <p:to>
                                        <p:strVal val="visible"/>
                                      </p:to>
                                    </p:set>
                                    <p:animEffect transition="in" filter="blinds(horizontal)">
                                      <p:cBhvr>
                                        <p:cTn id="13" dur="500"/>
                                        <p:tgtEl>
                                          <p:spTgt spid="9626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96265"/>
                                        </p:tgtEl>
                                        <p:attrNameLst>
                                          <p:attrName>style.visibility</p:attrName>
                                        </p:attrNameLst>
                                      </p:cBhvr>
                                      <p:to>
                                        <p:strVal val="visible"/>
                                      </p:to>
                                    </p:set>
                                    <p:animEffect transition="in" filter="wipe(left)">
                                      <p:cBhvr>
                                        <p:cTn id="18" dur="500"/>
                                        <p:tgtEl>
                                          <p:spTgt spid="96265"/>
                                        </p:tgtEl>
                                      </p:cBhvr>
                                    </p:animEffect>
                                  </p:childTnLst>
                                </p:cTn>
                              </p:par>
                              <p:par>
                                <p:cTn id="19" presetID="22" presetClass="entr" presetSubtype="8" fill="hold" nodeType="withEffect">
                                  <p:stCondLst>
                                    <p:cond delay="0"/>
                                  </p:stCondLst>
                                  <p:childTnLst>
                                    <p:set>
                                      <p:cBhvr>
                                        <p:cTn id="20" dur="1" fill="hold">
                                          <p:stCondLst>
                                            <p:cond delay="0"/>
                                          </p:stCondLst>
                                        </p:cTn>
                                        <p:tgtEl>
                                          <p:spTgt spid="96264"/>
                                        </p:tgtEl>
                                        <p:attrNameLst>
                                          <p:attrName>style.visibility</p:attrName>
                                        </p:attrNameLst>
                                      </p:cBhvr>
                                      <p:to>
                                        <p:strVal val="visible"/>
                                      </p:to>
                                    </p:set>
                                    <p:animEffect transition="in" filter="wipe(left)">
                                      <p:cBhvr>
                                        <p:cTn id="21" dur="500"/>
                                        <p:tgtEl>
                                          <p:spTgt spid="96264"/>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96263"/>
                                        </p:tgtEl>
                                        <p:attrNameLst>
                                          <p:attrName>style.visibility</p:attrName>
                                        </p:attrNameLst>
                                      </p:cBhvr>
                                      <p:to>
                                        <p:strVal val="visible"/>
                                      </p:to>
                                    </p:set>
                                    <p:animEffect transition="in" filter="wipe(left)">
                                      <p:cBhvr>
                                        <p:cTn id="24" dur="500"/>
                                        <p:tgtEl>
                                          <p:spTgt spid="96263"/>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96266"/>
                                        </p:tgtEl>
                                        <p:attrNameLst>
                                          <p:attrName>style.visibility</p:attrName>
                                        </p:attrNameLst>
                                      </p:cBhvr>
                                      <p:to>
                                        <p:strVal val="visible"/>
                                      </p:to>
                                    </p:set>
                                    <p:animEffect transition="in" filter="wipe(left)">
                                      <p:cBhvr>
                                        <p:cTn id="29" dur="500"/>
                                        <p:tgtEl>
                                          <p:spTgt spid="96266"/>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96267"/>
                                        </p:tgtEl>
                                        <p:attrNameLst>
                                          <p:attrName>style.visibility</p:attrName>
                                        </p:attrNameLst>
                                      </p:cBhvr>
                                      <p:to>
                                        <p:strVal val="visible"/>
                                      </p:to>
                                    </p:set>
                                    <p:animEffect transition="in" filter="wipe(left)">
                                      <p:cBhvr>
                                        <p:cTn id="34" dur="500"/>
                                        <p:tgtEl>
                                          <p:spTgt spid="96267"/>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96269"/>
                                        </p:tgtEl>
                                        <p:attrNameLst>
                                          <p:attrName>style.visibility</p:attrName>
                                        </p:attrNameLst>
                                      </p:cBhvr>
                                      <p:to>
                                        <p:strVal val="visible"/>
                                      </p:to>
                                    </p:set>
                                    <p:animEffect transition="in" filter="wipe(left)">
                                      <p:cBhvr>
                                        <p:cTn id="39" dur="500"/>
                                        <p:tgtEl>
                                          <p:spTgt spid="96269"/>
                                        </p:tgtEl>
                                      </p:cBhvr>
                                    </p:animEffect>
                                  </p:childTnLst>
                                </p:cTn>
                              </p:par>
                              <p:par>
                                <p:cTn id="40" presetID="22" presetClass="entr" presetSubtype="8" fill="hold" nodeType="withEffect">
                                  <p:stCondLst>
                                    <p:cond delay="0"/>
                                  </p:stCondLst>
                                  <p:childTnLst>
                                    <p:set>
                                      <p:cBhvr>
                                        <p:cTn id="41" dur="1" fill="hold">
                                          <p:stCondLst>
                                            <p:cond delay="0"/>
                                          </p:stCondLst>
                                        </p:cTn>
                                        <p:tgtEl>
                                          <p:spTgt spid="96270"/>
                                        </p:tgtEl>
                                        <p:attrNameLst>
                                          <p:attrName>style.visibility</p:attrName>
                                        </p:attrNameLst>
                                      </p:cBhvr>
                                      <p:to>
                                        <p:strVal val="visible"/>
                                      </p:to>
                                    </p:set>
                                    <p:animEffect transition="in" filter="wipe(left)">
                                      <p:cBhvr>
                                        <p:cTn id="42" dur="500"/>
                                        <p:tgtEl>
                                          <p:spTgt spid="96270"/>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96268"/>
                                        </p:tgtEl>
                                        <p:attrNameLst>
                                          <p:attrName>style.visibility</p:attrName>
                                        </p:attrNameLst>
                                      </p:cBhvr>
                                      <p:to>
                                        <p:strVal val="visible"/>
                                      </p:to>
                                    </p:set>
                                    <p:animEffect transition="in" filter="wipe(left)">
                                      <p:cBhvr>
                                        <p:cTn id="45" dur="500"/>
                                        <p:tgtEl>
                                          <p:spTgt spid="96268"/>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nodeType="clickEffect">
                                  <p:stCondLst>
                                    <p:cond delay="0"/>
                                  </p:stCondLst>
                                  <p:childTnLst>
                                    <p:set>
                                      <p:cBhvr>
                                        <p:cTn id="49" dur="1" fill="hold">
                                          <p:stCondLst>
                                            <p:cond delay="0"/>
                                          </p:stCondLst>
                                        </p:cTn>
                                        <p:tgtEl>
                                          <p:spTgt spid="96272"/>
                                        </p:tgtEl>
                                        <p:attrNameLst>
                                          <p:attrName>style.visibility</p:attrName>
                                        </p:attrNameLst>
                                      </p:cBhvr>
                                      <p:to>
                                        <p:strVal val="visible"/>
                                      </p:to>
                                    </p:set>
                                    <p:animEffect transition="in" filter="blinds(horizontal)">
                                      <p:cBhvr>
                                        <p:cTn id="50" dur="500"/>
                                        <p:tgtEl>
                                          <p:spTgt spid="96272"/>
                                        </p:tgtEl>
                                      </p:cBhvr>
                                    </p:animEffect>
                                  </p:childTnLst>
                                </p:cTn>
                              </p:par>
                              <p:par>
                                <p:cTn id="51" presetID="3" presetClass="entr" presetSubtype="10" fill="hold" nodeType="withEffect">
                                  <p:stCondLst>
                                    <p:cond delay="0"/>
                                  </p:stCondLst>
                                  <p:childTnLst>
                                    <p:set>
                                      <p:cBhvr>
                                        <p:cTn id="52" dur="1" fill="hold">
                                          <p:stCondLst>
                                            <p:cond delay="0"/>
                                          </p:stCondLst>
                                        </p:cTn>
                                        <p:tgtEl>
                                          <p:spTgt spid="96273"/>
                                        </p:tgtEl>
                                        <p:attrNameLst>
                                          <p:attrName>style.visibility</p:attrName>
                                        </p:attrNameLst>
                                      </p:cBhvr>
                                      <p:to>
                                        <p:strVal val="visible"/>
                                      </p:to>
                                    </p:set>
                                    <p:animEffect transition="in" filter="blinds(horizontal)">
                                      <p:cBhvr>
                                        <p:cTn id="53" dur="500"/>
                                        <p:tgtEl>
                                          <p:spTgt spid="96273"/>
                                        </p:tgtEl>
                                      </p:cBhvr>
                                    </p:animEffect>
                                  </p:childTnLst>
                                </p:cTn>
                              </p:par>
                              <p:par>
                                <p:cTn id="54" presetID="3" presetClass="entr" presetSubtype="10" fill="hold" nodeType="withEffect">
                                  <p:stCondLst>
                                    <p:cond delay="0"/>
                                  </p:stCondLst>
                                  <p:childTnLst>
                                    <p:set>
                                      <p:cBhvr>
                                        <p:cTn id="55" dur="1" fill="hold">
                                          <p:stCondLst>
                                            <p:cond delay="0"/>
                                          </p:stCondLst>
                                        </p:cTn>
                                        <p:tgtEl>
                                          <p:spTgt spid="96274"/>
                                        </p:tgtEl>
                                        <p:attrNameLst>
                                          <p:attrName>style.visibility</p:attrName>
                                        </p:attrNameLst>
                                      </p:cBhvr>
                                      <p:to>
                                        <p:strVal val="visible"/>
                                      </p:to>
                                    </p:set>
                                    <p:animEffect transition="in" filter="blinds(horizontal)">
                                      <p:cBhvr>
                                        <p:cTn id="56" dur="500"/>
                                        <p:tgtEl>
                                          <p:spTgt spid="96274"/>
                                        </p:tgtEl>
                                      </p:cBhvr>
                                    </p:animEffect>
                                  </p:childTnLst>
                                </p:cTn>
                              </p:par>
                              <p:par>
                                <p:cTn id="57" presetID="3" presetClass="entr" presetSubtype="10" fill="hold" grpId="0" nodeType="withEffect">
                                  <p:stCondLst>
                                    <p:cond delay="0"/>
                                  </p:stCondLst>
                                  <p:childTnLst>
                                    <p:set>
                                      <p:cBhvr>
                                        <p:cTn id="58" dur="1" fill="hold">
                                          <p:stCondLst>
                                            <p:cond delay="0"/>
                                          </p:stCondLst>
                                        </p:cTn>
                                        <p:tgtEl>
                                          <p:spTgt spid="96271"/>
                                        </p:tgtEl>
                                        <p:attrNameLst>
                                          <p:attrName>style.visibility</p:attrName>
                                        </p:attrNameLst>
                                      </p:cBhvr>
                                      <p:to>
                                        <p:strVal val="visible"/>
                                      </p:to>
                                    </p:set>
                                    <p:animEffect transition="in" filter="blinds(horizontal)">
                                      <p:cBhvr>
                                        <p:cTn id="59" dur="500"/>
                                        <p:tgtEl>
                                          <p:spTgt spid="96271"/>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nodeType="clickEffect">
                                  <p:stCondLst>
                                    <p:cond delay="0"/>
                                  </p:stCondLst>
                                  <p:childTnLst>
                                    <p:set>
                                      <p:cBhvr>
                                        <p:cTn id="63" dur="1" fill="hold">
                                          <p:stCondLst>
                                            <p:cond delay="0"/>
                                          </p:stCondLst>
                                        </p:cTn>
                                        <p:tgtEl>
                                          <p:spTgt spid="96275"/>
                                        </p:tgtEl>
                                        <p:attrNameLst>
                                          <p:attrName>style.visibility</p:attrName>
                                        </p:attrNameLst>
                                      </p:cBhvr>
                                      <p:to>
                                        <p:strVal val="visible"/>
                                      </p:to>
                                    </p:set>
                                    <p:animEffect transition="in" filter="wipe(left)">
                                      <p:cBhvr>
                                        <p:cTn id="64" dur="500"/>
                                        <p:tgtEl>
                                          <p:spTgt spid="962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0" grpId="0"/>
      <p:bldP spid="96263" grpId="0"/>
      <p:bldP spid="96266" grpId="0"/>
      <p:bldP spid="96268" grpId="0"/>
      <p:bldP spid="96271"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4" name="Rectangle 4"/>
          <p:cNvSpPr>
            <a:spLocks noChangeArrowheads="1"/>
          </p:cNvSpPr>
          <p:nvPr/>
        </p:nvSpPr>
        <p:spPr bwMode="auto">
          <a:xfrm>
            <a:off x="838200" y="609600"/>
            <a:ext cx="5638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FontTx/>
              <a:buNone/>
            </a:pPr>
            <a:r>
              <a:rPr lang="en-US" altLang="zh-CN" sz="2800">
                <a:solidFill>
                  <a:srgbClr val="290DD1"/>
                </a:solidFill>
                <a:ea typeface="楷体_GB2312" pitchFamily="49" charset="-122"/>
              </a:rPr>
              <a:t>②</a:t>
            </a:r>
            <a:r>
              <a:rPr lang="zh-CN" altLang="en-US" sz="2800">
                <a:solidFill>
                  <a:srgbClr val="290DD1"/>
                </a:solidFill>
                <a:ea typeface="楷体_GB2312" pitchFamily="49" charset="-122"/>
              </a:rPr>
              <a:t>当       都很大（一般都大于</a:t>
            </a:r>
            <a:r>
              <a:rPr lang="en-US" altLang="zh-CN" sz="2800">
                <a:solidFill>
                  <a:srgbClr val="290DD1"/>
                </a:solidFill>
                <a:ea typeface="楷体_GB2312" pitchFamily="49" charset="-122"/>
              </a:rPr>
              <a:t>50</a:t>
            </a:r>
            <a:r>
              <a:rPr lang="zh-CN" altLang="en-US" sz="2800">
                <a:solidFill>
                  <a:srgbClr val="290DD1"/>
                </a:solidFill>
                <a:ea typeface="楷体_GB2312" pitchFamily="49" charset="-122"/>
              </a:rPr>
              <a:t>）</a:t>
            </a:r>
          </a:p>
        </p:txBody>
      </p:sp>
      <p:graphicFrame>
        <p:nvGraphicFramePr>
          <p:cNvPr id="97285" name="Object 5"/>
          <p:cNvGraphicFramePr>
            <a:graphicFrameLocks noChangeAspect="1"/>
          </p:cNvGraphicFramePr>
          <p:nvPr/>
        </p:nvGraphicFramePr>
        <p:xfrm>
          <a:off x="1630363" y="762000"/>
          <a:ext cx="655637" cy="354013"/>
        </p:xfrm>
        <a:graphic>
          <a:graphicData uri="http://schemas.openxmlformats.org/presentationml/2006/ole">
            <mc:AlternateContent xmlns:mc="http://schemas.openxmlformats.org/markup-compatibility/2006">
              <mc:Choice xmlns:v="urn:schemas-microsoft-com:vml" Requires="v">
                <p:oleObj spid="_x0000_s85109" name="Equation" r:id="rId3" imgW="304536" imgH="164957" progId="Equation.DSMT4">
                  <p:embed/>
                </p:oleObj>
              </mc:Choice>
              <mc:Fallback>
                <p:oleObj name="Equation" r:id="rId3" imgW="304536" imgH="164957"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0363" y="762000"/>
                        <a:ext cx="655637" cy="354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7286" name="Text Box 6"/>
          <p:cNvSpPr txBox="1">
            <a:spLocks noChangeArrowheads="1"/>
          </p:cNvSpPr>
          <p:nvPr/>
        </p:nvSpPr>
        <p:spPr bwMode="auto">
          <a:xfrm>
            <a:off x="533400" y="1187450"/>
            <a:ext cx="82296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50000"/>
              </a:spcBef>
              <a:buFontTx/>
              <a:buNone/>
            </a:pPr>
            <a:r>
              <a:rPr lang="en-US" altLang="zh-CN" sz="2800">
                <a:ea typeface="楷体_GB2312" pitchFamily="49" charset="-122"/>
              </a:rPr>
              <a:t>       </a:t>
            </a:r>
            <a:r>
              <a:rPr lang="zh-CN" altLang="en-US" sz="2800">
                <a:ea typeface="楷体_GB2312" pitchFamily="49" charset="-122"/>
              </a:rPr>
              <a:t>此时，可用          近似代替         ，则得          的置信度为        的</a:t>
            </a:r>
            <a:r>
              <a:rPr lang="zh-CN" altLang="en-US" sz="2800">
                <a:solidFill>
                  <a:srgbClr val="FF0000"/>
                </a:solidFill>
                <a:ea typeface="楷体_GB2312" pitchFamily="49" charset="-122"/>
              </a:rPr>
              <a:t>近似</a:t>
            </a:r>
            <a:r>
              <a:rPr lang="zh-CN" altLang="en-US" sz="2800">
                <a:ea typeface="楷体_GB2312" pitchFamily="49" charset="-122"/>
              </a:rPr>
              <a:t>置信区间为</a:t>
            </a:r>
          </a:p>
        </p:txBody>
      </p:sp>
      <p:graphicFrame>
        <p:nvGraphicFramePr>
          <p:cNvPr id="97287" name="Object 7"/>
          <p:cNvGraphicFramePr>
            <a:graphicFrameLocks noChangeAspect="1"/>
          </p:cNvGraphicFramePr>
          <p:nvPr/>
        </p:nvGraphicFramePr>
        <p:xfrm>
          <a:off x="3113088" y="1235075"/>
          <a:ext cx="925512" cy="517525"/>
        </p:xfrm>
        <a:graphic>
          <a:graphicData uri="http://schemas.openxmlformats.org/presentationml/2006/ole">
            <mc:AlternateContent xmlns:mc="http://schemas.openxmlformats.org/markup-compatibility/2006">
              <mc:Choice xmlns:v="urn:schemas-microsoft-com:vml" Requires="v">
                <p:oleObj spid="_x0000_s85110" name="Equation" r:id="rId5" imgW="431613" imgH="241195" progId="Equation.DSMT4">
                  <p:embed/>
                </p:oleObj>
              </mc:Choice>
              <mc:Fallback>
                <p:oleObj name="Equation" r:id="rId5" imgW="431613" imgH="241195"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13088" y="1235075"/>
                        <a:ext cx="925512"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7288" name="Object 8"/>
          <p:cNvGraphicFramePr>
            <a:graphicFrameLocks noChangeAspect="1"/>
          </p:cNvGraphicFramePr>
          <p:nvPr/>
        </p:nvGraphicFramePr>
        <p:xfrm>
          <a:off x="5486400" y="1158875"/>
          <a:ext cx="954088" cy="517525"/>
        </p:xfrm>
        <a:graphic>
          <a:graphicData uri="http://schemas.openxmlformats.org/presentationml/2006/ole">
            <mc:AlternateContent xmlns:mc="http://schemas.openxmlformats.org/markup-compatibility/2006">
              <mc:Choice xmlns:v="urn:schemas-microsoft-com:vml" Requires="v">
                <p:oleObj spid="_x0000_s85111" name="Equation" r:id="rId7" imgW="444307" imgH="241195" progId="Equation.DSMT4">
                  <p:embed/>
                </p:oleObj>
              </mc:Choice>
              <mc:Fallback>
                <p:oleObj name="Equation" r:id="rId7" imgW="444307" imgH="241195"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86400" y="1158875"/>
                        <a:ext cx="954088"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7289" name="Object 9"/>
          <p:cNvGraphicFramePr>
            <a:graphicFrameLocks noChangeAspect="1"/>
          </p:cNvGraphicFramePr>
          <p:nvPr/>
        </p:nvGraphicFramePr>
        <p:xfrm>
          <a:off x="7478713" y="1185863"/>
          <a:ext cx="979487" cy="490537"/>
        </p:xfrm>
        <a:graphic>
          <a:graphicData uri="http://schemas.openxmlformats.org/presentationml/2006/ole">
            <mc:AlternateContent xmlns:mc="http://schemas.openxmlformats.org/markup-compatibility/2006">
              <mc:Choice xmlns:v="urn:schemas-microsoft-com:vml" Requires="v">
                <p:oleObj spid="_x0000_s85112" name="Equation" r:id="rId9" imgW="457200" imgH="228600" progId="Equation.DSMT4">
                  <p:embed/>
                </p:oleObj>
              </mc:Choice>
              <mc:Fallback>
                <p:oleObj name="Equation" r:id="rId9" imgW="457200" imgH="228600" progId="Equation.DSMT4">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478713" y="1185863"/>
                        <a:ext cx="979487" cy="490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7290" name="Object 10"/>
          <p:cNvGraphicFramePr>
            <a:graphicFrameLocks noChangeAspect="1"/>
          </p:cNvGraphicFramePr>
          <p:nvPr/>
        </p:nvGraphicFramePr>
        <p:xfrm>
          <a:off x="2438400" y="1676400"/>
          <a:ext cx="708025" cy="382588"/>
        </p:xfrm>
        <a:graphic>
          <a:graphicData uri="http://schemas.openxmlformats.org/presentationml/2006/ole">
            <mc:AlternateContent xmlns:mc="http://schemas.openxmlformats.org/markup-compatibility/2006">
              <mc:Choice xmlns:v="urn:schemas-microsoft-com:vml" Requires="v">
                <p:oleObj spid="_x0000_s85113" name="Equation" r:id="rId11" imgW="329914" imgH="177646" progId="Equation.DSMT4">
                  <p:embed/>
                </p:oleObj>
              </mc:Choice>
              <mc:Fallback>
                <p:oleObj name="Equation" r:id="rId11" imgW="329914" imgH="177646" progId="Equation.DSMT4">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38400" y="1676400"/>
                        <a:ext cx="708025" cy="382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7291" name="Object 11"/>
          <p:cNvGraphicFramePr>
            <a:graphicFrameLocks noChangeAspect="1"/>
          </p:cNvGraphicFramePr>
          <p:nvPr/>
        </p:nvGraphicFramePr>
        <p:xfrm>
          <a:off x="1682750" y="2282825"/>
          <a:ext cx="5799138" cy="1146175"/>
        </p:xfrm>
        <a:graphic>
          <a:graphicData uri="http://schemas.openxmlformats.org/presentationml/2006/ole">
            <mc:AlternateContent xmlns:mc="http://schemas.openxmlformats.org/markup-compatibility/2006">
              <mc:Choice xmlns:v="urn:schemas-microsoft-com:vml" Requires="v">
                <p:oleObj spid="_x0000_s85114" name="Equation" r:id="rId13" imgW="2705100" imgH="533400" progId="Equation.DSMT4">
                  <p:embed/>
                </p:oleObj>
              </mc:Choice>
              <mc:Fallback>
                <p:oleObj name="Equation" r:id="rId13" imgW="2705100" imgH="533400" progId="Equation.DSMT4">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82750" y="2282825"/>
                        <a:ext cx="5799138" cy="1146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7292" name="Text Box 12"/>
          <p:cNvSpPr txBox="1">
            <a:spLocks noChangeArrowheads="1"/>
          </p:cNvSpPr>
          <p:nvPr/>
        </p:nvSpPr>
        <p:spPr bwMode="auto">
          <a:xfrm>
            <a:off x="685800" y="3505200"/>
            <a:ext cx="80772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50000"/>
              </a:spcBef>
              <a:buFontTx/>
              <a:buNone/>
            </a:pPr>
            <a:r>
              <a:rPr lang="en-US" altLang="zh-CN" sz="2800">
                <a:ea typeface="楷体_GB2312" pitchFamily="49" charset="-122"/>
              </a:rPr>
              <a:t>       </a:t>
            </a:r>
            <a:r>
              <a:rPr lang="zh-CN" altLang="en-US" sz="2800">
                <a:ea typeface="楷体_GB2312" pitchFamily="49" charset="-122"/>
              </a:rPr>
              <a:t>其中，    可由                        查标准正态分布表求得。</a:t>
            </a:r>
          </a:p>
        </p:txBody>
      </p:sp>
      <p:graphicFrame>
        <p:nvGraphicFramePr>
          <p:cNvPr id="97293" name="Object 13"/>
          <p:cNvGraphicFramePr>
            <a:graphicFrameLocks noChangeAspect="1"/>
          </p:cNvGraphicFramePr>
          <p:nvPr/>
        </p:nvGraphicFramePr>
        <p:xfrm>
          <a:off x="2590800" y="3579813"/>
          <a:ext cx="300038" cy="382587"/>
        </p:xfrm>
        <a:graphic>
          <a:graphicData uri="http://schemas.openxmlformats.org/presentationml/2006/ole">
            <mc:AlternateContent xmlns:mc="http://schemas.openxmlformats.org/markup-compatibility/2006">
              <mc:Choice xmlns:v="urn:schemas-microsoft-com:vml" Requires="v">
                <p:oleObj spid="_x0000_s85115" name="Equation" r:id="rId15" imgW="139579" imgH="177646" progId="Equation.DSMT4">
                  <p:embed/>
                </p:oleObj>
              </mc:Choice>
              <mc:Fallback>
                <p:oleObj name="Equation" r:id="rId15" imgW="139579" imgH="177646" progId="Equation.DSMT4">
                  <p:embed/>
                  <p:pic>
                    <p:nvPicPr>
                      <p:cNvPr id="0" name="Object 1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590800" y="3579813"/>
                        <a:ext cx="300038" cy="382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7294" name="Object 14"/>
          <p:cNvGraphicFramePr>
            <a:graphicFrameLocks noChangeAspect="1"/>
          </p:cNvGraphicFramePr>
          <p:nvPr/>
        </p:nvGraphicFramePr>
        <p:xfrm>
          <a:off x="3705225" y="3352800"/>
          <a:ext cx="2314575" cy="847725"/>
        </p:xfrm>
        <a:graphic>
          <a:graphicData uri="http://schemas.openxmlformats.org/presentationml/2006/ole">
            <mc:AlternateContent xmlns:mc="http://schemas.openxmlformats.org/markup-compatibility/2006">
              <mc:Choice xmlns:v="urn:schemas-microsoft-com:vml" Requires="v">
                <p:oleObj spid="_x0000_s85116" name="Equation" r:id="rId17" imgW="1079032" imgH="393529" progId="Equation.DSMT4">
                  <p:embed/>
                </p:oleObj>
              </mc:Choice>
              <mc:Fallback>
                <p:oleObj name="Equation" r:id="rId17" imgW="1079032" imgH="393529" progId="Equation.DSMT4">
                  <p:embed/>
                  <p:pic>
                    <p:nvPicPr>
                      <p:cNvPr id="0" name="Object 1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705225" y="3352800"/>
                        <a:ext cx="2314575" cy="847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97285"/>
                                        </p:tgtEl>
                                        <p:attrNameLst>
                                          <p:attrName>style.visibility</p:attrName>
                                        </p:attrNameLst>
                                      </p:cBhvr>
                                      <p:to>
                                        <p:strVal val="visible"/>
                                      </p:to>
                                    </p:set>
                                    <p:animEffect transition="in" filter="wipe(left)">
                                      <p:cBhvr>
                                        <p:cTn id="7" dur="500"/>
                                        <p:tgtEl>
                                          <p:spTgt spid="9728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7284"/>
                                        </p:tgtEl>
                                        <p:attrNameLst>
                                          <p:attrName>style.visibility</p:attrName>
                                        </p:attrNameLst>
                                      </p:cBhvr>
                                      <p:to>
                                        <p:strVal val="visible"/>
                                      </p:to>
                                    </p:set>
                                    <p:animEffect transition="in" filter="wipe(left)">
                                      <p:cBhvr>
                                        <p:cTn id="10" dur="500"/>
                                        <p:tgtEl>
                                          <p:spTgt spid="97284"/>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p:cTn id="14" dur="1" fill="hold">
                                          <p:stCondLst>
                                            <p:cond delay="0"/>
                                          </p:stCondLst>
                                        </p:cTn>
                                        <p:tgtEl>
                                          <p:spTgt spid="97287"/>
                                        </p:tgtEl>
                                        <p:attrNameLst>
                                          <p:attrName>style.visibility</p:attrName>
                                        </p:attrNameLst>
                                      </p:cBhvr>
                                      <p:to>
                                        <p:strVal val="visible"/>
                                      </p:to>
                                    </p:set>
                                    <p:animEffect transition="in" filter="box(in)">
                                      <p:cBhvr>
                                        <p:cTn id="15" dur="500"/>
                                        <p:tgtEl>
                                          <p:spTgt spid="97287"/>
                                        </p:tgtEl>
                                      </p:cBhvr>
                                    </p:animEffect>
                                  </p:childTnLst>
                                </p:cTn>
                              </p:par>
                              <p:par>
                                <p:cTn id="16" presetID="4" presetClass="entr" presetSubtype="16" fill="hold" nodeType="withEffect">
                                  <p:stCondLst>
                                    <p:cond delay="0"/>
                                  </p:stCondLst>
                                  <p:childTnLst>
                                    <p:set>
                                      <p:cBhvr>
                                        <p:cTn id="17" dur="1" fill="hold">
                                          <p:stCondLst>
                                            <p:cond delay="0"/>
                                          </p:stCondLst>
                                        </p:cTn>
                                        <p:tgtEl>
                                          <p:spTgt spid="97288"/>
                                        </p:tgtEl>
                                        <p:attrNameLst>
                                          <p:attrName>style.visibility</p:attrName>
                                        </p:attrNameLst>
                                      </p:cBhvr>
                                      <p:to>
                                        <p:strVal val="visible"/>
                                      </p:to>
                                    </p:set>
                                    <p:animEffect transition="in" filter="box(in)">
                                      <p:cBhvr>
                                        <p:cTn id="18" dur="500"/>
                                        <p:tgtEl>
                                          <p:spTgt spid="97288"/>
                                        </p:tgtEl>
                                      </p:cBhvr>
                                    </p:animEffect>
                                  </p:childTnLst>
                                </p:cTn>
                              </p:par>
                              <p:par>
                                <p:cTn id="19" presetID="4" presetClass="entr" presetSubtype="16" fill="hold" nodeType="withEffect">
                                  <p:stCondLst>
                                    <p:cond delay="0"/>
                                  </p:stCondLst>
                                  <p:childTnLst>
                                    <p:set>
                                      <p:cBhvr>
                                        <p:cTn id="20" dur="1" fill="hold">
                                          <p:stCondLst>
                                            <p:cond delay="0"/>
                                          </p:stCondLst>
                                        </p:cTn>
                                        <p:tgtEl>
                                          <p:spTgt spid="97289"/>
                                        </p:tgtEl>
                                        <p:attrNameLst>
                                          <p:attrName>style.visibility</p:attrName>
                                        </p:attrNameLst>
                                      </p:cBhvr>
                                      <p:to>
                                        <p:strVal val="visible"/>
                                      </p:to>
                                    </p:set>
                                    <p:animEffect transition="in" filter="box(in)">
                                      <p:cBhvr>
                                        <p:cTn id="21" dur="500"/>
                                        <p:tgtEl>
                                          <p:spTgt spid="97289"/>
                                        </p:tgtEl>
                                      </p:cBhvr>
                                    </p:animEffect>
                                  </p:childTnLst>
                                </p:cTn>
                              </p:par>
                              <p:par>
                                <p:cTn id="22" presetID="4" presetClass="entr" presetSubtype="16" fill="hold" nodeType="withEffect">
                                  <p:stCondLst>
                                    <p:cond delay="0"/>
                                  </p:stCondLst>
                                  <p:childTnLst>
                                    <p:set>
                                      <p:cBhvr>
                                        <p:cTn id="23" dur="1" fill="hold">
                                          <p:stCondLst>
                                            <p:cond delay="0"/>
                                          </p:stCondLst>
                                        </p:cTn>
                                        <p:tgtEl>
                                          <p:spTgt spid="97290"/>
                                        </p:tgtEl>
                                        <p:attrNameLst>
                                          <p:attrName>style.visibility</p:attrName>
                                        </p:attrNameLst>
                                      </p:cBhvr>
                                      <p:to>
                                        <p:strVal val="visible"/>
                                      </p:to>
                                    </p:set>
                                    <p:animEffect transition="in" filter="box(in)">
                                      <p:cBhvr>
                                        <p:cTn id="24" dur="500"/>
                                        <p:tgtEl>
                                          <p:spTgt spid="97290"/>
                                        </p:tgtEl>
                                      </p:cBhvr>
                                    </p:animEffect>
                                  </p:childTnLst>
                                </p:cTn>
                              </p:par>
                              <p:par>
                                <p:cTn id="25" presetID="4" presetClass="entr" presetSubtype="16" fill="hold" grpId="0" nodeType="withEffect">
                                  <p:stCondLst>
                                    <p:cond delay="0"/>
                                  </p:stCondLst>
                                  <p:childTnLst>
                                    <p:set>
                                      <p:cBhvr>
                                        <p:cTn id="26" dur="1" fill="hold">
                                          <p:stCondLst>
                                            <p:cond delay="0"/>
                                          </p:stCondLst>
                                        </p:cTn>
                                        <p:tgtEl>
                                          <p:spTgt spid="97286"/>
                                        </p:tgtEl>
                                        <p:attrNameLst>
                                          <p:attrName>style.visibility</p:attrName>
                                        </p:attrNameLst>
                                      </p:cBhvr>
                                      <p:to>
                                        <p:strVal val="visible"/>
                                      </p:to>
                                    </p:set>
                                    <p:animEffect transition="in" filter="box(in)">
                                      <p:cBhvr>
                                        <p:cTn id="27" dur="500"/>
                                        <p:tgtEl>
                                          <p:spTgt spid="9728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97291"/>
                                        </p:tgtEl>
                                        <p:attrNameLst>
                                          <p:attrName>style.visibility</p:attrName>
                                        </p:attrNameLst>
                                      </p:cBhvr>
                                      <p:to>
                                        <p:strVal val="visible"/>
                                      </p:to>
                                    </p:set>
                                    <p:animEffect transition="in" filter="wipe(left)">
                                      <p:cBhvr>
                                        <p:cTn id="32" dur="500"/>
                                        <p:tgtEl>
                                          <p:spTgt spid="9729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97293"/>
                                        </p:tgtEl>
                                        <p:attrNameLst>
                                          <p:attrName>style.visibility</p:attrName>
                                        </p:attrNameLst>
                                      </p:cBhvr>
                                      <p:to>
                                        <p:strVal val="visible"/>
                                      </p:to>
                                    </p:set>
                                    <p:animEffect transition="in" filter="wipe(left)">
                                      <p:cBhvr>
                                        <p:cTn id="37" dur="500"/>
                                        <p:tgtEl>
                                          <p:spTgt spid="97293"/>
                                        </p:tgtEl>
                                      </p:cBhvr>
                                    </p:animEffect>
                                  </p:childTnLst>
                                </p:cTn>
                              </p:par>
                              <p:par>
                                <p:cTn id="38" presetID="22" presetClass="entr" presetSubtype="8" fill="hold" nodeType="withEffect">
                                  <p:stCondLst>
                                    <p:cond delay="0"/>
                                  </p:stCondLst>
                                  <p:childTnLst>
                                    <p:set>
                                      <p:cBhvr>
                                        <p:cTn id="39" dur="1" fill="hold">
                                          <p:stCondLst>
                                            <p:cond delay="0"/>
                                          </p:stCondLst>
                                        </p:cTn>
                                        <p:tgtEl>
                                          <p:spTgt spid="97294"/>
                                        </p:tgtEl>
                                        <p:attrNameLst>
                                          <p:attrName>style.visibility</p:attrName>
                                        </p:attrNameLst>
                                      </p:cBhvr>
                                      <p:to>
                                        <p:strVal val="visible"/>
                                      </p:to>
                                    </p:set>
                                    <p:animEffect transition="in" filter="wipe(left)">
                                      <p:cBhvr>
                                        <p:cTn id="40" dur="500"/>
                                        <p:tgtEl>
                                          <p:spTgt spid="97294"/>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97292"/>
                                        </p:tgtEl>
                                        <p:attrNameLst>
                                          <p:attrName>style.visibility</p:attrName>
                                        </p:attrNameLst>
                                      </p:cBhvr>
                                      <p:to>
                                        <p:strVal val="visible"/>
                                      </p:to>
                                    </p:set>
                                    <p:animEffect transition="in" filter="wipe(left)">
                                      <p:cBhvr>
                                        <p:cTn id="43" dur="500"/>
                                        <p:tgtEl>
                                          <p:spTgt spid="97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4" grpId="0"/>
      <p:bldP spid="97286" grpId="0"/>
      <p:bldP spid="9729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8" name="Text Box 4"/>
          <p:cNvSpPr txBox="1">
            <a:spLocks noChangeArrowheads="1"/>
          </p:cNvSpPr>
          <p:nvPr/>
        </p:nvSpPr>
        <p:spPr bwMode="auto">
          <a:xfrm>
            <a:off x="762000" y="547688"/>
            <a:ext cx="3886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50000"/>
              </a:spcBef>
              <a:buFontTx/>
              <a:buNone/>
            </a:pPr>
            <a:r>
              <a:rPr lang="en-US" altLang="zh-CN" sz="2800">
                <a:solidFill>
                  <a:srgbClr val="220BA9"/>
                </a:solidFill>
                <a:ea typeface="楷体_GB2312" pitchFamily="49" charset="-122"/>
              </a:rPr>
              <a:t>5.   </a:t>
            </a:r>
            <a:r>
              <a:rPr lang="zh-CN" altLang="en-US" sz="2800">
                <a:solidFill>
                  <a:srgbClr val="220BA9"/>
                </a:solidFill>
                <a:ea typeface="楷体_GB2312" pitchFamily="49" charset="-122"/>
              </a:rPr>
              <a:t>方差比的区间估计</a:t>
            </a:r>
          </a:p>
        </p:txBody>
      </p:sp>
      <p:graphicFrame>
        <p:nvGraphicFramePr>
          <p:cNvPr id="98309" name="Object 5"/>
          <p:cNvGraphicFramePr>
            <a:graphicFrameLocks noChangeAspect="1"/>
          </p:cNvGraphicFramePr>
          <p:nvPr/>
        </p:nvGraphicFramePr>
        <p:xfrm>
          <a:off x="1752600" y="1196975"/>
          <a:ext cx="381000" cy="407988"/>
        </p:xfrm>
        <a:graphic>
          <a:graphicData uri="http://schemas.openxmlformats.org/presentationml/2006/ole">
            <mc:AlternateContent xmlns:mc="http://schemas.openxmlformats.org/markup-compatibility/2006">
              <mc:Choice xmlns:v="urn:schemas-microsoft-com:vml" Requires="v">
                <p:oleObj spid="_x0000_s86205" name="Equation" r:id="rId3" imgW="177646" imgH="190335" progId="Equation.DSMT4">
                  <p:embed/>
                </p:oleObj>
              </mc:Choice>
              <mc:Fallback>
                <p:oleObj name="Equation" r:id="rId3" imgW="177646" imgH="190335"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1196975"/>
                        <a:ext cx="381000" cy="407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8310" name="Object 6"/>
          <p:cNvGraphicFramePr>
            <a:graphicFrameLocks noChangeAspect="1"/>
          </p:cNvGraphicFramePr>
          <p:nvPr/>
        </p:nvGraphicFramePr>
        <p:xfrm>
          <a:off x="2487613" y="1143000"/>
          <a:ext cx="436562" cy="517525"/>
        </p:xfrm>
        <a:graphic>
          <a:graphicData uri="http://schemas.openxmlformats.org/presentationml/2006/ole">
            <mc:AlternateContent xmlns:mc="http://schemas.openxmlformats.org/markup-compatibility/2006">
              <mc:Choice xmlns:v="urn:schemas-microsoft-com:vml" Requires="v">
                <p:oleObj spid="_x0000_s86206" name="Equation" r:id="rId5" imgW="203112" imgH="241195" progId="Equation.DSMT4">
                  <p:embed/>
                </p:oleObj>
              </mc:Choice>
              <mc:Fallback>
                <p:oleObj name="Equation" r:id="rId5" imgW="203112" imgH="241195"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87613" y="1143000"/>
                        <a:ext cx="436562"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8311" name="Object 7"/>
          <p:cNvGraphicFramePr>
            <a:graphicFrameLocks noChangeAspect="1"/>
          </p:cNvGraphicFramePr>
          <p:nvPr/>
        </p:nvGraphicFramePr>
        <p:xfrm>
          <a:off x="4724400" y="1143000"/>
          <a:ext cx="2133600" cy="533400"/>
        </p:xfrm>
        <a:graphic>
          <a:graphicData uri="http://schemas.openxmlformats.org/presentationml/2006/ole">
            <mc:AlternateContent xmlns:mc="http://schemas.openxmlformats.org/markup-compatibility/2006">
              <mc:Choice xmlns:v="urn:schemas-microsoft-com:vml" Requires="v">
                <p:oleObj spid="_x0000_s86207" name="Equation" r:id="rId7" imgW="965200" imgH="241300" progId="Equation.DSMT4">
                  <p:embed/>
                </p:oleObj>
              </mc:Choice>
              <mc:Fallback>
                <p:oleObj name="Equation" r:id="rId7" imgW="965200" imgH="241300"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24400" y="1143000"/>
                        <a:ext cx="2133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8312" name="Object 8"/>
          <p:cNvGraphicFramePr>
            <a:graphicFrameLocks noChangeAspect="1"/>
          </p:cNvGraphicFramePr>
          <p:nvPr/>
        </p:nvGraphicFramePr>
        <p:xfrm>
          <a:off x="8256588" y="1277938"/>
          <a:ext cx="354012" cy="300037"/>
        </p:xfrm>
        <a:graphic>
          <a:graphicData uri="http://schemas.openxmlformats.org/presentationml/2006/ole">
            <mc:AlternateContent xmlns:mc="http://schemas.openxmlformats.org/markup-compatibility/2006">
              <mc:Choice xmlns:v="urn:schemas-microsoft-com:vml" Requires="v">
                <p:oleObj spid="_x0000_s86208" name="Equation" r:id="rId9" imgW="164957" imgH="139579" progId="Equation.DSMT4">
                  <p:embed/>
                </p:oleObj>
              </mc:Choice>
              <mc:Fallback>
                <p:oleObj name="Equation" r:id="rId9" imgW="164957" imgH="139579" progId="Equation.DSMT4">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256588" y="1277938"/>
                        <a:ext cx="354012" cy="300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8313" name="Object 9"/>
          <p:cNvGraphicFramePr>
            <a:graphicFrameLocks noChangeAspect="1"/>
          </p:cNvGraphicFramePr>
          <p:nvPr/>
        </p:nvGraphicFramePr>
        <p:xfrm>
          <a:off x="4627563" y="1649413"/>
          <a:ext cx="325437" cy="407987"/>
        </p:xfrm>
        <a:graphic>
          <a:graphicData uri="http://schemas.openxmlformats.org/presentationml/2006/ole">
            <mc:AlternateContent xmlns:mc="http://schemas.openxmlformats.org/markup-compatibility/2006">
              <mc:Choice xmlns:v="urn:schemas-microsoft-com:vml" Requires="v">
                <p:oleObj spid="_x0000_s86209" name="Equation" r:id="rId11" imgW="152334" imgH="190417" progId="Equation.DSMT4">
                  <p:embed/>
                </p:oleObj>
              </mc:Choice>
              <mc:Fallback>
                <p:oleObj name="Equation" r:id="rId11" imgW="152334" imgH="190417" progId="Equation.DSMT4">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27563" y="1649413"/>
                        <a:ext cx="325437" cy="407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8314" name="Object 10"/>
          <p:cNvGraphicFramePr>
            <a:graphicFrameLocks noChangeAspect="1"/>
          </p:cNvGraphicFramePr>
          <p:nvPr/>
        </p:nvGraphicFramePr>
        <p:xfrm>
          <a:off x="5270500" y="1616075"/>
          <a:ext cx="409575" cy="517525"/>
        </p:xfrm>
        <a:graphic>
          <a:graphicData uri="http://schemas.openxmlformats.org/presentationml/2006/ole">
            <mc:AlternateContent xmlns:mc="http://schemas.openxmlformats.org/markup-compatibility/2006">
              <mc:Choice xmlns:v="urn:schemas-microsoft-com:vml" Requires="v">
                <p:oleObj spid="_x0000_s86210" name="Equation" r:id="rId13" imgW="190417" imgH="241195" progId="Equation.DSMT4">
                  <p:embed/>
                </p:oleObj>
              </mc:Choice>
              <mc:Fallback>
                <p:oleObj name="Equation" r:id="rId13" imgW="190417" imgH="241195" progId="Equation.DSMT4">
                  <p:embed/>
                  <p:pic>
                    <p:nvPicPr>
                      <p:cNvPr id="0"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270500" y="1616075"/>
                        <a:ext cx="409575"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8315" name="Object 11"/>
          <p:cNvGraphicFramePr>
            <a:graphicFrameLocks noChangeAspect="1"/>
          </p:cNvGraphicFramePr>
          <p:nvPr/>
        </p:nvGraphicFramePr>
        <p:xfrm>
          <a:off x="7391400" y="1600200"/>
          <a:ext cx="1573213" cy="533400"/>
        </p:xfrm>
        <a:graphic>
          <a:graphicData uri="http://schemas.openxmlformats.org/presentationml/2006/ole">
            <mc:AlternateContent xmlns:mc="http://schemas.openxmlformats.org/markup-compatibility/2006">
              <mc:Choice xmlns:v="urn:schemas-microsoft-com:vml" Requires="v">
                <p:oleObj spid="_x0000_s86211" name="Equation" r:id="rId15" imgW="710891" imgH="241195" progId="Equation.DSMT4">
                  <p:embed/>
                </p:oleObj>
              </mc:Choice>
              <mc:Fallback>
                <p:oleObj name="Equation" r:id="rId15" imgW="710891" imgH="241195" progId="Equation.DSMT4">
                  <p:embed/>
                  <p:pic>
                    <p:nvPicPr>
                      <p:cNvPr id="0" name="Object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391400" y="1600200"/>
                        <a:ext cx="1573213"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8316" name="Object 12"/>
          <p:cNvGraphicFramePr>
            <a:graphicFrameLocks noChangeAspect="1"/>
          </p:cNvGraphicFramePr>
          <p:nvPr/>
        </p:nvGraphicFramePr>
        <p:xfrm>
          <a:off x="2233613" y="2184400"/>
          <a:ext cx="280987" cy="307975"/>
        </p:xfrm>
        <a:graphic>
          <a:graphicData uri="http://schemas.openxmlformats.org/presentationml/2006/ole">
            <mc:AlternateContent xmlns:mc="http://schemas.openxmlformats.org/markup-compatibility/2006">
              <mc:Choice xmlns:v="urn:schemas-microsoft-com:vml" Requires="v">
                <p:oleObj spid="_x0000_s86212" name="Equation" r:id="rId17" imgW="126835" imgH="139518" progId="Equation.DSMT4">
                  <p:embed/>
                </p:oleObj>
              </mc:Choice>
              <mc:Fallback>
                <p:oleObj name="Equation" r:id="rId17" imgW="126835" imgH="139518" progId="Equation.DSMT4">
                  <p:embed/>
                  <p:pic>
                    <p:nvPicPr>
                      <p:cNvPr id="0" name="Object 1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233613" y="2184400"/>
                        <a:ext cx="280987"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8317" name="Text Box 13"/>
          <p:cNvSpPr txBox="1">
            <a:spLocks noChangeArrowheads="1"/>
          </p:cNvSpPr>
          <p:nvPr/>
        </p:nvSpPr>
        <p:spPr bwMode="auto">
          <a:xfrm>
            <a:off x="609600" y="1143000"/>
            <a:ext cx="80772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50000"/>
              </a:spcBef>
              <a:buFontTx/>
              <a:buNone/>
            </a:pPr>
            <a:r>
              <a:rPr lang="en-US" altLang="zh-CN" sz="2800">
                <a:ea typeface="楷体_GB2312" pitchFamily="49" charset="-122"/>
              </a:rPr>
              <a:t>       </a:t>
            </a:r>
            <a:r>
              <a:rPr lang="zh-CN" altLang="en-US" sz="2800">
                <a:solidFill>
                  <a:srgbClr val="290DD1"/>
                </a:solidFill>
                <a:ea typeface="楷体_GB2312" pitchFamily="49" charset="-122"/>
              </a:rPr>
              <a:t>设    和    分别是总体                      的容量为    的样本均值、样本方差；   和    分别是总体                     的容量为    的样本均值、样本方差，并且这两个样本相互独立。</a:t>
            </a:r>
          </a:p>
        </p:txBody>
      </p:sp>
      <p:sp>
        <p:nvSpPr>
          <p:cNvPr id="98318" name="Text Box 14"/>
          <p:cNvSpPr txBox="1">
            <a:spLocks noChangeArrowheads="1"/>
          </p:cNvSpPr>
          <p:nvPr/>
        </p:nvSpPr>
        <p:spPr bwMode="auto">
          <a:xfrm>
            <a:off x="2743200" y="2452688"/>
            <a:ext cx="5638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50000"/>
              </a:spcBef>
              <a:buFontTx/>
              <a:buNone/>
            </a:pPr>
            <a:r>
              <a:rPr lang="zh-CN" altLang="en-US" sz="2800">
                <a:ea typeface="楷体_GB2312" pitchFamily="49" charset="-122"/>
              </a:rPr>
              <a:t>下面求方差比          的置信区间。</a:t>
            </a:r>
          </a:p>
        </p:txBody>
      </p:sp>
      <p:graphicFrame>
        <p:nvGraphicFramePr>
          <p:cNvPr id="98319" name="Object 15"/>
          <p:cNvGraphicFramePr>
            <a:graphicFrameLocks noChangeAspect="1"/>
          </p:cNvGraphicFramePr>
          <p:nvPr/>
        </p:nvGraphicFramePr>
        <p:xfrm>
          <a:off x="4953000" y="2438400"/>
          <a:ext cx="1038225" cy="533400"/>
        </p:xfrm>
        <a:graphic>
          <a:graphicData uri="http://schemas.openxmlformats.org/presentationml/2006/ole">
            <mc:AlternateContent xmlns:mc="http://schemas.openxmlformats.org/markup-compatibility/2006">
              <mc:Choice xmlns:v="urn:schemas-microsoft-com:vml" Requires="v">
                <p:oleObj spid="_x0000_s86213" name="Equation" r:id="rId19" imgW="469696" imgH="241195" progId="Equation.DSMT4">
                  <p:embed/>
                </p:oleObj>
              </mc:Choice>
              <mc:Fallback>
                <p:oleObj name="Equation" r:id="rId19" imgW="469696" imgH="241195" progId="Equation.DSMT4">
                  <p:embed/>
                  <p:pic>
                    <p:nvPicPr>
                      <p:cNvPr id="0" name="Object 1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953000" y="2438400"/>
                        <a:ext cx="10382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8320" name="Text Box 16"/>
          <p:cNvSpPr txBox="1">
            <a:spLocks noChangeArrowheads="1"/>
          </p:cNvSpPr>
          <p:nvPr/>
        </p:nvSpPr>
        <p:spPr bwMode="auto">
          <a:xfrm>
            <a:off x="609600" y="3048000"/>
            <a:ext cx="82296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50000"/>
              </a:spcBef>
              <a:buFontTx/>
              <a:buNone/>
            </a:pPr>
            <a:r>
              <a:rPr lang="en-US" altLang="zh-CN" sz="2800">
                <a:ea typeface="楷体_GB2312" pitchFamily="49" charset="-122"/>
              </a:rPr>
              <a:t>       </a:t>
            </a:r>
            <a:r>
              <a:rPr lang="zh-CN" altLang="en-US" sz="2800">
                <a:ea typeface="楷体_GB2312" pitchFamily="49" charset="-122"/>
              </a:rPr>
              <a:t>由于          分别是         的无偏估计（也是一致估计），而且</a:t>
            </a:r>
          </a:p>
        </p:txBody>
      </p:sp>
      <p:graphicFrame>
        <p:nvGraphicFramePr>
          <p:cNvPr id="98321" name="Object 17"/>
          <p:cNvGraphicFramePr>
            <a:graphicFrameLocks noChangeAspect="1"/>
          </p:cNvGraphicFramePr>
          <p:nvPr/>
        </p:nvGraphicFramePr>
        <p:xfrm>
          <a:off x="4070350" y="3019425"/>
          <a:ext cx="1035050" cy="561975"/>
        </p:xfrm>
        <a:graphic>
          <a:graphicData uri="http://schemas.openxmlformats.org/presentationml/2006/ole">
            <mc:AlternateContent xmlns:mc="http://schemas.openxmlformats.org/markup-compatibility/2006">
              <mc:Choice xmlns:v="urn:schemas-microsoft-com:vml" Requires="v">
                <p:oleObj spid="_x0000_s86214" name="Equation" r:id="rId21" imgW="444307" imgH="241195" progId="Equation.DSMT4">
                  <p:embed/>
                </p:oleObj>
              </mc:Choice>
              <mc:Fallback>
                <p:oleObj name="Equation" r:id="rId21" imgW="444307" imgH="241195" progId="Equation.DSMT4">
                  <p:embed/>
                  <p:pic>
                    <p:nvPicPr>
                      <p:cNvPr id="0" name="Object 1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070350" y="3019425"/>
                        <a:ext cx="1035050"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8322" name="Object 18"/>
          <p:cNvGraphicFramePr>
            <a:graphicFrameLocks noChangeAspect="1"/>
          </p:cNvGraphicFramePr>
          <p:nvPr/>
        </p:nvGraphicFramePr>
        <p:xfrm>
          <a:off x="2057400" y="3019425"/>
          <a:ext cx="1004888" cy="561975"/>
        </p:xfrm>
        <a:graphic>
          <a:graphicData uri="http://schemas.openxmlformats.org/presentationml/2006/ole">
            <mc:AlternateContent xmlns:mc="http://schemas.openxmlformats.org/markup-compatibility/2006">
              <mc:Choice xmlns:v="urn:schemas-microsoft-com:vml" Requires="v">
                <p:oleObj spid="_x0000_s86215" name="Equation" r:id="rId23" imgW="431613" imgH="241195" progId="Equation.DSMT4">
                  <p:embed/>
                </p:oleObj>
              </mc:Choice>
              <mc:Fallback>
                <p:oleObj name="Equation" r:id="rId23" imgW="431613" imgH="241195" progId="Equation.DSMT4">
                  <p:embed/>
                  <p:pic>
                    <p:nvPicPr>
                      <p:cNvPr id="0" name="Object 18"/>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057400" y="3019425"/>
                        <a:ext cx="1004888"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8323" name="Object 19"/>
          <p:cNvGraphicFramePr>
            <a:graphicFrameLocks noChangeAspect="1"/>
          </p:cNvGraphicFramePr>
          <p:nvPr/>
        </p:nvGraphicFramePr>
        <p:xfrm>
          <a:off x="1541463" y="3965575"/>
          <a:ext cx="6535737" cy="1063625"/>
        </p:xfrm>
        <a:graphic>
          <a:graphicData uri="http://schemas.openxmlformats.org/presentationml/2006/ole">
            <mc:AlternateContent xmlns:mc="http://schemas.openxmlformats.org/markup-compatibility/2006">
              <mc:Choice xmlns:v="urn:schemas-microsoft-com:vml" Requires="v">
                <p:oleObj spid="_x0000_s86216" name="Equation" r:id="rId25" imgW="2806700" imgH="457200" progId="Equation.DSMT4">
                  <p:embed/>
                </p:oleObj>
              </mc:Choice>
              <mc:Fallback>
                <p:oleObj name="Equation" r:id="rId25" imgW="2806700" imgH="457200" progId="Equation.DSMT4">
                  <p:embed/>
                  <p:pic>
                    <p:nvPicPr>
                      <p:cNvPr id="0" name="Object 19"/>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541463" y="3965575"/>
                        <a:ext cx="6535737" cy="106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8324" name="Text Box 20"/>
          <p:cNvSpPr txBox="1">
            <a:spLocks noChangeArrowheads="1"/>
          </p:cNvSpPr>
          <p:nvPr/>
        </p:nvSpPr>
        <p:spPr bwMode="auto">
          <a:xfrm>
            <a:off x="609600" y="5029200"/>
            <a:ext cx="419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50000"/>
              </a:spcBef>
              <a:buFontTx/>
              <a:buNone/>
            </a:pPr>
            <a:r>
              <a:rPr lang="zh-CN" altLang="en-US" sz="2800">
                <a:ea typeface="楷体_GB2312" pitchFamily="49" charset="-122"/>
              </a:rPr>
              <a:t>故构造样本函数</a:t>
            </a:r>
          </a:p>
        </p:txBody>
      </p:sp>
      <p:graphicFrame>
        <p:nvGraphicFramePr>
          <p:cNvPr id="98325" name="Object 21"/>
          <p:cNvGraphicFramePr>
            <a:graphicFrameLocks noChangeAspect="1"/>
          </p:cNvGraphicFramePr>
          <p:nvPr/>
        </p:nvGraphicFramePr>
        <p:xfrm>
          <a:off x="3741738" y="5108575"/>
          <a:ext cx="1744662" cy="1063625"/>
        </p:xfrm>
        <a:graphic>
          <a:graphicData uri="http://schemas.openxmlformats.org/presentationml/2006/ole">
            <mc:AlternateContent xmlns:mc="http://schemas.openxmlformats.org/markup-compatibility/2006">
              <mc:Choice xmlns:v="urn:schemas-microsoft-com:vml" Requires="v">
                <p:oleObj spid="_x0000_s86217" name="Equation" r:id="rId27" imgW="749300" imgH="457200" progId="Equation.DSMT4">
                  <p:embed/>
                </p:oleObj>
              </mc:Choice>
              <mc:Fallback>
                <p:oleObj name="Equation" r:id="rId27" imgW="749300" imgH="457200" progId="Equation.DSMT4">
                  <p:embed/>
                  <p:pic>
                    <p:nvPicPr>
                      <p:cNvPr id="0" name="Object 21"/>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741738" y="5108575"/>
                        <a:ext cx="1744662" cy="106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8308"/>
                                        </p:tgtEl>
                                        <p:attrNameLst>
                                          <p:attrName>style.visibility</p:attrName>
                                        </p:attrNameLst>
                                      </p:cBhvr>
                                      <p:to>
                                        <p:strVal val="visible"/>
                                      </p:to>
                                    </p:set>
                                    <p:animEffect transition="in" filter="wipe(left)">
                                      <p:cBhvr>
                                        <p:cTn id="7" dur="500"/>
                                        <p:tgtEl>
                                          <p:spTgt spid="983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8311"/>
                                        </p:tgtEl>
                                        <p:attrNameLst>
                                          <p:attrName>style.visibility</p:attrName>
                                        </p:attrNameLst>
                                      </p:cBhvr>
                                      <p:to>
                                        <p:strVal val="visible"/>
                                      </p:to>
                                    </p:set>
                                    <p:animEffect transition="in" filter="blinds(horizontal)">
                                      <p:cBhvr>
                                        <p:cTn id="12" dur="500"/>
                                        <p:tgtEl>
                                          <p:spTgt spid="98311"/>
                                        </p:tgtEl>
                                      </p:cBhvr>
                                    </p:animEffect>
                                  </p:childTnLst>
                                </p:cTn>
                              </p:par>
                              <p:par>
                                <p:cTn id="13" presetID="3" presetClass="entr" presetSubtype="10" fill="hold" nodeType="withEffect">
                                  <p:stCondLst>
                                    <p:cond delay="0"/>
                                  </p:stCondLst>
                                  <p:childTnLst>
                                    <p:set>
                                      <p:cBhvr>
                                        <p:cTn id="14" dur="1" fill="hold">
                                          <p:stCondLst>
                                            <p:cond delay="0"/>
                                          </p:stCondLst>
                                        </p:cTn>
                                        <p:tgtEl>
                                          <p:spTgt spid="98310"/>
                                        </p:tgtEl>
                                        <p:attrNameLst>
                                          <p:attrName>style.visibility</p:attrName>
                                        </p:attrNameLst>
                                      </p:cBhvr>
                                      <p:to>
                                        <p:strVal val="visible"/>
                                      </p:to>
                                    </p:set>
                                    <p:animEffect transition="in" filter="blinds(horizontal)">
                                      <p:cBhvr>
                                        <p:cTn id="15" dur="500"/>
                                        <p:tgtEl>
                                          <p:spTgt spid="98310"/>
                                        </p:tgtEl>
                                      </p:cBhvr>
                                    </p:animEffect>
                                  </p:childTnLst>
                                </p:cTn>
                              </p:par>
                              <p:par>
                                <p:cTn id="16" presetID="3" presetClass="entr" presetSubtype="10" fill="hold" nodeType="withEffect">
                                  <p:stCondLst>
                                    <p:cond delay="0"/>
                                  </p:stCondLst>
                                  <p:childTnLst>
                                    <p:set>
                                      <p:cBhvr>
                                        <p:cTn id="17" dur="1" fill="hold">
                                          <p:stCondLst>
                                            <p:cond delay="0"/>
                                          </p:stCondLst>
                                        </p:cTn>
                                        <p:tgtEl>
                                          <p:spTgt spid="98309"/>
                                        </p:tgtEl>
                                        <p:attrNameLst>
                                          <p:attrName>style.visibility</p:attrName>
                                        </p:attrNameLst>
                                      </p:cBhvr>
                                      <p:to>
                                        <p:strVal val="visible"/>
                                      </p:to>
                                    </p:set>
                                    <p:animEffect transition="in" filter="blinds(horizontal)">
                                      <p:cBhvr>
                                        <p:cTn id="18" dur="500"/>
                                        <p:tgtEl>
                                          <p:spTgt spid="98309"/>
                                        </p:tgtEl>
                                      </p:cBhvr>
                                    </p:animEffect>
                                  </p:childTnLst>
                                </p:cTn>
                              </p:par>
                              <p:par>
                                <p:cTn id="19" presetID="3" presetClass="entr" presetSubtype="10" fill="hold" nodeType="withEffect">
                                  <p:stCondLst>
                                    <p:cond delay="0"/>
                                  </p:stCondLst>
                                  <p:childTnLst>
                                    <p:set>
                                      <p:cBhvr>
                                        <p:cTn id="20" dur="1" fill="hold">
                                          <p:stCondLst>
                                            <p:cond delay="0"/>
                                          </p:stCondLst>
                                        </p:cTn>
                                        <p:tgtEl>
                                          <p:spTgt spid="98313"/>
                                        </p:tgtEl>
                                        <p:attrNameLst>
                                          <p:attrName>style.visibility</p:attrName>
                                        </p:attrNameLst>
                                      </p:cBhvr>
                                      <p:to>
                                        <p:strVal val="visible"/>
                                      </p:to>
                                    </p:set>
                                    <p:animEffect transition="in" filter="blinds(horizontal)">
                                      <p:cBhvr>
                                        <p:cTn id="21" dur="500"/>
                                        <p:tgtEl>
                                          <p:spTgt spid="98313"/>
                                        </p:tgtEl>
                                      </p:cBhvr>
                                    </p:animEffect>
                                  </p:childTnLst>
                                </p:cTn>
                              </p:par>
                              <p:par>
                                <p:cTn id="22" presetID="3" presetClass="entr" presetSubtype="10" fill="hold" nodeType="withEffect">
                                  <p:stCondLst>
                                    <p:cond delay="0"/>
                                  </p:stCondLst>
                                  <p:childTnLst>
                                    <p:set>
                                      <p:cBhvr>
                                        <p:cTn id="23" dur="1" fill="hold">
                                          <p:stCondLst>
                                            <p:cond delay="0"/>
                                          </p:stCondLst>
                                        </p:cTn>
                                        <p:tgtEl>
                                          <p:spTgt spid="98314"/>
                                        </p:tgtEl>
                                        <p:attrNameLst>
                                          <p:attrName>style.visibility</p:attrName>
                                        </p:attrNameLst>
                                      </p:cBhvr>
                                      <p:to>
                                        <p:strVal val="visible"/>
                                      </p:to>
                                    </p:set>
                                    <p:animEffect transition="in" filter="blinds(horizontal)">
                                      <p:cBhvr>
                                        <p:cTn id="24" dur="500"/>
                                        <p:tgtEl>
                                          <p:spTgt spid="98314"/>
                                        </p:tgtEl>
                                      </p:cBhvr>
                                    </p:animEffect>
                                  </p:childTnLst>
                                </p:cTn>
                              </p:par>
                              <p:par>
                                <p:cTn id="25" presetID="3" presetClass="entr" presetSubtype="10" fill="hold" nodeType="withEffect">
                                  <p:stCondLst>
                                    <p:cond delay="0"/>
                                  </p:stCondLst>
                                  <p:childTnLst>
                                    <p:set>
                                      <p:cBhvr>
                                        <p:cTn id="26" dur="1" fill="hold">
                                          <p:stCondLst>
                                            <p:cond delay="0"/>
                                          </p:stCondLst>
                                        </p:cTn>
                                        <p:tgtEl>
                                          <p:spTgt spid="98312"/>
                                        </p:tgtEl>
                                        <p:attrNameLst>
                                          <p:attrName>style.visibility</p:attrName>
                                        </p:attrNameLst>
                                      </p:cBhvr>
                                      <p:to>
                                        <p:strVal val="visible"/>
                                      </p:to>
                                    </p:set>
                                    <p:animEffect transition="in" filter="blinds(horizontal)">
                                      <p:cBhvr>
                                        <p:cTn id="27" dur="500"/>
                                        <p:tgtEl>
                                          <p:spTgt spid="98312"/>
                                        </p:tgtEl>
                                      </p:cBhvr>
                                    </p:animEffect>
                                  </p:childTnLst>
                                </p:cTn>
                              </p:par>
                              <p:par>
                                <p:cTn id="28" presetID="3" presetClass="entr" presetSubtype="10" fill="hold" nodeType="withEffect">
                                  <p:stCondLst>
                                    <p:cond delay="0"/>
                                  </p:stCondLst>
                                  <p:childTnLst>
                                    <p:set>
                                      <p:cBhvr>
                                        <p:cTn id="29" dur="1" fill="hold">
                                          <p:stCondLst>
                                            <p:cond delay="0"/>
                                          </p:stCondLst>
                                        </p:cTn>
                                        <p:tgtEl>
                                          <p:spTgt spid="98315"/>
                                        </p:tgtEl>
                                        <p:attrNameLst>
                                          <p:attrName>style.visibility</p:attrName>
                                        </p:attrNameLst>
                                      </p:cBhvr>
                                      <p:to>
                                        <p:strVal val="visible"/>
                                      </p:to>
                                    </p:set>
                                    <p:animEffect transition="in" filter="blinds(horizontal)">
                                      <p:cBhvr>
                                        <p:cTn id="30" dur="500"/>
                                        <p:tgtEl>
                                          <p:spTgt spid="98315"/>
                                        </p:tgtEl>
                                      </p:cBhvr>
                                    </p:animEffect>
                                  </p:childTnLst>
                                </p:cTn>
                              </p:par>
                              <p:par>
                                <p:cTn id="31" presetID="3" presetClass="entr" presetSubtype="10" fill="hold" nodeType="withEffect">
                                  <p:stCondLst>
                                    <p:cond delay="0"/>
                                  </p:stCondLst>
                                  <p:childTnLst>
                                    <p:set>
                                      <p:cBhvr>
                                        <p:cTn id="32" dur="1" fill="hold">
                                          <p:stCondLst>
                                            <p:cond delay="0"/>
                                          </p:stCondLst>
                                        </p:cTn>
                                        <p:tgtEl>
                                          <p:spTgt spid="98316"/>
                                        </p:tgtEl>
                                        <p:attrNameLst>
                                          <p:attrName>style.visibility</p:attrName>
                                        </p:attrNameLst>
                                      </p:cBhvr>
                                      <p:to>
                                        <p:strVal val="visible"/>
                                      </p:to>
                                    </p:set>
                                    <p:animEffect transition="in" filter="blinds(horizontal)">
                                      <p:cBhvr>
                                        <p:cTn id="33" dur="500"/>
                                        <p:tgtEl>
                                          <p:spTgt spid="98316"/>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98317"/>
                                        </p:tgtEl>
                                        <p:attrNameLst>
                                          <p:attrName>style.visibility</p:attrName>
                                        </p:attrNameLst>
                                      </p:cBhvr>
                                      <p:to>
                                        <p:strVal val="visible"/>
                                      </p:to>
                                    </p:set>
                                    <p:animEffect transition="in" filter="blinds(horizontal)">
                                      <p:cBhvr>
                                        <p:cTn id="36" dur="500"/>
                                        <p:tgtEl>
                                          <p:spTgt spid="98317"/>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98319"/>
                                        </p:tgtEl>
                                        <p:attrNameLst>
                                          <p:attrName>style.visibility</p:attrName>
                                        </p:attrNameLst>
                                      </p:cBhvr>
                                      <p:to>
                                        <p:strVal val="visible"/>
                                      </p:to>
                                    </p:set>
                                    <p:animEffect transition="in" filter="wipe(left)">
                                      <p:cBhvr>
                                        <p:cTn id="41" dur="500"/>
                                        <p:tgtEl>
                                          <p:spTgt spid="98319"/>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98318"/>
                                        </p:tgtEl>
                                        <p:attrNameLst>
                                          <p:attrName>style.visibility</p:attrName>
                                        </p:attrNameLst>
                                      </p:cBhvr>
                                      <p:to>
                                        <p:strVal val="visible"/>
                                      </p:to>
                                    </p:set>
                                    <p:animEffect transition="in" filter="wipe(left)">
                                      <p:cBhvr>
                                        <p:cTn id="44" dur="500"/>
                                        <p:tgtEl>
                                          <p:spTgt spid="98318"/>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nodeType="clickEffect">
                                  <p:stCondLst>
                                    <p:cond delay="0"/>
                                  </p:stCondLst>
                                  <p:childTnLst>
                                    <p:set>
                                      <p:cBhvr>
                                        <p:cTn id="48" dur="1" fill="hold">
                                          <p:stCondLst>
                                            <p:cond delay="0"/>
                                          </p:stCondLst>
                                        </p:cTn>
                                        <p:tgtEl>
                                          <p:spTgt spid="98322"/>
                                        </p:tgtEl>
                                        <p:attrNameLst>
                                          <p:attrName>style.visibility</p:attrName>
                                        </p:attrNameLst>
                                      </p:cBhvr>
                                      <p:to>
                                        <p:strVal val="visible"/>
                                      </p:to>
                                    </p:set>
                                    <p:animEffect transition="in" filter="wipe(left)">
                                      <p:cBhvr>
                                        <p:cTn id="49" dur="500"/>
                                        <p:tgtEl>
                                          <p:spTgt spid="98322"/>
                                        </p:tgtEl>
                                      </p:cBhvr>
                                    </p:animEffect>
                                  </p:childTnLst>
                                </p:cTn>
                              </p:par>
                              <p:par>
                                <p:cTn id="50" presetID="22" presetClass="entr" presetSubtype="8" fill="hold" nodeType="withEffect">
                                  <p:stCondLst>
                                    <p:cond delay="0"/>
                                  </p:stCondLst>
                                  <p:childTnLst>
                                    <p:set>
                                      <p:cBhvr>
                                        <p:cTn id="51" dur="1" fill="hold">
                                          <p:stCondLst>
                                            <p:cond delay="0"/>
                                          </p:stCondLst>
                                        </p:cTn>
                                        <p:tgtEl>
                                          <p:spTgt spid="98321"/>
                                        </p:tgtEl>
                                        <p:attrNameLst>
                                          <p:attrName>style.visibility</p:attrName>
                                        </p:attrNameLst>
                                      </p:cBhvr>
                                      <p:to>
                                        <p:strVal val="visible"/>
                                      </p:to>
                                    </p:set>
                                    <p:animEffect transition="in" filter="wipe(left)">
                                      <p:cBhvr>
                                        <p:cTn id="52" dur="500"/>
                                        <p:tgtEl>
                                          <p:spTgt spid="98321"/>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98320"/>
                                        </p:tgtEl>
                                        <p:attrNameLst>
                                          <p:attrName>style.visibility</p:attrName>
                                        </p:attrNameLst>
                                      </p:cBhvr>
                                      <p:to>
                                        <p:strVal val="visible"/>
                                      </p:to>
                                    </p:set>
                                    <p:animEffect transition="in" filter="wipe(left)">
                                      <p:cBhvr>
                                        <p:cTn id="55" dur="500"/>
                                        <p:tgtEl>
                                          <p:spTgt spid="98320"/>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nodeType="clickEffect">
                                  <p:stCondLst>
                                    <p:cond delay="0"/>
                                  </p:stCondLst>
                                  <p:childTnLst>
                                    <p:set>
                                      <p:cBhvr>
                                        <p:cTn id="59" dur="1" fill="hold">
                                          <p:stCondLst>
                                            <p:cond delay="0"/>
                                          </p:stCondLst>
                                        </p:cTn>
                                        <p:tgtEl>
                                          <p:spTgt spid="98323"/>
                                        </p:tgtEl>
                                        <p:attrNameLst>
                                          <p:attrName>style.visibility</p:attrName>
                                        </p:attrNameLst>
                                      </p:cBhvr>
                                      <p:to>
                                        <p:strVal val="visible"/>
                                      </p:to>
                                    </p:set>
                                    <p:animEffect transition="in" filter="wipe(left)">
                                      <p:cBhvr>
                                        <p:cTn id="60" dur="500"/>
                                        <p:tgtEl>
                                          <p:spTgt spid="98323"/>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nodeType="clickEffect">
                                  <p:stCondLst>
                                    <p:cond delay="0"/>
                                  </p:stCondLst>
                                  <p:childTnLst>
                                    <p:set>
                                      <p:cBhvr>
                                        <p:cTn id="64" dur="1" fill="hold">
                                          <p:stCondLst>
                                            <p:cond delay="0"/>
                                          </p:stCondLst>
                                        </p:cTn>
                                        <p:tgtEl>
                                          <p:spTgt spid="98324">
                                            <p:txEl>
                                              <p:pRg st="0" end="0"/>
                                            </p:txEl>
                                          </p:spTgt>
                                        </p:tgtEl>
                                        <p:attrNameLst>
                                          <p:attrName>style.visibility</p:attrName>
                                        </p:attrNameLst>
                                      </p:cBhvr>
                                      <p:to>
                                        <p:strVal val="visible"/>
                                      </p:to>
                                    </p:set>
                                    <p:animEffect transition="in" filter="wipe(left)">
                                      <p:cBhvr>
                                        <p:cTn id="65" dur="500"/>
                                        <p:tgtEl>
                                          <p:spTgt spid="98324">
                                            <p:txEl>
                                              <p:pRg st="0" end="0"/>
                                            </p:txEl>
                                          </p:spTgt>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8" fill="hold" nodeType="clickEffect">
                                  <p:stCondLst>
                                    <p:cond delay="0"/>
                                  </p:stCondLst>
                                  <p:childTnLst>
                                    <p:set>
                                      <p:cBhvr>
                                        <p:cTn id="69" dur="1" fill="hold">
                                          <p:stCondLst>
                                            <p:cond delay="0"/>
                                          </p:stCondLst>
                                        </p:cTn>
                                        <p:tgtEl>
                                          <p:spTgt spid="98325"/>
                                        </p:tgtEl>
                                        <p:attrNameLst>
                                          <p:attrName>style.visibility</p:attrName>
                                        </p:attrNameLst>
                                      </p:cBhvr>
                                      <p:to>
                                        <p:strVal val="visible"/>
                                      </p:to>
                                    </p:set>
                                    <p:animEffect transition="in" filter="wipe(left)">
                                      <p:cBhvr>
                                        <p:cTn id="70" dur="500"/>
                                        <p:tgtEl>
                                          <p:spTgt spid="983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8" grpId="0"/>
      <p:bldP spid="98317" grpId="0"/>
      <p:bldP spid="98318" grpId="0"/>
      <p:bldP spid="98320"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9332" name="Object 4"/>
          <p:cNvGraphicFramePr>
            <a:graphicFrameLocks noChangeAspect="1"/>
          </p:cNvGraphicFramePr>
          <p:nvPr/>
        </p:nvGraphicFramePr>
        <p:xfrm>
          <a:off x="1227138" y="841375"/>
          <a:ext cx="1744662" cy="1063625"/>
        </p:xfrm>
        <a:graphic>
          <a:graphicData uri="http://schemas.openxmlformats.org/presentationml/2006/ole">
            <mc:AlternateContent xmlns:mc="http://schemas.openxmlformats.org/markup-compatibility/2006">
              <mc:Choice xmlns:v="urn:schemas-microsoft-com:vml" Requires="v">
                <p:oleObj spid="_x0000_s87244" name="Equation" r:id="rId3" imgW="749300" imgH="457200" progId="Equation.DSMT4">
                  <p:embed/>
                </p:oleObj>
              </mc:Choice>
              <mc:Fallback>
                <p:oleObj name="Equation" r:id="rId3" imgW="749300" imgH="4572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7138" y="841375"/>
                        <a:ext cx="1744662" cy="106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9333" name="Object 5"/>
          <p:cNvGraphicFramePr>
            <a:graphicFrameLocks noChangeAspect="1"/>
          </p:cNvGraphicFramePr>
          <p:nvPr/>
        </p:nvGraphicFramePr>
        <p:xfrm>
          <a:off x="3011488" y="381000"/>
          <a:ext cx="2779712" cy="2008188"/>
        </p:xfrm>
        <a:graphic>
          <a:graphicData uri="http://schemas.openxmlformats.org/presentationml/2006/ole">
            <mc:AlternateContent xmlns:mc="http://schemas.openxmlformats.org/markup-compatibility/2006">
              <mc:Choice xmlns:v="urn:schemas-microsoft-com:vml" Requires="v">
                <p:oleObj spid="_x0000_s87245" name="Equation" r:id="rId5" imgW="1193800" imgH="863600" progId="Equation.DSMT4">
                  <p:embed/>
                </p:oleObj>
              </mc:Choice>
              <mc:Fallback>
                <p:oleObj name="Equation" r:id="rId5" imgW="1193800" imgH="8636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11488" y="381000"/>
                        <a:ext cx="2779712" cy="200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9334" name="Object 6"/>
          <p:cNvGraphicFramePr>
            <a:graphicFrameLocks noChangeAspect="1"/>
          </p:cNvGraphicFramePr>
          <p:nvPr/>
        </p:nvGraphicFramePr>
        <p:xfrm>
          <a:off x="5842000" y="1143000"/>
          <a:ext cx="2387600" cy="477838"/>
        </p:xfrm>
        <a:graphic>
          <a:graphicData uri="http://schemas.openxmlformats.org/presentationml/2006/ole">
            <mc:AlternateContent xmlns:mc="http://schemas.openxmlformats.org/markup-compatibility/2006">
              <mc:Choice xmlns:v="urn:schemas-microsoft-com:vml" Requires="v">
                <p:oleObj spid="_x0000_s87246" name="Equation" r:id="rId7" imgW="1016000" imgH="203200" progId="Equation.DSMT4">
                  <p:embed/>
                </p:oleObj>
              </mc:Choice>
              <mc:Fallback>
                <p:oleObj name="Equation" r:id="rId7" imgW="1016000" imgH="20320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42000" y="1143000"/>
                        <a:ext cx="2387600" cy="477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9335" name="Text Box 7"/>
          <p:cNvSpPr txBox="1">
            <a:spLocks noChangeArrowheads="1"/>
          </p:cNvSpPr>
          <p:nvPr/>
        </p:nvSpPr>
        <p:spPr bwMode="auto">
          <a:xfrm>
            <a:off x="838200" y="2362200"/>
            <a:ext cx="6324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50000"/>
              </a:spcBef>
              <a:buFontTx/>
              <a:buNone/>
            </a:pPr>
            <a:r>
              <a:rPr lang="zh-CN" altLang="en-US" sz="2800">
                <a:ea typeface="楷体_GB2312" pitchFamily="49" charset="-122"/>
              </a:rPr>
              <a:t>对给定的                  ，取           使满足</a:t>
            </a:r>
          </a:p>
        </p:txBody>
      </p:sp>
      <p:graphicFrame>
        <p:nvGraphicFramePr>
          <p:cNvPr id="99336" name="Object 8"/>
          <p:cNvGraphicFramePr>
            <a:graphicFrameLocks noChangeAspect="1"/>
          </p:cNvGraphicFramePr>
          <p:nvPr/>
        </p:nvGraphicFramePr>
        <p:xfrm>
          <a:off x="2362200" y="2438400"/>
          <a:ext cx="1778000" cy="466725"/>
        </p:xfrm>
        <a:graphic>
          <a:graphicData uri="http://schemas.openxmlformats.org/presentationml/2006/ole">
            <mc:AlternateContent xmlns:mc="http://schemas.openxmlformats.org/markup-compatibility/2006">
              <mc:Choice xmlns:v="urn:schemas-microsoft-com:vml" Requires="v">
                <p:oleObj spid="_x0000_s87247" name="Equation" r:id="rId9" imgW="774364" imgH="203112" progId="Equation.DSMT4">
                  <p:embed/>
                </p:oleObj>
              </mc:Choice>
              <mc:Fallback>
                <p:oleObj name="Equation" r:id="rId9" imgW="774364" imgH="203112" progId="Equation.DSMT4">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62200" y="2438400"/>
                        <a:ext cx="177800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9337" name="Object 9"/>
          <p:cNvGraphicFramePr>
            <a:graphicFrameLocks noChangeAspect="1"/>
          </p:cNvGraphicFramePr>
          <p:nvPr/>
        </p:nvGraphicFramePr>
        <p:xfrm>
          <a:off x="4802188" y="2362200"/>
          <a:ext cx="1065212" cy="531813"/>
        </p:xfrm>
        <a:graphic>
          <a:graphicData uri="http://schemas.openxmlformats.org/presentationml/2006/ole">
            <mc:AlternateContent xmlns:mc="http://schemas.openxmlformats.org/markup-compatibility/2006">
              <mc:Choice xmlns:v="urn:schemas-microsoft-com:vml" Requires="v">
                <p:oleObj spid="_x0000_s87248" name="Equation" r:id="rId11" imgW="457200" imgH="228600" progId="Equation.DSMT4">
                  <p:embed/>
                </p:oleObj>
              </mc:Choice>
              <mc:Fallback>
                <p:oleObj name="Equation" r:id="rId11" imgW="457200" imgH="228600" progId="Equation.DSMT4">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02188" y="2362200"/>
                        <a:ext cx="1065212" cy="531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9339" name="Object 11"/>
          <p:cNvGraphicFramePr>
            <a:graphicFrameLocks noChangeAspect="1"/>
          </p:cNvGraphicFramePr>
          <p:nvPr/>
        </p:nvGraphicFramePr>
        <p:xfrm>
          <a:off x="2784475" y="2895600"/>
          <a:ext cx="3235325" cy="525463"/>
        </p:xfrm>
        <a:graphic>
          <a:graphicData uri="http://schemas.openxmlformats.org/presentationml/2006/ole">
            <mc:AlternateContent xmlns:mc="http://schemas.openxmlformats.org/markup-compatibility/2006">
              <mc:Choice xmlns:v="urn:schemas-microsoft-com:vml" Requires="v">
                <p:oleObj spid="_x0000_s87249" name="Equation" r:id="rId13" imgW="1409700" imgH="228600" progId="Equation.DSMT4">
                  <p:embed/>
                </p:oleObj>
              </mc:Choice>
              <mc:Fallback>
                <p:oleObj name="Equation" r:id="rId13" imgW="1409700" imgH="228600" progId="Equation.DSMT4">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84475" y="2895600"/>
                        <a:ext cx="3235325" cy="525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9340" name="Text Box 12"/>
          <p:cNvSpPr txBox="1">
            <a:spLocks noChangeArrowheads="1"/>
          </p:cNvSpPr>
          <p:nvPr/>
        </p:nvSpPr>
        <p:spPr bwMode="auto">
          <a:xfrm>
            <a:off x="762000" y="3581400"/>
            <a:ext cx="838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50000"/>
              </a:spcBef>
              <a:buFontTx/>
              <a:buNone/>
            </a:pPr>
            <a:r>
              <a:rPr lang="zh-CN" altLang="en-US" sz="2800">
                <a:ea typeface="楷体_GB2312" pitchFamily="49" charset="-122"/>
              </a:rPr>
              <a:t>令</a:t>
            </a:r>
          </a:p>
        </p:txBody>
      </p:sp>
      <p:graphicFrame>
        <p:nvGraphicFramePr>
          <p:cNvPr id="99341" name="Object 13"/>
          <p:cNvGraphicFramePr>
            <a:graphicFrameLocks noChangeAspect="1"/>
          </p:cNvGraphicFramePr>
          <p:nvPr/>
        </p:nvGraphicFramePr>
        <p:xfrm>
          <a:off x="1412875" y="3429000"/>
          <a:ext cx="2244725" cy="904875"/>
        </p:xfrm>
        <a:graphic>
          <a:graphicData uri="http://schemas.openxmlformats.org/presentationml/2006/ole">
            <mc:AlternateContent xmlns:mc="http://schemas.openxmlformats.org/markup-compatibility/2006">
              <mc:Choice xmlns:v="urn:schemas-microsoft-com:vml" Requires="v">
                <p:oleObj spid="_x0000_s87250" name="Equation" r:id="rId15" imgW="977476" imgH="393529" progId="Equation.DSMT4">
                  <p:embed/>
                </p:oleObj>
              </mc:Choice>
              <mc:Fallback>
                <p:oleObj name="Equation" r:id="rId15" imgW="977476" imgH="393529" progId="Equation.DSMT4">
                  <p:embed/>
                  <p:pic>
                    <p:nvPicPr>
                      <p:cNvPr id="0" name="Object 1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412875" y="3429000"/>
                        <a:ext cx="2244725"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9342" name="Object 14"/>
          <p:cNvGraphicFramePr>
            <a:graphicFrameLocks noChangeAspect="1"/>
          </p:cNvGraphicFramePr>
          <p:nvPr/>
        </p:nvGraphicFramePr>
        <p:xfrm>
          <a:off x="1371600" y="4200525"/>
          <a:ext cx="2303463" cy="904875"/>
        </p:xfrm>
        <a:graphic>
          <a:graphicData uri="http://schemas.openxmlformats.org/presentationml/2006/ole">
            <mc:AlternateContent xmlns:mc="http://schemas.openxmlformats.org/markup-compatibility/2006">
              <mc:Choice xmlns:v="urn:schemas-microsoft-com:vml" Requires="v">
                <p:oleObj spid="_x0000_s87251" name="Equation" r:id="rId17" imgW="1002865" imgH="393529" progId="Equation.DSMT4">
                  <p:embed/>
                </p:oleObj>
              </mc:Choice>
              <mc:Fallback>
                <p:oleObj name="Equation" r:id="rId17" imgW="1002865" imgH="393529" progId="Equation.DSMT4">
                  <p:embed/>
                  <p:pic>
                    <p:nvPicPr>
                      <p:cNvPr id="0" name="Object 1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371600" y="4200525"/>
                        <a:ext cx="2303463"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9343" name="Object 15"/>
          <p:cNvGraphicFramePr>
            <a:graphicFrameLocks noChangeAspect="1"/>
          </p:cNvGraphicFramePr>
          <p:nvPr/>
        </p:nvGraphicFramePr>
        <p:xfrm>
          <a:off x="3884613" y="3352800"/>
          <a:ext cx="2973387" cy="1108075"/>
        </p:xfrm>
        <a:graphic>
          <a:graphicData uri="http://schemas.openxmlformats.org/presentationml/2006/ole">
            <mc:AlternateContent xmlns:mc="http://schemas.openxmlformats.org/markup-compatibility/2006">
              <mc:Choice xmlns:v="urn:schemas-microsoft-com:vml" Requires="v">
                <p:oleObj spid="_x0000_s87252" name="Equation" r:id="rId19" imgW="1295400" imgH="482600" progId="Equation.DSMT4">
                  <p:embed/>
                </p:oleObj>
              </mc:Choice>
              <mc:Fallback>
                <p:oleObj name="Equation" r:id="rId19" imgW="1295400" imgH="482600" progId="Equation.DSMT4">
                  <p:embed/>
                  <p:pic>
                    <p:nvPicPr>
                      <p:cNvPr id="0" name="Object 1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884613" y="3352800"/>
                        <a:ext cx="2973387" cy="110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9344" name="Text Box 16"/>
          <p:cNvSpPr txBox="1">
            <a:spLocks noChangeArrowheads="1"/>
          </p:cNvSpPr>
          <p:nvPr/>
        </p:nvSpPr>
        <p:spPr bwMode="auto">
          <a:xfrm>
            <a:off x="685800" y="5043488"/>
            <a:ext cx="8458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50000"/>
              </a:spcBef>
              <a:buFontTx/>
              <a:buNone/>
            </a:pPr>
            <a:r>
              <a:rPr lang="zh-CN" altLang="en-US" sz="2800">
                <a:ea typeface="楷体_GB2312" pitchFamily="49" charset="-122"/>
              </a:rPr>
              <a:t>由</a:t>
            </a:r>
            <a:r>
              <a:rPr lang="zh-CN" altLang="en-US" sz="2800">
                <a:solidFill>
                  <a:srgbClr val="220BA9"/>
                </a:solidFill>
                <a:ea typeface="楷体_GB2312" pitchFamily="49" charset="-122"/>
              </a:rPr>
              <a:t>①</a:t>
            </a:r>
            <a:r>
              <a:rPr lang="zh-CN" altLang="en-US" sz="2800">
                <a:ea typeface="楷体_GB2312" pitchFamily="49" charset="-122"/>
              </a:rPr>
              <a:t>式查                     分布表得     ，进而得到    ，</a:t>
            </a:r>
          </a:p>
        </p:txBody>
      </p:sp>
      <p:graphicFrame>
        <p:nvGraphicFramePr>
          <p:cNvPr id="99345" name="Object 17"/>
          <p:cNvGraphicFramePr>
            <a:graphicFrameLocks noChangeAspect="1"/>
          </p:cNvGraphicFramePr>
          <p:nvPr/>
        </p:nvGraphicFramePr>
        <p:xfrm>
          <a:off x="2209800" y="5105400"/>
          <a:ext cx="2074863" cy="474663"/>
        </p:xfrm>
        <a:graphic>
          <a:graphicData uri="http://schemas.openxmlformats.org/presentationml/2006/ole">
            <mc:AlternateContent xmlns:mc="http://schemas.openxmlformats.org/markup-compatibility/2006">
              <mc:Choice xmlns:v="urn:schemas-microsoft-com:vml" Requires="v">
                <p:oleObj spid="_x0000_s87253" name="Equation" r:id="rId21" imgW="888614" imgH="203112" progId="Equation.DSMT4">
                  <p:embed/>
                </p:oleObj>
              </mc:Choice>
              <mc:Fallback>
                <p:oleObj name="Equation" r:id="rId21" imgW="888614" imgH="203112" progId="Equation.DSMT4">
                  <p:embed/>
                  <p:pic>
                    <p:nvPicPr>
                      <p:cNvPr id="0" name="Object 1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209800" y="5105400"/>
                        <a:ext cx="2074863" cy="47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9346" name="Rectangle 18"/>
          <p:cNvSpPr>
            <a:spLocks noChangeArrowheads="1"/>
          </p:cNvSpPr>
          <p:nvPr/>
        </p:nvSpPr>
        <p:spPr bwMode="auto">
          <a:xfrm>
            <a:off x="7502525" y="3581400"/>
            <a:ext cx="5746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FontTx/>
              <a:buNone/>
            </a:pPr>
            <a:r>
              <a:rPr lang="en-US" altLang="zh-CN" sz="2800">
                <a:solidFill>
                  <a:srgbClr val="220BA9"/>
                </a:solidFill>
                <a:ea typeface="楷体_GB2312" pitchFamily="49" charset="-122"/>
              </a:rPr>
              <a:t>①</a:t>
            </a:r>
          </a:p>
        </p:txBody>
      </p:sp>
      <p:sp>
        <p:nvSpPr>
          <p:cNvPr id="99347" name="Rectangle 19"/>
          <p:cNvSpPr>
            <a:spLocks noChangeArrowheads="1"/>
          </p:cNvSpPr>
          <p:nvPr/>
        </p:nvSpPr>
        <p:spPr bwMode="auto">
          <a:xfrm>
            <a:off x="7537450" y="4433888"/>
            <a:ext cx="5397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FontTx/>
              <a:buNone/>
            </a:pPr>
            <a:r>
              <a:rPr lang="en-US" altLang="zh-CN" sz="2800">
                <a:solidFill>
                  <a:srgbClr val="220BA9"/>
                </a:solidFill>
                <a:ea typeface="楷体_GB2312" pitchFamily="49" charset="-122"/>
              </a:rPr>
              <a:t>②</a:t>
            </a:r>
          </a:p>
        </p:txBody>
      </p:sp>
      <p:graphicFrame>
        <p:nvGraphicFramePr>
          <p:cNvPr id="99348" name="Object 20"/>
          <p:cNvGraphicFramePr>
            <a:graphicFrameLocks noChangeAspect="1"/>
          </p:cNvGraphicFramePr>
          <p:nvPr/>
        </p:nvGraphicFramePr>
        <p:xfrm>
          <a:off x="5715000" y="4724400"/>
          <a:ext cx="444500" cy="1003300"/>
        </p:xfrm>
        <a:graphic>
          <a:graphicData uri="http://schemas.openxmlformats.org/presentationml/2006/ole">
            <mc:AlternateContent xmlns:mc="http://schemas.openxmlformats.org/markup-compatibility/2006">
              <mc:Choice xmlns:v="urn:schemas-microsoft-com:vml" Requires="v">
                <p:oleObj spid="_x0000_s87254" name="Equation" r:id="rId23" imgW="190417" imgH="431613" progId="Equation.DSMT4">
                  <p:embed/>
                </p:oleObj>
              </mc:Choice>
              <mc:Fallback>
                <p:oleObj name="Equation" r:id="rId23" imgW="190417" imgH="431613" progId="Equation.DSMT4">
                  <p:embed/>
                  <p:pic>
                    <p:nvPicPr>
                      <p:cNvPr id="0" name="Object 20"/>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715000" y="4724400"/>
                        <a:ext cx="444500" cy="100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9349" name="Object 21"/>
          <p:cNvGraphicFramePr>
            <a:graphicFrameLocks noChangeAspect="1"/>
          </p:cNvGraphicFramePr>
          <p:nvPr/>
        </p:nvGraphicFramePr>
        <p:xfrm>
          <a:off x="8001000" y="5029200"/>
          <a:ext cx="355600" cy="531813"/>
        </p:xfrm>
        <a:graphic>
          <a:graphicData uri="http://schemas.openxmlformats.org/presentationml/2006/ole">
            <mc:AlternateContent xmlns:mc="http://schemas.openxmlformats.org/markup-compatibility/2006">
              <mc:Choice xmlns:v="urn:schemas-microsoft-com:vml" Requires="v">
                <p:oleObj spid="_x0000_s87255" name="Equation" r:id="rId25" imgW="152334" imgH="228501" progId="Equation.DSMT4">
                  <p:embed/>
                </p:oleObj>
              </mc:Choice>
              <mc:Fallback>
                <p:oleObj name="Equation" r:id="rId25" imgW="152334" imgH="228501" progId="Equation.DSMT4">
                  <p:embed/>
                  <p:pic>
                    <p:nvPicPr>
                      <p:cNvPr id="0" name="Object 2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8001000" y="5029200"/>
                        <a:ext cx="355600" cy="531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9350" name="Text Box 22"/>
          <p:cNvSpPr txBox="1">
            <a:spLocks noChangeArrowheads="1"/>
          </p:cNvSpPr>
          <p:nvPr/>
        </p:nvSpPr>
        <p:spPr bwMode="auto">
          <a:xfrm>
            <a:off x="685800" y="5653088"/>
            <a:ext cx="6400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50000"/>
              </a:spcBef>
              <a:buFontTx/>
              <a:buNone/>
            </a:pPr>
            <a:r>
              <a:rPr lang="zh-CN" altLang="en-US" sz="2800">
                <a:ea typeface="楷体_GB2312" pitchFamily="49" charset="-122"/>
              </a:rPr>
              <a:t>由</a:t>
            </a:r>
            <a:r>
              <a:rPr lang="zh-CN" altLang="en-US" sz="2800">
                <a:solidFill>
                  <a:srgbClr val="220BA9"/>
                </a:solidFill>
                <a:ea typeface="楷体_GB2312" pitchFamily="49" charset="-122"/>
              </a:rPr>
              <a:t>②</a:t>
            </a:r>
            <a:r>
              <a:rPr lang="zh-CN" altLang="en-US" sz="2800">
                <a:ea typeface="楷体_GB2312" pitchFamily="49" charset="-122"/>
              </a:rPr>
              <a:t>式查                     分布表可得     。</a:t>
            </a:r>
          </a:p>
        </p:txBody>
      </p:sp>
      <p:graphicFrame>
        <p:nvGraphicFramePr>
          <p:cNvPr id="99351" name="Object 23"/>
          <p:cNvGraphicFramePr>
            <a:graphicFrameLocks noChangeAspect="1"/>
          </p:cNvGraphicFramePr>
          <p:nvPr/>
        </p:nvGraphicFramePr>
        <p:xfrm>
          <a:off x="6096000" y="5638800"/>
          <a:ext cx="414338" cy="531813"/>
        </p:xfrm>
        <a:graphic>
          <a:graphicData uri="http://schemas.openxmlformats.org/presentationml/2006/ole">
            <mc:AlternateContent xmlns:mc="http://schemas.openxmlformats.org/markup-compatibility/2006">
              <mc:Choice xmlns:v="urn:schemas-microsoft-com:vml" Requires="v">
                <p:oleObj spid="_x0000_s87256" name="Equation" r:id="rId27" imgW="177646" imgH="228402" progId="Equation.DSMT4">
                  <p:embed/>
                </p:oleObj>
              </mc:Choice>
              <mc:Fallback>
                <p:oleObj name="Equation" r:id="rId27" imgW="177646" imgH="228402" progId="Equation.DSMT4">
                  <p:embed/>
                  <p:pic>
                    <p:nvPicPr>
                      <p:cNvPr id="0" name="Object 23"/>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6096000" y="5638800"/>
                        <a:ext cx="414338" cy="531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9352" name="Object 24"/>
          <p:cNvGraphicFramePr>
            <a:graphicFrameLocks noChangeAspect="1"/>
          </p:cNvGraphicFramePr>
          <p:nvPr/>
        </p:nvGraphicFramePr>
        <p:xfrm>
          <a:off x="2209800" y="5715000"/>
          <a:ext cx="2074863" cy="474663"/>
        </p:xfrm>
        <a:graphic>
          <a:graphicData uri="http://schemas.openxmlformats.org/presentationml/2006/ole">
            <mc:AlternateContent xmlns:mc="http://schemas.openxmlformats.org/markup-compatibility/2006">
              <mc:Choice xmlns:v="urn:schemas-microsoft-com:vml" Requires="v">
                <p:oleObj spid="_x0000_s87257" name="Equation" r:id="rId29" imgW="888614" imgH="203112" progId="Equation.DSMT4">
                  <p:embed/>
                </p:oleObj>
              </mc:Choice>
              <mc:Fallback>
                <p:oleObj name="Equation" r:id="rId29" imgW="888614" imgH="203112" progId="Equation.DSMT4">
                  <p:embed/>
                  <p:pic>
                    <p:nvPicPr>
                      <p:cNvPr id="0" name="Object 24"/>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209800" y="5715000"/>
                        <a:ext cx="2074863" cy="47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99332"/>
                                        </p:tgtEl>
                                        <p:attrNameLst>
                                          <p:attrName>style.visibility</p:attrName>
                                        </p:attrNameLst>
                                      </p:cBhvr>
                                      <p:to>
                                        <p:strVal val="visible"/>
                                      </p:to>
                                    </p:set>
                                    <p:animEffect transition="in" filter="wipe(left)">
                                      <p:cBhvr>
                                        <p:cTn id="7" dur="500"/>
                                        <p:tgtEl>
                                          <p:spTgt spid="9933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99333"/>
                                        </p:tgtEl>
                                        <p:attrNameLst>
                                          <p:attrName>style.visibility</p:attrName>
                                        </p:attrNameLst>
                                      </p:cBhvr>
                                      <p:to>
                                        <p:strVal val="visible"/>
                                      </p:to>
                                    </p:set>
                                    <p:animEffect transition="in" filter="wipe(left)">
                                      <p:cBhvr>
                                        <p:cTn id="12" dur="500"/>
                                        <p:tgtEl>
                                          <p:spTgt spid="9933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99334"/>
                                        </p:tgtEl>
                                        <p:attrNameLst>
                                          <p:attrName>style.visibility</p:attrName>
                                        </p:attrNameLst>
                                      </p:cBhvr>
                                      <p:to>
                                        <p:strVal val="visible"/>
                                      </p:to>
                                    </p:set>
                                    <p:animEffect transition="in" filter="wipe(left)">
                                      <p:cBhvr>
                                        <p:cTn id="17" dur="500"/>
                                        <p:tgtEl>
                                          <p:spTgt spid="9933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99336"/>
                                        </p:tgtEl>
                                        <p:attrNameLst>
                                          <p:attrName>style.visibility</p:attrName>
                                        </p:attrNameLst>
                                      </p:cBhvr>
                                      <p:to>
                                        <p:strVal val="visible"/>
                                      </p:to>
                                    </p:set>
                                    <p:animEffect transition="in" filter="wipe(left)">
                                      <p:cBhvr>
                                        <p:cTn id="22" dur="500"/>
                                        <p:tgtEl>
                                          <p:spTgt spid="99336"/>
                                        </p:tgtEl>
                                      </p:cBhvr>
                                    </p:animEffect>
                                  </p:childTnLst>
                                </p:cTn>
                              </p:par>
                              <p:par>
                                <p:cTn id="23" presetID="22" presetClass="entr" presetSubtype="8" fill="hold" nodeType="withEffect">
                                  <p:stCondLst>
                                    <p:cond delay="0"/>
                                  </p:stCondLst>
                                  <p:childTnLst>
                                    <p:set>
                                      <p:cBhvr>
                                        <p:cTn id="24" dur="1" fill="hold">
                                          <p:stCondLst>
                                            <p:cond delay="0"/>
                                          </p:stCondLst>
                                        </p:cTn>
                                        <p:tgtEl>
                                          <p:spTgt spid="99337"/>
                                        </p:tgtEl>
                                        <p:attrNameLst>
                                          <p:attrName>style.visibility</p:attrName>
                                        </p:attrNameLst>
                                      </p:cBhvr>
                                      <p:to>
                                        <p:strVal val="visible"/>
                                      </p:to>
                                    </p:set>
                                    <p:animEffect transition="in" filter="wipe(left)">
                                      <p:cBhvr>
                                        <p:cTn id="25" dur="500"/>
                                        <p:tgtEl>
                                          <p:spTgt spid="99337"/>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99335"/>
                                        </p:tgtEl>
                                        <p:attrNameLst>
                                          <p:attrName>style.visibility</p:attrName>
                                        </p:attrNameLst>
                                      </p:cBhvr>
                                      <p:to>
                                        <p:strVal val="visible"/>
                                      </p:to>
                                    </p:set>
                                    <p:animEffect transition="in" filter="wipe(left)">
                                      <p:cBhvr>
                                        <p:cTn id="28" dur="500"/>
                                        <p:tgtEl>
                                          <p:spTgt spid="9933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99339"/>
                                        </p:tgtEl>
                                        <p:attrNameLst>
                                          <p:attrName>style.visibility</p:attrName>
                                        </p:attrNameLst>
                                      </p:cBhvr>
                                      <p:to>
                                        <p:strVal val="visible"/>
                                      </p:to>
                                    </p:set>
                                    <p:animEffect transition="in" filter="wipe(left)">
                                      <p:cBhvr>
                                        <p:cTn id="33" dur="500"/>
                                        <p:tgtEl>
                                          <p:spTgt spid="99339"/>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4" presetClass="entr" presetSubtype="16" fill="hold" grpId="0" nodeType="clickEffect">
                                  <p:stCondLst>
                                    <p:cond delay="0"/>
                                  </p:stCondLst>
                                  <p:childTnLst>
                                    <p:set>
                                      <p:cBhvr>
                                        <p:cTn id="37" dur="1" fill="hold">
                                          <p:stCondLst>
                                            <p:cond delay="0"/>
                                          </p:stCondLst>
                                        </p:cTn>
                                        <p:tgtEl>
                                          <p:spTgt spid="99340"/>
                                        </p:tgtEl>
                                        <p:attrNameLst>
                                          <p:attrName>style.visibility</p:attrName>
                                        </p:attrNameLst>
                                      </p:cBhvr>
                                      <p:to>
                                        <p:strVal val="visible"/>
                                      </p:to>
                                    </p:set>
                                    <p:animEffect transition="in" filter="box(in)">
                                      <p:cBhvr>
                                        <p:cTn id="38" dur="500"/>
                                        <p:tgtEl>
                                          <p:spTgt spid="99340"/>
                                        </p:tgtEl>
                                      </p:cBhvr>
                                    </p:animEffect>
                                  </p:childTnLst>
                                </p:cTn>
                              </p:par>
                              <p:par>
                                <p:cTn id="39" presetID="4" presetClass="entr" presetSubtype="16" fill="hold" nodeType="withEffect">
                                  <p:stCondLst>
                                    <p:cond delay="0"/>
                                  </p:stCondLst>
                                  <p:childTnLst>
                                    <p:set>
                                      <p:cBhvr>
                                        <p:cTn id="40" dur="1" fill="hold">
                                          <p:stCondLst>
                                            <p:cond delay="0"/>
                                          </p:stCondLst>
                                        </p:cTn>
                                        <p:tgtEl>
                                          <p:spTgt spid="99341"/>
                                        </p:tgtEl>
                                        <p:attrNameLst>
                                          <p:attrName>style.visibility</p:attrName>
                                        </p:attrNameLst>
                                      </p:cBhvr>
                                      <p:to>
                                        <p:strVal val="visible"/>
                                      </p:to>
                                    </p:set>
                                    <p:animEffect transition="in" filter="box(in)">
                                      <p:cBhvr>
                                        <p:cTn id="41" dur="500"/>
                                        <p:tgtEl>
                                          <p:spTgt spid="99341"/>
                                        </p:tgtEl>
                                      </p:cBhvr>
                                    </p:animEffect>
                                  </p:childTnLst>
                                </p:cTn>
                              </p:par>
                              <p:par>
                                <p:cTn id="42" presetID="4" presetClass="entr" presetSubtype="16" fill="hold" nodeType="withEffect">
                                  <p:stCondLst>
                                    <p:cond delay="0"/>
                                  </p:stCondLst>
                                  <p:childTnLst>
                                    <p:set>
                                      <p:cBhvr>
                                        <p:cTn id="43" dur="1" fill="hold">
                                          <p:stCondLst>
                                            <p:cond delay="0"/>
                                          </p:stCondLst>
                                        </p:cTn>
                                        <p:tgtEl>
                                          <p:spTgt spid="99342"/>
                                        </p:tgtEl>
                                        <p:attrNameLst>
                                          <p:attrName>style.visibility</p:attrName>
                                        </p:attrNameLst>
                                      </p:cBhvr>
                                      <p:to>
                                        <p:strVal val="visible"/>
                                      </p:to>
                                    </p:set>
                                    <p:animEffect transition="in" filter="box(in)">
                                      <p:cBhvr>
                                        <p:cTn id="44" dur="500"/>
                                        <p:tgtEl>
                                          <p:spTgt spid="99342"/>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nodeType="clickEffect">
                                  <p:stCondLst>
                                    <p:cond delay="0"/>
                                  </p:stCondLst>
                                  <p:childTnLst>
                                    <p:set>
                                      <p:cBhvr>
                                        <p:cTn id="48" dur="1" fill="hold">
                                          <p:stCondLst>
                                            <p:cond delay="0"/>
                                          </p:stCondLst>
                                        </p:cTn>
                                        <p:tgtEl>
                                          <p:spTgt spid="99343"/>
                                        </p:tgtEl>
                                        <p:attrNameLst>
                                          <p:attrName>style.visibility</p:attrName>
                                        </p:attrNameLst>
                                      </p:cBhvr>
                                      <p:to>
                                        <p:strVal val="visible"/>
                                      </p:to>
                                    </p:set>
                                    <p:animEffect transition="in" filter="wipe(left)">
                                      <p:cBhvr>
                                        <p:cTn id="49" dur="500"/>
                                        <p:tgtEl>
                                          <p:spTgt spid="99343"/>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99346"/>
                                        </p:tgtEl>
                                        <p:attrNameLst>
                                          <p:attrName>style.visibility</p:attrName>
                                        </p:attrNameLst>
                                      </p:cBhvr>
                                      <p:to>
                                        <p:strVal val="visible"/>
                                      </p:to>
                                    </p:set>
                                    <p:animEffect transition="in" filter="blinds(horizontal)">
                                      <p:cBhvr>
                                        <p:cTn id="54" dur="500"/>
                                        <p:tgtEl>
                                          <p:spTgt spid="99346"/>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99347"/>
                                        </p:tgtEl>
                                        <p:attrNameLst>
                                          <p:attrName>style.visibility</p:attrName>
                                        </p:attrNameLst>
                                      </p:cBhvr>
                                      <p:to>
                                        <p:strVal val="visible"/>
                                      </p:to>
                                    </p:set>
                                    <p:animEffect transition="in" filter="blinds(horizontal)">
                                      <p:cBhvr>
                                        <p:cTn id="57" dur="500"/>
                                        <p:tgtEl>
                                          <p:spTgt spid="99347"/>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99345"/>
                                        </p:tgtEl>
                                        <p:attrNameLst>
                                          <p:attrName>style.visibility</p:attrName>
                                        </p:attrNameLst>
                                      </p:cBhvr>
                                      <p:to>
                                        <p:strVal val="visible"/>
                                      </p:to>
                                    </p:set>
                                    <p:animEffect transition="in" filter="wipe(left)">
                                      <p:cBhvr>
                                        <p:cTn id="62" dur="500"/>
                                        <p:tgtEl>
                                          <p:spTgt spid="99345"/>
                                        </p:tgtEl>
                                      </p:cBhvr>
                                    </p:animEffect>
                                  </p:childTnLst>
                                </p:cTn>
                              </p:par>
                              <p:par>
                                <p:cTn id="63" presetID="22" presetClass="entr" presetSubtype="8" fill="hold" nodeType="withEffect">
                                  <p:stCondLst>
                                    <p:cond delay="0"/>
                                  </p:stCondLst>
                                  <p:childTnLst>
                                    <p:set>
                                      <p:cBhvr>
                                        <p:cTn id="64" dur="1" fill="hold">
                                          <p:stCondLst>
                                            <p:cond delay="0"/>
                                          </p:stCondLst>
                                        </p:cTn>
                                        <p:tgtEl>
                                          <p:spTgt spid="99348"/>
                                        </p:tgtEl>
                                        <p:attrNameLst>
                                          <p:attrName>style.visibility</p:attrName>
                                        </p:attrNameLst>
                                      </p:cBhvr>
                                      <p:to>
                                        <p:strVal val="visible"/>
                                      </p:to>
                                    </p:set>
                                    <p:animEffect transition="in" filter="wipe(left)">
                                      <p:cBhvr>
                                        <p:cTn id="65" dur="500"/>
                                        <p:tgtEl>
                                          <p:spTgt spid="99348"/>
                                        </p:tgtEl>
                                      </p:cBhvr>
                                    </p:animEffect>
                                  </p:childTnLst>
                                </p:cTn>
                              </p:par>
                              <p:par>
                                <p:cTn id="66" presetID="22" presetClass="entr" presetSubtype="8" fill="hold" nodeType="withEffect">
                                  <p:stCondLst>
                                    <p:cond delay="0"/>
                                  </p:stCondLst>
                                  <p:childTnLst>
                                    <p:set>
                                      <p:cBhvr>
                                        <p:cTn id="67" dur="1" fill="hold">
                                          <p:stCondLst>
                                            <p:cond delay="0"/>
                                          </p:stCondLst>
                                        </p:cTn>
                                        <p:tgtEl>
                                          <p:spTgt spid="99349"/>
                                        </p:tgtEl>
                                        <p:attrNameLst>
                                          <p:attrName>style.visibility</p:attrName>
                                        </p:attrNameLst>
                                      </p:cBhvr>
                                      <p:to>
                                        <p:strVal val="visible"/>
                                      </p:to>
                                    </p:set>
                                    <p:animEffect transition="in" filter="wipe(left)">
                                      <p:cBhvr>
                                        <p:cTn id="68" dur="500"/>
                                        <p:tgtEl>
                                          <p:spTgt spid="99349"/>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99344"/>
                                        </p:tgtEl>
                                        <p:attrNameLst>
                                          <p:attrName>style.visibility</p:attrName>
                                        </p:attrNameLst>
                                      </p:cBhvr>
                                      <p:to>
                                        <p:strVal val="visible"/>
                                      </p:to>
                                    </p:set>
                                    <p:animEffect transition="in" filter="wipe(left)">
                                      <p:cBhvr>
                                        <p:cTn id="71" dur="500"/>
                                        <p:tgtEl>
                                          <p:spTgt spid="99344"/>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8" fill="hold" nodeType="clickEffect">
                                  <p:stCondLst>
                                    <p:cond delay="0"/>
                                  </p:stCondLst>
                                  <p:childTnLst>
                                    <p:set>
                                      <p:cBhvr>
                                        <p:cTn id="75" dur="1" fill="hold">
                                          <p:stCondLst>
                                            <p:cond delay="0"/>
                                          </p:stCondLst>
                                        </p:cTn>
                                        <p:tgtEl>
                                          <p:spTgt spid="99352"/>
                                        </p:tgtEl>
                                        <p:attrNameLst>
                                          <p:attrName>style.visibility</p:attrName>
                                        </p:attrNameLst>
                                      </p:cBhvr>
                                      <p:to>
                                        <p:strVal val="visible"/>
                                      </p:to>
                                    </p:set>
                                    <p:animEffect transition="in" filter="wipe(left)">
                                      <p:cBhvr>
                                        <p:cTn id="76" dur="500"/>
                                        <p:tgtEl>
                                          <p:spTgt spid="99352"/>
                                        </p:tgtEl>
                                      </p:cBhvr>
                                    </p:animEffect>
                                  </p:childTnLst>
                                </p:cTn>
                              </p:par>
                              <p:par>
                                <p:cTn id="77" presetID="22" presetClass="entr" presetSubtype="8" fill="hold" nodeType="withEffect">
                                  <p:stCondLst>
                                    <p:cond delay="0"/>
                                  </p:stCondLst>
                                  <p:childTnLst>
                                    <p:set>
                                      <p:cBhvr>
                                        <p:cTn id="78" dur="1" fill="hold">
                                          <p:stCondLst>
                                            <p:cond delay="0"/>
                                          </p:stCondLst>
                                        </p:cTn>
                                        <p:tgtEl>
                                          <p:spTgt spid="99351"/>
                                        </p:tgtEl>
                                        <p:attrNameLst>
                                          <p:attrName>style.visibility</p:attrName>
                                        </p:attrNameLst>
                                      </p:cBhvr>
                                      <p:to>
                                        <p:strVal val="visible"/>
                                      </p:to>
                                    </p:set>
                                    <p:animEffect transition="in" filter="wipe(left)">
                                      <p:cBhvr>
                                        <p:cTn id="79" dur="500"/>
                                        <p:tgtEl>
                                          <p:spTgt spid="99351"/>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99350"/>
                                        </p:tgtEl>
                                        <p:attrNameLst>
                                          <p:attrName>style.visibility</p:attrName>
                                        </p:attrNameLst>
                                      </p:cBhvr>
                                      <p:to>
                                        <p:strVal val="visible"/>
                                      </p:to>
                                    </p:set>
                                    <p:animEffect transition="in" filter="wipe(left)">
                                      <p:cBhvr>
                                        <p:cTn id="82" dur="500"/>
                                        <p:tgtEl>
                                          <p:spTgt spid="993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5" grpId="0"/>
      <p:bldP spid="99340" grpId="0"/>
      <p:bldP spid="99344" grpId="0"/>
      <p:bldP spid="99346" grpId="0"/>
      <p:bldP spid="99347" grpId="0"/>
      <p:bldP spid="99350"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6" name="Text Box 4"/>
          <p:cNvSpPr txBox="1">
            <a:spLocks noChangeArrowheads="1"/>
          </p:cNvSpPr>
          <p:nvPr/>
        </p:nvSpPr>
        <p:spPr bwMode="auto">
          <a:xfrm>
            <a:off x="1524000" y="838200"/>
            <a:ext cx="1752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50000"/>
              </a:spcBef>
              <a:buFontTx/>
              <a:buNone/>
            </a:pPr>
            <a:r>
              <a:rPr lang="zh-CN" altLang="en-US" sz="2800">
                <a:ea typeface="楷体_GB2312" pitchFamily="49" charset="-122"/>
              </a:rPr>
              <a:t>从而由                    </a:t>
            </a:r>
          </a:p>
        </p:txBody>
      </p:sp>
      <p:graphicFrame>
        <p:nvGraphicFramePr>
          <p:cNvPr id="100357" name="Object 5"/>
          <p:cNvGraphicFramePr>
            <a:graphicFrameLocks noChangeAspect="1"/>
          </p:cNvGraphicFramePr>
          <p:nvPr/>
        </p:nvGraphicFramePr>
        <p:xfrm>
          <a:off x="2860675" y="846138"/>
          <a:ext cx="3235325" cy="525462"/>
        </p:xfrm>
        <a:graphic>
          <a:graphicData uri="http://schemas.openxmlformats.org/presentationml/2006/ole">
            <mc:AlternateContent xmlns:mc="http://schemas.openxmlformats.org/markup-compatibility/2006">
              <mc:Choice xmlns:v="urn:schemas-microsoft-com:vml" Requires="v">
                <p:oleObj spid="_x0000_s88152" name="Equation" r:id="rId3" imgW="1409700" imgH="228600" progId="Equation.DSMT4">
                  <p:embed/>
                </p:oleObj>
              </mc:Choice>
              <mc:Fallback>
                <p:oleObj name="Equation" r:id="rId3" imgW="1409700" imgH="2286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60675" y="846138"/>
                        <a:ext cx="3235325" cy="52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0358" name="Object 6"/>
          <p:cNvGraphicFramePr>
            <a:graphicFrameLocks noChangeAspect="1"/>
          </p:cNvGraphicFramePr>
          <p:nvPr/>
        </p:nvGraphicFramePr>
        <p:xfrm>
          <a:off x="2274888" y="1524000"/>
          <a:ext cx="4430712" cy="1050925"/>
        </p:xfrm>
        <a:graphic>
          <a:graphicData uri="http://schemas.openxmlformats.org/presentationml/2006/ole">
            <mc:AlternateContent xmlns:mc="http://schemas.openxmlformats.org/markup-compatibility/2006">
              <mc:Choice xmlns:v="urn:schemas-microsoft-com:vml" Requires="v">
                <p:oleObj spid="_x0000_s88153" name="Equation" r:id="rId5" imgW="1930400" imgH="457200" progId="Equation.DSMT4">
                  <p:embed/>
                </p:oleObj>
              </mc:Choice>
              <mc:Fallback>
                <p:oleObj name="Equation" r:id="rId5" imgW="1930400" imgH="4572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74888" y="1524000"/>
                        <a:ext cx="4430712" cy="105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0359" name="Object 7"/>
          <p:cNvGraphicFramePr>
            <a:graphicFrameLocks noChangeAspect="1"/>
          </p:cNvGraphicFramePr>
          <p:nvPr/>
        </p:nvGraphicFramePr>
        <p:xfrm>
          <a:off x="2276475" y="2530475"/>
          <a:ext cx="5246688" cy="1050925"/>
        </p:xfrm>
        <a:graphic>
          <a:graphicData uri="http://schemas.openxmlformats.org/presentationml/2006/ole">
            <mc:AlternateContent xmlns:mc="http://schemas.openxmlformats.org/markup-compatibility/2006">
              <mc:Choice xmlns:v="urn:schemas-microsoft-com:vml" Requires="v">
                <p:oleObj spid="_x0000_s88154" name="Equation" r:id="rId7" imgW="2286000" imgH="457200" progId="Equation.DSMT4">
                  <p:embed/>
                </p:oleObj>
              </mc:Choice>
              <mc:Fallback>
                <p:oleObj name="Equation" r:id="rId7" imgW="2286000" imgH="457200"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76475" y="2530475"/>
                        <a:ext cx="5246688" cy="105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0360" name="Text Box 8"/>
          <p:cNvSpPr txBox="1">
            <a:spLocks noChangeArrowheads="1"/>
          </p:cNvSpPr>
          <p:nvPr/>
        </p:nvSpPr>
        <p:spPr bwMode="auto">
          <a:xfrm>
            <a:off x="685800" y="3657600"/>
            <a:ext cx="7620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50000"/>
              </a:spcBef>
              <a:buFontTx/>
              <a:buNone/>
            </a:pPr>
            <a:r>
              <a:rPr lang="zh-CN" altLang="en-US" sz="2800">
                <a:ea typeface="楷体_GB2312" pitchFamily="49" charset="-122"/>
              </a:rPr>
              <a:t>得          的置信度为        的置信区间为</a:t>
            </a:r>
          </a:p>
        </p:txBody>
      </p:sp>
      <p:graphicFrame>
        <p:nvGraphicFramePr>
          <p:cNvPr id="100361" name="Object 9"/>
          <p:cNvGraphicFramePr>
            <a:graphicFrameLocks noChangeAspect="1"/>
          </p:cNvGraphicFramePr>
          <p:nvPr/>
        </p:nvGraphicFramePr>
        <p:xfrm>
          <a:off x="1143000" y="3657600"/>
          <a:ext cx="1038225" cy="533400"/>
        </p:xfrm>
        <a:graphic>
          <a:graphicData uri="http://schemas.openxmlformats.org/presentationml/2006/ole">
            <mc:AlternateContent xmlns:mc="http://schemas.openxmlformats.org/markup-compatibility/2006">
              <mc:Choice xmlns:v="urn:schemas-microsoft-com:vml" Requires="v">
                <p:oleObj spid="_x0000_s88155" name="Equation" r:id="rId9" imgW="469696" imgH="241195" progId="Equation.DSMT4">
                  <p:embed/>
                </p:oleObj>
              </mc:Choice>
              <mc:Fallback>
                <p:oleObj name="Equation" r:id="rId9" imgW="469696" imgH="241195" progId="Equation.DSMT4">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43000" y="3657600"/>
                        <a:ext cx="10382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0362" name="Object 10"/>
          <p:cNvGraphicFramePr>
            <a:graphicFrameLocks noChangeAspect="1"/>
          </p:cNvGraphicFramePr>
          <p:nvPr/>
        </p:nvGraphicFramePr>
        <p:xfrm>
          <a:off x="3962400" y="3733800"/>
          <a:ext cx="730250" cy="392113"/>
        </p:xfrm>
        <a:graphic>
          <a:graphicData uri="http://schemas.openxmlformats.org/presentationml/2006/ole">
            <mc:AlternateContent xmlns:mc="http://schemas.openxmlformats.org/markup-compatibility/2006">
              <mc:Choice xmlns:v="urn:schemas-microsoft-com:vml" Requires="v">
                <p:oleObj spid="_x0000_s88156" name="Equation" r:id="rId11" imgW="329914" imgH="177646" progId="Equation.DSMT4">
                  <p:embed/>
                </p:oleObj>
              </mc:Choice>
              <mc:Fallback>
                <p:oleObj name="Equation" r:id="rId11" imgW="329914" imgH="177646" progId="Equation.DSMT4">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62400" y="3733800"/>
                        <a:ext cx="730250" cy="392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0363" name="Object 11"/>
          <p:cNvGraphicFramePr>
            <a:graphicFrameLocks noChangeAspect="1"/>
          </p:cNvGraphicFramePr>
          <p:nvPr/>
        </p:nvGraphicFramePr>
        <p:xfrm>
          <a:off x="3178175" y="4300538"/>
          <a:ext cx="2828925" cy="1109662"/>
        </p:xfrm>
        <a:graphic>
          <a:graphicData uri="http://schemas.openxmlformats.org/presentationml/2006/ole">
            <mc:AlternateContent xmlns:mc="http://schemas.openxmlformats.org/markup-compatibility/2006">
              <mc:Choice xmlns:v="urn:schemas-microsoft-com:vml" Requires="v">
                <p:oleObj spid="_x0000_s88157" name="Equation" r:id="rId13" imgW="1231366" imgH="482391" progId="Equation.DSMT4">
                  <p:embed/>
                </p:oleObj>
              </mc:Choice>
              <mc:Fallback>
                <p:oleObj name="Equation" r:id="rId13" imgW="1231366" imgH="482391" progId="Equation.DSMT4">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8175" y="4300538"/>
                        <a:ext cx="2828925" cy="1109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00357"/>
                                        </p:tgtEl>
                                        <p:attrNameLst>
                                          <p:attrName>style.visibility</p:attrName>
                                        </p:attrNameLst>
                                      </p:cBhvr>
                                      <p:to>
                                        <p:strVal val="visible"/>
                                      </p:to>
                                    </p:set>
                                    <p:animEffect transition="in" filter="wipe(left)">
                                      <p:cBhvr>
                                        <p:cTn id="7" dur="500"/>
                                        <p:tgtEl>
                                          <p:spTgt spid="10035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00356"/>
                                        </p:tgtEl>
                                        <p:attrNameLst>
                                          <p:attrName>style.visibility</p:attrName>
                                        </p:attrNameLst>
                                      </p:cBhvr>
                                      <p:to>
                                        <p:strVal val="visible"/>
                                      </p:to>
                                    </p:set>
                                    <p:animEffect transition="in" filter="wipe(left)">
                                      <p:cBhvr>
                                        <p:cTn id="10" dur="500"/>
                                        <p:tgtEl>
                                          <p:spTgt spid="10035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100358"/>
                                        </p:tgtEl>
                                        <p:attrNameLst>
                                          <p:attrName>style.visibility</p:attrName>
                                        </p:attrNameLst>
                                      </p:cBhvr>
                                      <p:to>
                                        <p:strVal val="visible"/>
                                      </p:to>
                                    </p:set>
                                    <p:animEffect transition="in" filter="wipe(left)">
                                      <p:cBhvr>
                                        <p:cTn id="15" dur="500"/>
                                        <p:tgtEl>
                                          <p:spTgt spid="10035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100359"/>
                                        </p:tgtEl>
                                        <p:attrNameLst>
                                          <p:attrName>style.visibility</p:attrName>
                                        </p:attrNameLst>
                                      </p:cBhvr>
                                      <p:to>
                                        <p:strVal val="visible"/>
                                      </p:to>
                                    </p:set>
                                    <p:animEffect transition="in" filter="wipe(left)">
                                      <p:cBhvr>
                                        <p:cTn id="20" dur="500"/>
                                        <p:tgtEl>
                                          <p:spTgt spid="100359"/>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100361"/>
                                        </p:tgtEl>
                                        <p:attrNameLst>
                                          <p:attrName>style.visibility</p:attrName>
                                        </p:attrNameLst>
                                      </p:cBhvr>
                                      <p:to>
                                        <p:strVal val="visible"/>
                                      </p:to>
                                    </p:set>
                                    <p:animEffect transition="in" filter="wipe(left)">
                                      <p:cBhvr>
                                        <p:cTn id="25" dur="500"/>
                                        <p:tgtEl>
                                          <p:spTgt spid="100361"/>
                                        </p:tgtEl>
                                      </p:cBhvr>
                                    </p:animEffect>
                                  </p:childTnLst>
                                </p:cTn>
                              </p:par>
                              <p:par>
                                <p:cTn id="26" presetID="22" presetClass="entr" presetSubtype="8" fill="hold" nodeType="withEffect">
                                  <p:stCondLst>
                                    <p:cond delay="0"/>
                                  </p:stCondLst>
                                  <p:childTnLst>
                                    <p:set>
                                      <p:cBhvr>
                                        <p:cTn id="27" dur="1" fill="hold">
                                          <p:stCondLst>
                                            <p:cond delay="0"/>
                                          </p:stCondLst>
                                        </p:cTn>
                                        <p:tgtEl>
                                          <p:spTgt spid="100362"/>
                                        </p:tgtEl>
                                        <p:attrNameLst>
                                          <p:attrName>style.visibility</p:attrName>
                                        </p:attrNameLst>
                                      </p:cBhvr>
                                      <p:to>
                                        <p:strVal val="visible"/>
                                      </p:to>
                                    </p:set>
                                    <p:animEffect transition="in" filter="wipe(left)">
                                      <p:cBhvr>
                                        <p:cTn id="28" dur="500"/>
                                        <p:tgtEl>
                                          <p:spTgt spid="100362"/>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100360"/>
                                        </p:tgtEl>
                                        <p:attrNameLst>
                                          <p:attrName>style.visibility</p:attrName>
                                        </p:attrNameLst>
                                      </p:cBhvr>
                                      <p:to>
                                        <p:strVal val="visible"/>
                                      </p:to>
                                    </p:set>
                                    <p:animEffect transition="in" filter="wipe(left)">
                                      <p:cBhvr>
                                        <p:cTn id="31" dur="500"/>
                                        <p:tgtEl>
                                          <p:spTgt spid="100360"/>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100363"/>
                                        </p:tgtEl>
                                        <p:attrNameLst>
                                          <p:attrName>style.visibility</p:attrName>
                                        </p:attrNameLst>
                                      </p:cBhvr>
                                      <p:to>
                                        <p:strVal val="visible"/>
                                      </p:to>
                                    </p:set>
                                    <p:animEffect transition="in" filter="wipe(left)">
                                      <p:cBhvr>
                                        <p:cTn id="36" dur="500"/>
                                        <p:tgtEl>
                                          <p:spTgt spid="1003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6" grpId="0"/>
      <p:bldP spid="100360"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4" name="Text Box 4"/>
          <p:cNvSpPr txBox="1">
            <a:spLocks noChangeArrowheads="1"/>
          </p:cNvSpPr>
          <p:nvPr/>
        </p:nvSpPr>
        <p:spPr bwMode="auto">
          <a:xfrm>
            <a:off x="533400" y="457200"/>
            <a:ext cx="8077200"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50000"/>
              </a:spcBef>
              <a:buFontTx/>
              <a:buNone/>
            </a:pPr>
            <a:r>
              <a:rPr lang="en-US" altLang="zh-CN" sz="2800">
                <a:ea typeface="楷体_GB2312" pitchFamily="49" charset="-122"/>
              </a:rPr>
              <a:t>        </a:t>
            </a:r>
            <a:r>
              <a:rPr lang="zh-CN" altLang="en-US" sz="2800">
                <a:solidFill>
                  <a:srgbClr val="FF0000"/>
                </a:solidFill>
                <a:ea typeface="楷体_GB2312" pitchFamily="49" charset="-122"/>
              </a:rPr>
              <a:t>例：</a:t>
            </a:r>
            <a:r>
              <a:rPr lang="zh-CN" altLang="en-US" sz="2800">
                <a:solidFill>
                  <a:srgbClr val="290DD1"/>
                </a:solidFill>
                <a:ea typeface="楷体_GB2312" pitchFamily="49" charset="-122"/>
              </a:rPr>
              <a:t>设自总体             得一容量为</a:t>
            </a:r>
            <a:r>
              <a:rPr lang="en-US" altLang="zh-CN" sz="2800">
                <a:solidFill>
                  <a:srgbClr val="290DD1"/>
                </a:solidFill>
                <a:ea typeface="楷体_GB2312" pitchFamily="49" charset="-122"/>
              </a:rPr>
              <a:t>10</a:t>
            </a:r>
            <a:r>
              <a:rPr lang="zh-CN" altLang="en-US" sz="2800">
                <a:solidFill>
                  <a:srgbClr val="290DD1"/>
                </a:solidFill>
                <a:ea typeface="楷体_GB2312" pitchFamily="49" charset="-122"/>
              </a:rPr>
              <a:t>的样本，其样本均值              ；自总体              得一容量为</a:t>
            </a:r>
            <a:r>
              <a:rPr lang="en-US" altLang="zh-CN" sz="2800">
                <a:solidFill>
                  <a:srgbClr val="290DD1"/>
                </a:solidFill>
                <a:ea typeface="楷体_GB2312" pitchFamily="49" charset="-122"/>
              </a:rPr>
              <a:t>12</a:t>
            </a:r>
            <a:r>
              <a:rPr lang="zh-CN" altLang="en-US" sz="2800">
                <a:solidFill>
                  <a:srgbClr val="290DD1"/>
                </a:solidFill>
                <a:ea typeface="楷体_GB2312" pitchFamily="49" charset="-122"/>
              </a:rPr>
              <a:t>的样本，其样本均值             ，并且两个样本相互独立。求总体均值差          的置信度为</a:t>
            </a:r>
            <a:r>
              <a:rPr lang="en-US" altLang="zh-CN" sz="2800">
                <a:solidFill>
                  <a:srgbClr val="290DD1"/>
                </a:solidFill>
                <a:ea typeface="楷体_GB2312" pitchFamily="49" charset="-122"/>
              </a:rPr>
              <a:t>0.9</a:t>
            </a:r>
            <a:r>
              <a:rPr lang="zh-CN" altLang="en-US" sz="2800">
                <a:solidFill>
                  <a:srgbClr val="290DD1"/>
                </a:solidFill>
                <a:ea typeface="楷体_GB2312" pitchFamily="49" charset="-122"/>
              </a:rPr>
              <a:t>的置信区间。</a:t>
            </a:r>
          </a:p>
        </p:txBody>
      </p:sp>
      <p:graphicFrame>
        <p:nvGraphicFramePr>
          <p:cNvPr id="102405" name="Object 5"/>
          <p:cNvGraphicFramePr>
            <a:graphicFrameLocks noChangeAspect="1"/>
          </p:cNvGraphicFramePr>
          <p:nvPr/>
        </p:nvGraphicFramePr>
        <p:xfrm>
          <a:off x="3581400" y="512763"/>
          <a:ext cx="1301750" cy="477837"/>
        </p:xfrm>
        <a:graphic>
          <a:graphicData uri="http://schemas.openxmlformats.org/presentationml/2006/ole">
            <mc:AlternateContent xmlns:mc="http://schemas.openxmlformats.org/markup-compatibility/2006">
              <mc:Choice xmlns:v="urn:schemas-microsoft-com:vml" Requires="v">
                <p:oleObj spid="_x0000_s89205" name="Equation" r:id="rId3" imgW="622030" imgH="228501" progId="Equation.DSMT4">
                  <p:embed/>
                </p:oleObj>
              </mc:Choice>
              <mc:Fallback>
                <p:oleObj name="Equation" r:id="rId3" imgW="622030" imgH="228501"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400" y="512763"/>
                        <a:ext cx="1301750" cy="477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06" name="Object 6"/>
          <p:cNvGraphicFramePr>
            <a:graphicFrameLocks noChangeAspect="1"/>
          </p:cNvGraphicFramePr>
          <p:nvPr/>
        </p:nvGraphicFramePr>
        <p:xfrm>
          <a:off x="5224463" y="914400"/>
          <a:ext cx="1328737" cy="477838"/>
        </p:xfrm>
        <a:graphic>
          <a:graphicData uri="http://schemas.openxmlformats.org/presentationml/2006/ole">
            <mc:AlternateContent xmlns:mc="http://schemas.openxmlformats.org/markup-compatibility/2006">
              <mc:Choice xmlns:v="urn:schemas-microsoft-com:vml" Requires="v">
                <p:oleObj spid="_x0000_s89206" name="Equation" r:id="rId5" imgW="634725" imgH="228501" progId="Equation.DSMT4">
                  <p:embed/>
                </p:oleObj>
              </mc:Choice>
              <mc:Fallback>
                <p:oleObj name="Equation" r:id="rId5" imgW="634725" imgH="228501"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24463" y="914400"/>
                        <a:ext cx="1328737" cy="477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07" name="Object 7"/>
          <p:cNvGraphicFramePr>
            <a:graphicFrameLocks noChangeAspect="1"/>
          </p:cNvGraphicFramePr>
          <p:nvPr/>
        </p:nvGraphicFramePr>
        <p:xfrm>
          <a:off x="2438400" y="914400"/>
          <a:ext cx="1222375" cy="425450"/>
        </p:xfrm>
        <a:graphic>
          <a:graphicData uri="http://schemas.openxmlformats.org/presentationml/2006/ole">
            <mc:AlternateContent xmlns:mc="http://schemas.openxmlformats.org/markup-compatibility/2006">
              <mc:Choice xmlns:v="urn:schemas-microsoft-com:vml" Requires="v">
                <p:oleObj spid="_x0000_s89207" name="Equation" r:id="rId7" imgW="583947" imgH="203112" progId="Equation.DSMT4">
                  <p:embed/>
                </p:oleObj>
              </mc:Choice>
              <mc:Fallback>
                <p:oleObj name="Equation" r:id="rId7" imgW="583947" imgH="203112"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38400" y="914400"/>
                        <a:ext cx="1222375" cy="425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08" name="Object 8"/>
          <p:cNvGraphicFramePr>
            <a:graphicFrameLocks noChangeAspect="1"/>
          </p:cNvGraphicFramePr>
          <p:nvPr/>
        </p:nvGraphicFramePr>
        <p:xfrm>
          <a:off x="4267200" y="1371600"/>
          <a:ext cx="1195388" cy="425450"/>
        </p:xfrm>
        <a:graphic>
          <a:graphicData uri="http://schemas.openxmlformats.org/presentationml/2006/ole">
            <mc:AlternateContent xmlns:mc="http://schemas.openxmlformats.org/markup-compatibility/2006">
              <mc:Choice xmlns:v="urn:schemas-microsoft-com:vml" Requires="v">
                <p:oleObj spid="_x0000_s89208" name="Equation" r:id="rId9" imgW="571252" imgH="203112" progId="Equation.DSMT4">
                  <p:embed/>
                </p:oleObj>
              </mc:Choice>
              <mc:Fallback>
                <p:oleObj name="Equation" r:id="rId9" imgW="571252" imgH="203112" progId="Equation.DSMT4">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67200" y="1371600"/>
                        <a:ext cx="1195388" cy="425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09" name="Object 9"/>
          <p:cNvGraphicFramePr>
            <a:graphicFrameLocks noChangeAspect="1"/>
          </p:cNvGraphicFramePr>
          <p:nvPr/>
        </p:nvGraphicFramePr>
        <p:xfrm>
          <a:off x="4191000" y="1752600"/>
          <a:ext cx="957263" cy="479425"/>
        </p:xfrm>
        <a:graphic>
          <a:graphicData uri="http://schemas.openxmlformats.org/presentationml/2006/ole">
            <mc:AlternateContent xmlns:mc="http://schemas.openxmlformats.org/markup-compatibility/2006">
              <mc:Choice xmlns:v="urn:schemas-microsoft-com:vml" Requires="v">
                <p:oleObj spid="_x0000_s89209" name="Equation" r:id="rId11" imgW="457200" imgH="228600" progId="Equation.DSMT4">
                  <p:embed/>
                </p:oleObj>
              </mc:Choice>
              <mc:Fallback>
                <p:oleObj name="Equation" r:id="rId11" imgW="457200" imgH="228600" progId="Equation.DSMT4">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91000" y="1752600"/>
                        <a:ext cx="957263" cy="47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410" name="Text Box 10"/>
          <p:cNvSpPr txBox="1">
            <a:spLocks noChangeArrowheads="1"/>
          </p:cNvSpPr>
          <p:nvPr/>
        </p:nvSpPr>
        <p:spPr bwMode="auto">
          <a:xfrm>
            <a:off x="1371600" y="2667000"/>
            <a:ext cx="3276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50000"/>
              </a:spcBef>
              <a:buFontTx/>
              <a:buNone/>
            </a:pPr>
            <a:r>
              <a:rPr lang="zh-CN" altLang="en-US" sz="2800">
                <a:solidFill>
                  <a:srgbClr val="FF0000"/>
                </a:solidFill>
                <a:ea typeface="楷体_GB2312" pitchFamily="49" charset="-122"/>
              </a:rPr>
              <a:t>解：</a:t>
            </a:r>
            <a:r>
              <a:rPr lang="zh-CN" altLang="en-US" sz="2800">
                <a:ea typeface="楷体_GB2312" pitchFamily="49" charset="-122"/>
              </a:rPr>
              <a:t>取样本函数</a:t>
            </a:r>
          </a:p>
        </p:txBody>
      </p:sp>
      <p:graphicFrame>
        <p:nvGraphicFramePr>
          <p:cNvPr id="102411" name="Object 11"/>
          <p:cNvGraphicFramePr>
            <a:graphicFrameLocks noChangeAspect="1"/>
          </p:cNvGraphicFramePr>
          <p:nvPr/>
        </p:nvGraphicFramePr>
        <p:xfrm>
          <a:off x="2636838" y="3184525"/>
          <a:ext cx="4297362" cy="1463675"/>
        </p:xfrm>
        <a:graphic>
          <a:graphicData uri="http://schemas.openxmlformats.org/presentationml/2006/ole">
            <mc:AlternateContent xmlns:mc="http://schemas.openxmlformats.org/markup-compatibility/2006">
              <mc:Choice xmlns:v="urn:schemas-microsoft-com:vml" Requires="v">
                <p:oleObj spid="_x0000_s89210" name="Equation" r:id="rId13" imgW="1943100" imgH="660400" progId="Equation.DSMT4">
                  <p:embed/>
                </p:oleObj>
              </mc:Choice>
              <mc:Fallback>
                <p:oleObj name="Equation" r:id="rId13" imgW="1943100" imgH="660400" progId="Equation.DSMT4">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36838" y="3184525"/>
                        <a:ext cx="4297362" cy="1463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412" name="Text Box 12"/>
          <p:cNvSpPr txBox="1">
            <a:spLocks noChangeArrowheads="1"/>
          </p:cNvSpPr>
          <p:nvPr/>
        </p:nvSpPr>
        <p:spPr bwMode="auto">
          <a:xfrm>
            <a:off x="685800" y="4662488"/>
            <a:ext cx="4876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50000"/>
              </a:spcBef>
              <a:buFontTx/>
              <a:buNone/>
            </a:pPr>
            <a:r>
              <a:rPr lang="zh-CN" altLang="en-US" sz="2800">
                <a:ea typeface="楷体_GB2312" pitchFamily="49" charset="-122"/>
              </a:rPr>
              <a:t>对给定的                        ，由</a:t>
            </a:r>
          </a:p>
        </p:txBody>
      </p:sp>
      <p:graphicFrame>
        <p:nvGraphicFramePr>
          <p:cNvPr id="102413" name="Object 13"/>
          <p:cNvGraphicFramePr>
            <a:graphicFrameLocks noChangeAspect="1"/>
          </p:cNvGraphicFramePr>
          <p:nvPr/>
        </p:nvGraphicFramePr>
        <p:xfrm>
          <a:off x="2209800" y="4724400"/>
          <a:ext cx="2362200" cy="419100"/>
        </p:xfrm>
        <a:graphic>
          <a:graphicData uri="http://schemas.openxmlformats.org/presentationml/2006/ole">
            <mc:AlternateContent xmlns:mc="http://schemas.openxmlformats.org/markup-compatibility/2006">
              <mc:Choice xmlns:v="urn:schemas-microsoft-com:vml" Requires="v">
                <p:oleObj spid="_x0000_s89211" name="Equation" r:id="rId15" imgW="1002865" imgH="177723" progId="Equation.DSMT4">
                  <p:embed/>
                </p:oleObj>
              </mc:Choice>
              <mc:Fallback>
                <p:oleObj name="Equation" r:id="rId15" imgW="1002865" imgH="177723" progId="Equation.DSMT4">
                  <p:embed/>
                  <p:pic>
                    <p:nvPicPr>
                      <p:cNvPr id="0" name="Object 1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209800" y="4724400"/>
                        <a:ext cx="236220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414" name="Object 14"/>
          <p:cNvGraphicFramePr>
            <a:graphicFrameLocks noChangeAspect="1"/>
          </p:cNvGraphicFramePr>
          <p:nvPr/>
        </p:nvGraphicFramePr>
        <p:xfrm>
          <a:off x="2782888" y="5167313"/>
          <a:ext cx="3617912" cy="928687"/>
        </p:xfrm>
        <a:graphic>
          <a:graphicData uri="http://schemas.openxmlformats.org/presentationml/2006/ole">
            <mc:AlternateContent xmlns:mc="http://schemas.openxmlformats.org/markup-compatibility/2006">
              <mc:Choice xmlns:v="urn:schemas-microsoft-com:vml" Requires="v">
                <p:oleObj spid="_x0000_s89212" name="Equation" r:id="rId17" imgW="1536033" imgH="393529" progId="Equation.DSMT4">
                  <p:embed/>
                </p:oleObj>
              </mc:Choice>
              <mc:Fallback>
                <p:oleObj name="Equation" r:id="rId17" imgW="1536033" imgH="393529" progId="Equation.DSMT4">
                  <p:embed/>
                  <p:pic>
                    <p:nvPicPr>
                      <p:cNvPr id="0" name="Object 1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782888" y="5167313"/>
                        <a:ext cx="3617912" cy="928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2405"/>
                                        </p:tgtEl>
                                        <p:attrNameLst>
                                          <p:attrName>style.visibility</p:attrName>
                                        </p:attrNameLst>
                                      </p:cBhvr>
                                      <p:to>
                                        <p:strVal val="visible"/>
                                      </p:to>
                                    </p:set>
                                    <p:animEffect transition="in" filter="blinds(horizontal)">
                                      <p:cBhvr>
                                        <p:cTn id="7" dur="500"/>
                                        <p:tgtEl>
                                          <p:spTgt spid="102405"/>
                                        </p:tgtEl>
                                      </p:cBhvr>
                                    </p:animEffect>
                                  </p:childTnLst>
                                </p:cTn>
                              </p:par>
                              <p:par>
                                <p:cTn id="8" presetID="3" presetClass="entr" presetSubtype="10" fill="hold" nodeType="withEffect">
                                  <p:stCondLst>
                                    <p:cond delay="0"/>
                                  </p:stCondLst>
                                  <p:childTnLst>
                                    <p:set>
                                      <p:cBhvr>
                                        <p:cTn id="9" dur="1" fill="hold">
                                          <p:stCondLst>
                                            <p:cond delay="0"/>
                                          </p:stCondLst>
                                        </p:cTn>
                                        <p:tgtEl>
                                          <p:spTgt spid="102407"/>
                                        </p:tgtEl>
                                        <p:attrNameLst>
                                          <p:attrName>style.visibility</p:attrName>
                                        </p:attrNameLst>
                                      </p:cBhvr>
                                      <p:to>
                                        <p:strVal val="visible"/>
                                      </p:to>
                                    </p:set>
                                    <p:animEffect transition="in" filter="blinds(horizontal)">
                                      <p:cBhvr>
                                        <p:cTn id="10" dur="500"/>
                                        <p:tgtEl>
                                          <p:spTgt spid="102407"/>
                                        </p:tgtEl>
                                      </p:cBhvr>
                                    </p:animEffect>
                                  </p:childTnLst>
                                </p:cTn>
                              </p:par>
                              <p:par>
                                <p:cTn id="11" presetID="3" presetClass="entr" presetSubtype="10" fill="hold" nodeType="withEffect">
                                  <p:stCondLst>
                                    <p:cond delay="0"/>
                                  </p:stCondLst>
                                  <p:childTnLst>
                                    <p:set>
                                      <p:cBhvr>
                                        <p:cTn id="12" dur="1" fill="hold">
                                          <p:stCondLst>
                                            <p:cond delay="0"/>
                                          </p:stCondLst>
                                        </p:cTn>
                                        <p:tgtEl>
                                          <p:spTgt spid="102406"/>
                                        </p:tgtEl>
                                        <p:attrNameLst>
                                          <p:attrName>style.visibility</p:attrName>
                                        </p:attrNameLst>
                                      </p:cBhvr>
                                      <p:to>
                                        <p:strVal val="visible"/>
                                      </p:to>
                                    </p:set>
                                    <p:animEffect transition="in" filter="blinds(horizontal)">
                                      <p:cBhvr>
                                        <p:cTn id="13" dur="500"/>
                                        <p:tgtEl>
                                          <p:spTgt spid="102406"/>
                                        </p:tgtEl>
                                      </p:cBhvr>
                                    </p:animEffect>
                                  </p:childTnLst>
                                </p:cTn>
                              </p:par>
                              <p:par>
                                <p:cTn id="14" presetID="3" presetClass="entr" presetSubtype="10" fill="hold" nodeType="withEffect">
                                  <p:stCondLst>
                                    <p:cond delay="0"/>
                                  </p:stCondLst>
                                  <p:childTnLst>
                                    <p:set>
                                      <p:cBhvr>
                                        <p:cTn id="15" dur="1" fill="hold">
                                          <p:stCondLst>
                                            <p:cond delay="0"/>
                                          </p:stCondLst>
                                        </p:cTn>
                                        <p:tgtEl>
                                          <p:spTgt spid="102408"/>
                                        </p:tgtEl>
                                        <p:attrNameLst>
                                          <p:attrName>style.visibility</p:attrName>
                                        </p:attrNameLst>
                                      </p:cBhvr>
                                      <p:to>
                                        <p:strVal val="visible"/>
                                      </p:to>
                                    </p:set>
                                    <p:animEffect transition="in" filter="blinds(horizontal)">
                                      <p:cBhvr>
                                        <p:cTn id="16" dur="500"/>
                                        <p:tgtEl>
                                          <p:spTgt spid="102408"/>
                                        </p:tgtEl>
                                      </p:cBhvr>
                                    </p:animEffect>
                                  </p:childTnLst>
                                </p:cTn>
                              </p:par>
                              <p:par>
                                <p:cTn id="17" presetID="3" presetClass="entr" presetSubtype="10" fill="hold" nodeType="withEffect">
                                  <p:stCondLst>
                                    <p:cond delay="0"/>
                                  </p:stCondLst>
                                  <p:childTnLst>
                                    <p:set>
                                      <p:cBhvr>
                                        <p:cTn id="18" dur="1" fill="hold">
                                          <p:stCondLst>
                                            <p:cond delay="0"/>
                                          </p:stCondLst>
                                        </p:cTn>
                                        <p:tgtEl>
                                          <p:spTgt spid="102409"/>
                                        </p:tgtEl>
                                        <p:attrNameLst>
                                          <p:attrName>style.visibility</p:attrName>
                                        </p:attrNameLst>
                                      </p:cBhvr>
                                      <p:to>
                                        <p:strVal val="visible"/>
                                      </p:to>
                                    </p:set>
                                    <p:animEffect transition="in" filter="blinds(horizontal)">
                                      <p:cBhvr>
                                        <p:cTn id="19" dur="500"/>
                                        <p:tgtEl>
                                          <p:spTgt spid="102409"/>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02404"/>
                                        </p:tgtEl>
                                        <p:attrNameLst>
                                          <p:attrName>style.visibility</p:attrName>
                                        </p:attrNameLst>
                                      </p:cBhvr>
                                      <p:to>
                                        <p:strVal val="visible"/>
                                      </p:to>
                                    </p:set>
                                    <p:animEffect transition="in" filter="blinds(horizontal)">
                                      <p:cBhvr>
                                        <p:cTn id="22" dur="500"/>
                                        <p:tgtEl>
                                          <p:spTgt spid="10240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2410"/>
                                        </p:tgtEl>
                                        <p:attrNameLst>
                                          <p:attrName>style.visibility</p:attrName>
                                        </p:attrNameLst>
                                      </p:cBhvr>
                                      <p:to>
                                        <p:strVal val="visible"/>
                                      </p:to>
                                    </p:set>
                                    <p:animEffect transition="in" filter="wipe(left)">
                                      <p:cBhvr>
                                        <p:cTn id="27" dur="500"/>
                                        <p:tgtEl>
                                          <p:spTgt spid="10241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02411"/>
                                        </p:tgtEl>
                                        <p:attrNameLst>
                                          <p:attrName>style.visibility</p:attrName>
                                        </p:attrNameLst>
                                      </p:cBhvr>
                                      <p:to>
                                        <p:strVal val="visible"/>
                                      </p:to>
                                    </p:set>
                                    <p:animEffect transition="in" filter="wipe(left)">
                                      <p:cBhvr>
                                        <p:cTn id="32" dur="500"/>
                                        <p:tgtEl>
                                          <p:spTgt spid="10241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02413"/>
                                        </p:tgtEl>
                                        <p:attrNameLst>
                                          <p:attrName>style.visibility</p:attrName>
                                        </p:attrNameLst>
                                      </p:cBhvr>
                                      <p:to>
                                        <p:strVal val="visible"/>
                                      </p:to>
                                    </p:set>
                                    <p:animEffect transition="in" filter="wipe(left)">
                                      <p:cBhvr>
                                        <p:cTn id="37" dur="500"/>
                                        <p:tgtEl>
                                          <p:spTgt spid="102413"/>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102412"/>
                                        </p:tgtEl>
                                        <p:attrNameLst>
                                          <p:attrName>style.visibility</p:attrName>
                                        </p:attrNameLst>
                                      </p:cBhvr>
                                      <p:to>
                                        <p:strVal val="visible"/>
                                      </p:to>
                                    </p:set>
                                    <p:animEffect transition="in" filter="wipe(left)">
                                      <p:cBhvr>
                                        <p:cTn id="40" dur="500"/>
                                        <p:tgtEl>
                                          <p:spTgt spid="102412"/>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nodeType="clickEffect">
                                  <p:stCondLst>
                                    <p:cond delay="0"/>
                                  </p:stCondLst>
                                  <p:childTnLst>
                                    <p:set>
                                      <p:cBhvr>
                                        <p:cTn id="44" dur="1" fill="hold">
                                          <p:stCondLst>
                                            <p:cond delay="0"/>
                                          </p:stCondLst>
                                        </p:cTn>
                                        <p:tgtEl>
                                          <p:spTgt spid="102414"/>
                                        </p:tgtEl>
                                        <p:attrNameLst>
                                          <p:attrName>style.visibility</p:attrName>
                                        </p:attrNameLst>
                                      </p:cBhvr>
                                      <p:to>
                                        <p:strVal val="visible"/>
                                      </p:to>
                                    </p:set>
                                    <p:animEffect transition="in" filter="wipe(left)">
                                      <p:cBhvr>
                                        <p:cTn id="45" dur="500"/>
                                        <p:tgtEl>
                                          <p:spTgt spid="1024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4" grpId="0"/>
      <p:bldP spid="102410" grpId="0"/>
      <p:bldP spid="102412"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8" name="Text Box 4"/>
          <p:cNvSpPr txBox="1">
            <a:spLocks noChangeArrowheads="1"/>
          </p:cNvSpPr>
          <p:nvPr/>
        </p:nvSpPr>
        <p:spPr bwMode="auto">
          <a:xfrm>
            <a:off x="609600" y="852488"/>
            <a:ext cx="3733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50000"/>
              </a:spcBef>
              <a:buFontTx/>
              <a:buNone/>
            </a:pPr>
            <a:r>
              <a:rPr lang="zh-CN" altLang="en-US" sz="2800">
                <a:ea typeface="楷体_GB2312" pitchFamily="49" charset="-122"/>
              </a:rPr>
              <a:t>查标准正态分布表得</a:t>
            </a:r>
          </a:p>
        </p:txBody>
      </p:sp>
      <p:graphicFrame>
        <p:nvGraphicFramePr>
          <p:cNvPr id="103429" name="Object 5"/>
          <p:cNvGraphicFramePr>
            <a:graphicFrameLocks noChangeAspect="1"/>
          </p:cNvGraphicFramePr>
          <p:nvPr/>
        </p:nvGraphicFramePr>
        <p:xfrm>
          <a:off x="3962400" y="892175"/>
          <a:ext cx="1524000" cy="479425"/>
        </p:xfrm>
        <a:graphic>
          <a:graphicData uri="http://schemas.openxmlformats.org/presentationml/2006/ole">
            <mc:AlternateContent xmlns:mc="http://schemas.openxmlformats.org/markup-compatibility/2006">
              <mc:Choice xmlns:v="urn:schemas-microsoft-com:vml" Requires="v">
                <p:oleObj spid="_x0000_s90216" name="Equation" r:id="rId3" imgW="647419" imgH="203112" progId="Equation.DSMT4">
                  <p:embed/>
                </p:oleObj>
              </mc:Choice>
              <mc:Fallback>
                <p:oleObj name="Equation" r:id="rId3" imgW="647419" imgH="203112"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400" y="892175"/>
                        <a:ext cx="1524000"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430" name="Text Box 6"/>
          <p:cNvSpPr txBox="1">
            <a:spLocks noChangeArrowheads="1"/>
          </p:cNvSpPr>
          <p:nvPr/>
        </p:nvSpPr>
        <p:spPr bwMode="auto">
          <a:xfrm>
            <a:off x="5638800" y="852488"/>
            <a:ext cx="1295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50000"/>
              </a:spcBef>
              <a:buFontTx/>
              <a:buNone/>
            </a:pPr>
            <a:r>
              <a:rPr lang="zh-CN" altLang="en-US" sz="2800">
                <a:ea typeface="楷体_GB2312" pitchFamily="49" charset="-122"/>
              </a:rPr>
              <a:t>又由</a:t>
            </a:r>
          </a:p>
        </p:txBody>
      </p:sp>
      <p:graphicFrame>
        <p:nvGraphicFramePr>
          <p:cNvPr id="103431" name="Object 7"/>
          <p:cNvGraphicFramePr>
            <a:graphicFrameLocks noChangeAspect="1"/>
          </p:cNvGraphicFramePr>
          <p:nvPr/>
        </p:nvGraphicFramePr>
        <p:xfrm>
          <a:off x="6477000" y="914400"/>
          <a:ext cx="2120900" cy="479425"/>
        </p:xfrm>
        <a:graphic>
          <a:graphicData uri="http://schemas.openxmlformats.org/presentationml/2006/ole">
            <mc:AlternateContent xmlns:mc="http://schemas.openxmlformats.org/markup-compatibility/2006">
              <mc:Choice xmlns:v="urn:schemas-microsoft-com:vml" Requires="v">
                <p:oleObj spid="_x0000_s90217" name="Equation" r:id="rId5" imgW="901309" imgH="203112" progId="Equation.DSMT4">
                  <p:embed/>
                </p:oleObj>
              </mc:Choice>
              <mc:Fallback>
                <p:oleObj name="Equation" r:id="rId5" imgW="901309" imgH="203112"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77000" y="914400"/>
                        <a:ext cx="2120900"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432" name="Object 8"/>
          <p:cNvGraphicFramePr>
            <a:graphicFrameLocks noChangeAspect="1"/>
          </p:cNvGraphicFramePr>
          <p:nvPr/>
        </p:nvGraphicFramePr>
        <p:xfrm>
          <a:off x="782638" y="1487488"/>
          <a:ext cx="2570162" cy="569912"/>
        </p:xfrm>
        <a:graphic>
          <a:graphicData uri="http://schemas.openxmlformats.org/presentationml/2006/ole">
            <mc:AlternateContent xmlns:mc="http://schemas.openxmlformats.org/markup-compatibility/2006">
              <mc:Choice xmlns:v="urn:schemas-microsoft-com:vml" Requires="v">
                <p:oleObj spid="_x0000_s90218" name="Equation" r:id="rId7" imgW="1091726" imgH="241195" progId="Equation.DSMT4">
                  <p:embed/>
                </p:oleObj>
              </mc:Choice>
              <mc:Fallback>
                <p:oleObj name="Equation" r:id="rId7" imgW="1091726" imgH="241195"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2638" y="1487488"/>
                        <a:ext cx="2570162" cy="569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433" name="Text Box 9"/>
          <p:cNvSpPr txBox="1">
            <a:spLocks noChangeArrowheads="1"/>
          </p:cNvSpPr>
          <p:nvPr/>
        </p:nvSpPr>
        <p:spPr bwMode="auto">
          <a:xfrm>
            <a:off x="3505200" y="1524000"/>
            <a:ext cx="1143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50000"/>
              </a:spcBef>
              <a:buFontTx/>
              <a:buNone/>
            </a:pPr>
            <a:r>
              <a:rPr lang="zh-CN" altLang="en-US" sz="2800">
                <a:ea typeface="楷体_GB2312" pitchFamily="49" charset="-122"/>
              </a:rPr>
              <a:t>得 </a:t>
            </a:r>
          </a:p>
        </p:txBody>
      </p:sp>
      <p:graphicFrame>
        <p:nvGraphicFramePr>
          <p:cNvPr id="103434" name="Object 10"/>
          <p:cNvGraphicFramePr>
            <a:graphicFrameLocks noChangeAspect="1"/>
          </p:cNvGraphicFramePr>
          <p:nvPr/>
        </p:nvGraphicFramePr>
        <p:xfrm>
          <a:off x="2286000" y="2133600"/>
          <a:ext cx="4602163" cy="1079500"/>
        </p:xfrm>
        <a:graphic>
          <a:graphicData uri="http://schemas.openxmlformats.org/presentationml/2006/ole">
            <mc:AlternateContent xmlns:mc="http://schemas.openxmlformats.org/markup-compatibility/2006">
              <mc:Choice xmlns:v="urn:schemas-microsoft-com:vml" Requires="v">
                <p:oleObj spid="_x0000_s90219" name="Equation" r:id="rId9" imgW="1955800" imgH="457200" progId="Equation.DSMT4">
                  <p:embed/>
                </p:oleObj>
              </mc:Choice>
              <mc:Fallback>
                <p:oleObj name="Equation" r:id="rId9" imgW="1955800" imgH="457200" progId="Equation.DSMT4">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86000" y="2133600"/>
                        <a:ext cx="4602163"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435" name="Text Box 11"/>
          <p:cNvSpPr txBox="1">
            <a:spLocks noChangeArrowheads="1"/>
          </p:cNvSpPr>
          <p:nvPr/>
        </p:nvSpPr>
        <p:spPr bwMode="auto">
          <a:xfrm>
            <a:off x="685800" y="3276600"/>
            <a:ext cx="7239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50000"/>
              </a:spcBef>
              <a:buFontTx/>
              <a:buNone/>
            </a:pPr>
            <a:r>
              <a:rPr lang="zh-CN" altLang="en-US" sz="2800">
                <a:ea typeface="楷体_GB2312" pitchFamily="49" charset="-122"/>
              </a:rPr>
              <a:t>从而得          的置信度为</a:t>
            </a:r>
            <a:r>
              <a:rPr lang="en-US" altLang="zh-CN" sz="2800">
                <a:ea typeface="楷体_GB2312" pitchFamily="49" charset="-122"/>
              </a:rPr>
              <a:t>0.9</a:t>
            </a:r>
            <a:r>
              <a:rPr lang="zh-CN" altLang="en-US" sz="2800">
                <a:ea typeface="楷体_GB2312" pitchFamily="49" charset="-122"/>
              </a:rPr>
              <a:t>的置信区间为</a:t>
            </a:r>
          </a:p>
        </p:txBody>
      </p:sp>
      <p:graphicFrame>
        <p:nvGraphicFramePr>
          <p:cNvPr id="103436" name="Object 12"/>
          <p:cNvGraphicFramePr>
            <a:graphicFrameLocks noChangeAspect="1"/>
          </p:cNvGraphicFramePr>
          <p:nvPr/>
        </p:nvGraphicFramePr>
        <p:xfrm>
          <a:off x="1828800" y="3275013"/>
          <a:ext cx="1066800" cy="534987"/>
        </p:xfrm>
        <a:graphic>
          <a:graphicData uri="http://schemas.openxmlformats.org/presentationml/2006/ole">
            <mc:AlternateContent xmlns:mc="http://schemas.openxmlformats.org/markup-compatibility/2006">
              <mc:Choice xmlns:v="urn:schemas-microsoft-com:vml" Requires="v">
                <p:oleObj spid="_x0000_s90220" name="Equation" r:id="rId11" imgW="457200" imgH="228600" progId="Equation.DSMT4">
                  <p:embed/>
                </p:oleObj>
              </mc:Choice>
              <mc:Fallback>
                <p:oleObj name="Equation" r:id="rId11" imgW="457200" imgH="228600" progId="Equation.DSMT4">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28800" y="3275013"/>
                        <a:ext cx="1066800" cy="534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3437" name="Object 13"/>
          <p:cNvGraphicFramePr>
            <a:graphicFrameLocks noChangeAspect="1"/>
          </p:cNvGraphicFramePr>
          <p:nvPr/>
        </p:nvGraphicFramePr>
        <p:xfrm>
          <a:off x="1676400" y="3959225"/>
          <a:ext cx="5826125" cy="1146175"/>
        </p:xfrm>
        <a:graphic>
          <a:graphicData uri="http://schemas.openxmlformats.org/presentationml/2006/ole">
            <mc:AlternateContent xmlns:mc="http://schemas.openxmlformats.org/markup-compatibility/2006">
              <mc:Choice xmlns:v="urn:schemas-microsoft-com:vml" Requires="v">
                <p:oleObj spid="_x0000_s90221" name="Equation" r:id="rId13" imgW="2717800" imgH="533400" progId="Equation.DSMT4">
                  <p:embed/>
                </p:oleObj>
              </mc:Choice>
              <mc:Fallback>
                <p:oleObj name="Equation" r:id="rId13" imgW="2717800" imgH="533400" progId="Equation.DSMT4">
                  <p:embed/>
                  <p:pic>
                    <p:nvPicPr>
                      <p:cNvPr id="0"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76400" y="3959225"/>
                        <a:ext cx="5826125" cy="1146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3438" name="Object 14"/>
          <p:cNvGraphicFramePr>
            <a:graphicFrameLocks noChangeAspect="1"/>
          </p:cNvGraphicFramePr>
          <p:nvPr/>
        </p:nvGraphicFramePr>
        <p:xfrm>
          <a:off x="1447800" y="5233988"/>
          <a:ext cx="2570163" cy="481012"/>
        </p:xfrm>
        <a:graphic>
          <a:graphicData uri="http://schemas.openxmlformats.org/presentationml/2006/ole">
            <mc:AlternateContent xmlns:mc="http://schemas.openxmlformats.org/markup-compatibility/2006">
              <mc:Choice xmlns:v="urn:schemas-microsoft-com:vml" Requires="v">
                <p:oleObj spid="_x0000_s90222" name="Equation" r:id="rId15" imgW="1091726" imgH="203112" progId="Equation.DSMT4">
                  <p:embed/>
                </p:oleObj>
              </mc:Choice>
              <mc:Fallback>
                <p:oleObj name="Equation" r:id="rId15" imgW="1091726" imgH="203112" progId="Equation.DSMT4">
                  <p:embed/>
                  <p:pic>
                    <p:nvPicPr>
                      <p:cNvPr id="0" name="Object 1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447800" y="5233988"/>
                        <a:ext cx="2570163" cy="481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03429"/>
                                        </p:tgtEl>
                                        <p:attrNameLst>
                                          <p:attrName>style.visibility</p:attrName>
                                        </p:attrNameLst>
                                      </p:cBhvr>
                                      <p:to>
                                        <p:strVal val="visible"/>
                                      </p:to>
                                    </p:set>
                                    <p:animEffect transition="in" filter="wipe(left)">
                                      <p:cBhvr>
                                        <p:cTn id="7" dur="500"/>
                                        <p:tgtEl>
                                          <p:spTgt spid="10342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03428"/>
                                        </p:tgtEl>
                                        <p:attrNameLst>
                                          <p:attrName>style.visibility</p:attrName>
                                        </p:attrNameLst>
                                      </p:cBhvr>
                                      <p:to>
                                        <p:strVal val="visible"/>
                                      </p:to>
                                    </p:set>
                                    <p:animEffect transition="in" filter="wipe(left)">
                                      <p:cBhvr>
                                        <p:cTn id="10" dur="500"/>
                                        <p:tgtEl>
                                          <p:spTgt spid="10342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03430"/>
                                        </p:tgtEl>
                                        <p:attrNameLst>
                                          <p:attrName>style.visibility</p:attrName>
                                        </p:attrNameLst>
                                      </p:cBhvr>
                                      <p:to>
                                        <p:strVal val="visible"/>
                                      </p:to>
                                    </p:set>
                                    <p:animEffect transition="in" filter="blinds(horizontal)">
                                      <p:cBhvr>
                                        <p:cTn id="15" dur="500"/>
                                        <p:tgtEl>
                                          <p:spTgt spid="103430"/>
                                        </p:tgtEl>
                                      </p:cBhvr>
                                    </p:animEffect>
                                  </p:childTnLst>
                                </p:cTn>
                              </p:par>
                              <p:par>
                                <p:cTn id="16" presetID="3" presetClass="entr" presetSubtype="10" fill="hold" nodeType="withEffect">
                                  <p:stCondLst>
                                    <p:cond delay="0"/>
                                  </p:stCondLst>
                                  <p:childTnLst>
                                    <p:set>
                                      <p:cBhvr>
                                        <p:cTn id="17" dur="1" fill="hold">
                                          <p:stCondLst>
                                            <p:cond delay="0"/>
                                          </p:stCondLst>
                                        </p:cTn>
                                        <p:tgtEl>
                                          <p:spTgt spid="103431"/>
                                        </p:tgtEl>
                                        <p:attrNameLst>
                                          <p:attrName>style.visibility</p:attrName>
                                        </p:attrNameLst>
                                      </p:cBhvr>
                                      <p:to>
                                        <p:strVal val="visible"/>
                                      </p:to>
                                    </p:set>
                                    <p:animEffect transition="in" filter="blinds(horizontal)">
                                      <p:cBhvr>
                                        <p:cTn id="18" dur="500"/>
                                        <p:tgtEl>
                                          <p:spTgt spid="103431"/>
                                        </p:tgtEl>
                                      </p:cBhvr>
                                    </p:animEffect>
                                  </p:childTnLst>
                                </p:cTn>
                              </p:par>
                              <p:par>
                                <p:cTn id="19" presetID="3" presetClass="entr" presetSubtype="10" fill="hold" nodeType="withEffect">
                                  <p:stCondLst>
                                    <p:cond delay="0"/>
                                  </p:stCondLst>
                                  <p:childTnLst>
                                    <p:set>
                                      <p:cBhvr>
                                        <p:cTn id="20" dur="1" fill="hold">
                                          <p:stCondLst>
                                            <p:cond delay="0"/>
                                          </p:stCondLst>
                                        </p:cTn>
                                        <p:tgtEl>
                                          <p:spTgt spid="103432"/>
                                        </p:tgtEl>
                                        <p:attrNameLst>
                                          <p:attrName>style.visibility</p:attrName>
                                        </p:attrNameLst>
                                      </p:cBhvr>
                                      <p:to>
                                        <p:strVal val="visible"/>
                                      </p:to>
                                    </p:set>
                                    <p:animEffect transition="in" filter="blinds(horizontal)">
                                      <p:cBhvr>
                                        <p:cTn id="21" dur="500"/>
                                        <p:tgtEl>
                                          <p:spTgt spid="103432"/>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03433"/>
                                        </p:tgtEl>
                                        <p:attrNameLst>
                                          <p:attrName>style.visibility</p:attrName>
                                        </p:attrNameLst>
                                      </p:cBhvr>
                                      <p:to>
                                        <p:strVal val="visible"/>
                                      </p:to>
                                    </p:set>
                                    <p:animEffect transition="in" filter="blinds(horizontal)">
                                      <p:cBhvr>
                                        <p:cTn id="24" dur="500"/>
                                        <p:tgtEl>
                                          <p:spTgt spid="103433"/>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103434"/>
                                        </p:tgtEl>
                                        <p:attrNameLst>
                                          <p:attrName>style.visibility</p:attrName>
                                        </p:attrNameLst>
                                      </p:cBhvr>
                                      <p:to>
                                        <p:strVal val="visible"/>
                                      </p:to>
                                    </p:set>
                                    <p:animEffect transition="in" filter="wipe(left)">
                                      <p:cBhvr>
                                        <p:cTn id="29" dur="500"/>
                                        <p:tgtEl>
                                          <p:spTgt spid="103434"/>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103436"/>
                                        </p:tgtEl>
                                        <p:attrNameLst>
                                          <p:attrName>style.visibility</p:attrName>
                                        </p:attrNameLst>
                                      </p:cBhvr>
                                      <p:to>
                                        <p:strVal val="visible"/>
                                      </p:to>
                                    </p:set>
                                    <p:animEffect transition="in" filter="wipe(left)">
                                      <p:cBhvr>
                                        <p:cTn id="34" dur="500"/>
                                        <p:tgtEl>
                                          <p:spTgt spid="103436"/>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103435"/>
                                        </p:tgtEl>
                                        <p:attrNameLst>
                                          <p:attrName>style.visibility</p:attrName>
                                        </p:attrNameLst>
                                      </p:cBhvr>
                                      <p:to>
                                        <p:strVal val="visible"/>
                                      </p:to>
                                    </p:set>
                                    <p:animEffect transition="in" filter="wipe(left)">
                                      <p:cBhvr>
                                        <p:cTn id="37" dur="500"/>
                                        <p:tgtEl>
                                          <p:spTgt spid="10343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03437"/>
                                        </p:tgtEl>
                                        <p:attrNameLst>
                                          <p:attrName>style.visibility</p:attrName>
                                        </p:attrNameLst>
                                      </p:cBhvr>
                                      <p:to>
                                        <p:strVal val="visible"/>
                                      </p:to>
                                    </p:set>
                                    <p:animEffect transition="in" filter="wipe(left)">
                                      <p:cBhvr>
                                        <p:cTn id="42" dur="500"/>
                                        <p:tgtEl>
                                          <p:spTgt spid="10343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103438"/>
                                        </p:tgtEl>
                                        <p:attrNameLst>
                                          <p:attrName>style.visibility</p:attrName>
                                        </p:attrNameLst>
                                      </p:cBhvr>
                                      <p:to>
                                        <p:strVal val="visible"/>
                                      </p:to>
                                    </p:set>
                                    <p:animEffect transition="in" filter="wipe(left)">
                                      <p:cBhvr>
                                        <p:cTn id="47" dur="500"/>
                                        <p:tgtEl>
                                          <p:spTgt spid="1034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8" grpId="0"/>
      <p:bldP spid="103430" grpId="0"/>
      <p:bldP spid="103433" grpId="0"/>
      <p:bldP spid="103435"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2" name="Text Box 4"/>
          <p:cNvSpPr txBox="1">
            <a:spLocks noChangeArrowheads="1"/>
          </p:cNvSpPr>
          <p:nvPr/>
        </p:nvSpPr>
        <p:spPr bwMode="auto">
          <a:xfrm>
            <a:off x="609600" y="609600"/>
            <a:ext cx="8077200" cy="350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50000"/>
              </a:spcBef>
              <a:buFontTx/>
              <a:buNone/>
            </a:pPr>
            <a:r>
              <a:rPr lang="en-US" altLang="zh-CN" sz="2800">
                <a:ea typeface="楷体_GB2312" pitchFamily="49" charset="-122"/>
              </a:rPr>
              <a:t>       </a:t>
            </a:r>
            <a:r>
              <a:rPr lang="zh-CN" altLang="en-US" sz="2800">
                <a:solidFill>
                  <a:srgbClr val="FF0000"/>
                </a:solidFill>
                <a:ea typeface="楷体_GB2312" pitchFamily="49" charset="-122"/>
              </a:rPr>
              <a:t>练习</a:t>
            </a:r>
            <a:r>
              <a:rPr lang="en-US" altLang="zh-CN" sz="2800">
                <a:solidFill>
                  <a:srgbClr val="FF0000"/>
                </a:solidFill>
                <a:ea typeface="楷体_GB2312" pitchFamily="49" charset="-122"/>
              </a:rPr>
              <a:t>1</a:t>
            </a:r>
            <a:r>
              <a:rPr lang="zh-CN" altLang="en-US" sz="2800">
                <a:solidFill>
                  <a:srgbClr val="FF0000"/>
                </a:solidFill>
                <a:ea typeface="楷体_GB2312" pitchFamily="49" charset="-122"/>
              </a:rPr>
              <a:t>：</a:t>
            </a:r>
            <a:r>
              <a:rPr lang="zh-CN" altLang="en-US" sz="2800">
                <a:solidFill>
                  <a:srgbClr val="290DD1"/>
                </a:solidFill>
                <a:ea typeface="楷体_GB2312" pitchFamily="49" charset="-122"/>
              </a:rPr>
              <a:t>为比较</a:t>
            </a:r>
            <a:r>
              <a:rPr lang="en-US" altLang="zh-CN" sz="2800">
                <a:solidFill>
                  <a:srgbClr val="290DD1"/>
                </a:solidFill>
                <a:ea typeface="楷体_GB2312" pitchFamily="49" charset="-122"/>
              </a:rPr>
              <a:t>Ⅰ</a:t>
            </a:r>
            <a:r>
              <a:rPr lang="zh-CN" altLang="en-US" sz="2800">
                <a:solidFill>
                  <a:srgbClr val="290DD1"/>
                </a:solidFill>
                <a:ea typeface="楷体_GB2312" pitchFamily="49" charset="-122"/>
              </a:rPr>
              <a:t>， </a:t>
            </a:r>
            <a:r>
              <a:rPr lang="en-US" altLang="zh-CN" sz="2800">
                <a:solidFill>
                  <a:srgbClr val="290DD1"/>
                </a:solidFill>
                <a:ea typeface="楷体_GB2312" pitchFamily="49" charset="-122"/>
              </a:rPr>
              <a:t>Ⅱ</a:t>
            </a:r>
            <a:r>
              <a:rPr lang="zh-CN" altLang="en-US" sz="2800">
                <a:solidFill>
                  <a:srgbClr val="290DD1"/>
                </a:solidFill>
                <a:ea typeface="楷体_GB2312" pitchFamily="49" charset="-122"/>
              </a:rPr>
              <a:t>两种型号步枪子弹的枪口速度，随机的取</a:t>
            </a:r>
            <a:r>
              <a:rPr lang="en-US" altLang="zh-CN" sz="2800">
                <a:solidFill>
                  <a:srgbClr val="290DD1"/>
                </a:solidFill>
                <a:ea typeface="楷体_GB2312" pitchFamily="49" charset="-122"/>
              </a:rPr>
              <a:t>Ⅰ</a:t>
            </a:r>
            <a:r>
              <a:rPr lang="zh-CN" altLang="en-US" sz="2800">
                <a:solidFill>
                  <a:srgbClr val="290DD1"/>
                </a:solidFill>
                <a:ea typeface="楷体_GB2312" pitchFamily="49" charset="-122"/>
              </a:rPr>
              <a:t>型子弹</a:t>
            </a:r>
            <a:r>
              <a:rPr lang="en-US" altLang="zh-CN" sz="2800">
                <a:solidFill>
                  <a:srgbClr val="290DD1"/>
                </a:solidFill>
                <a:ea typeface="楷体_GB2312" pitchFamily="49" charset="-122"/>
              </a:rPr>
              <a:t>10</a:t>
            </a:r>
            <a:r>
              <a:rPr lang="zh-CN" altLang="en-US" sz="2800">
                <a:solidFill>
                  <a:srgbClr val="290DD1"/>
                </a:solidFill>
                <a:ea typeface="楷体_GB2312" pitchFamily="49" charset="-122"/>
              </a:rPr>
              <a:t>发，得到枪口速度的平均值为                      ，标准差                        ；随机的取</a:t>
            </a:r>
            <a:r>
              <a:rPr lang="en-US" altLang="zh-CN" sz="2800">
                <a:solidFill>
                  <a:srgbClr val="290DD1"/>
                </a:solidFill>
                <a:ea typeface="楷体_GB2312" pitchFamily="49" charset="-122"/>
              </a:rPr>
              <a:t>Ⅱ</a:t>
            </a:r>
            <a:r>
              <a:rPr lang="zh-CN" altLang="en-US" sz="2800">
                <a:solidFill>
                  <a:srgbClr val="290DD1"/>
                </a:solidFill>
                <a:ea typeface="楷体_GB2312" pitchFamily="49" charset="-122"/>
              </a:rPr>
              <a:t>型子弹</a:t>
            </a:r>
            <a:r>
              <a:rPr lang="en-US" altLang="zh-CN" sz="2800">
                <a:solidFill>
                  <a:srgbClr val="290DD1"/>
                </a:solidFill>
                <a:ea typeface="楷体_GB2312" pitchFamily="49" charset="-122"/>
              </a:rPr>
              <a:t>20</a:t>
            </a:r>
            <a:r>
              <a:rPr lang="zh-CN" altLang="en-US" sz="2800">
                <a:solidFill>
                  <a:srgbClr val="290DD1"/>
                </a:solidFill>
                <a:ea typeface="楷体_GB2312" pitchFamily="49" charset="-122"/>
              </a:rPr>
              <a:t>发，得到枪口速度平均值                      ，标准差                    。假设两总体都可认为近似的服从正态分布，且由生产过程可认为</a:t>
            </a:r>
            <a:r>
              <a:rPr lang="zh-CN" altLang="en-US" sz="2800">
                <a:solidFill>
                  <a:srgbClr val="FF0000"/>
                </a:solidFill>
                <a:ea typeface="楷体_GB2312" pitchFamily="49" charset="-122"/>
              </a:rPr>
              <a:t>方差相等</a:t>
            </a:r>
            <a:r>
              <a:rPr lang="zh-CN" altLang="en-US" sz="2800">
                <a:solidFill>
                  <a:srgbClr val="290DD1"/>
                </a:solidFill>
                <a:ea typeface="楷体_GB2312" pitchFamily="49" charset="-122"/>
              </a:rPr>
              <a:t>，求两总体均值差           的</a:t>
            </a:r>
            <a:r>
              <a:rPr lang="en-US" altLang="zh-CN" sz="2800">
                <a:solidFill>
                  <a:srgbClr val="290DD1"/>
                </a:solidFill>
                <a:ea typeface="楷体_GB2312" pitchFamily="49" charset="-122"/>
              </a:rPr>
              <a:t>95%</a:t>
            </a:r>
            <a:r>
              <a:rPr lang="zh-CN" altLang="en-US" sz="2800">
                <a:solidFill>
                  <a:srgbClr val="290DD1"/>
                </a:solidFill>
                <a:ea typeface="楷体_GB2312" pitchFamily="49" charset="-122"/>
              </a:rPr>
              <a:t>的置信区间。</a:t>
            </a:r>
          </a:p>
        </p:txBody>
      </p:sp>
      <p:graphicFrame>
        <p:nvGraphicFramePr>
          <p:cNvPr id="104454" name="Object 6"/>
          <p:cNvGraphicFramePr>
            <a:graphicFrameLocks noChangeAspect="1"/>
          </p:cNvGraphicFramePr>
          <p:nvPr/>
        </p:nvGraphicFramePr>
        <p:xfrm>
          <a:off x="2133600" y="1516063"/>
          <a:ext cx="2181225" cy="541337"/>
        </p:xfrm>
        <a:graphic>
          <a:graphicData uri="http://schemas.openxmlformats.org/presentationml/2006/ole">
            <mc:AlternateContent xmlns:mc="http://schemas.openxmlformats.org/markup-compatibility/2006">
              <mc:Choice xmlns:v="urn:schemas-microsoft-com:vml" Requires="v">
                <p:oleObj spid="_x0000_s91209" name="Equation" r:id="rId3" imgW="927100" imgH="228600" progId="Equation.DSMT4">
                  <p:embed/>
                </p:oleObj>
              </mc:Choice>
              <mc:Fallback>
                <p:oleObj name="Equation" r:id="rId3" imgW="927100" imgH="2286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1516063"/>
                        <a:ext cx="2181225" cy="541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4455" name="Object 7"/>
          <p:cNvGraphicFramePr>
            <a:graphicFrameLocks noChangeAspect="1"/>
          </p:cNvGraphicFramePr>
          <p:nvPr/>
        </p:nvGraphicFramePr>
        <p:xfrm>
          <a:off x="5730875" y="1516063"/>
          <a:ext cx="2270125" cy="541337"/>
        </p:xfrm>
        <a:graphic>
          <a:graphicData uri="http://schemas.openxmlformats.org/presentationml/2006/ole">
            <mc:AlternateContent xmlns:mc="http://schemas.openxmlformats.org/markup-compatibility/2006">
              <mc:Choice xmlns:v="urn:schemas-microsoft-com:vml" Requires="v">
                <p:oleObj spid="_x0000_s91210" name="Equation" r:id="rId5" imgW="965200" imgH="228600" progId="Equation.DSMT4">
                  <p:embed/>
                </p:oleObj>
              </mc:Choice>
              <mc:Fallback>
                <p:oleObj name="Equation" r:id="rId5" imgW="965200" imgH="2286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30875" y="1516063"/>
                        <a:ext cx="2270125" cy="541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4456" name="Object 8"/>
          <p:cNvGraphicFramePr>
            <a:graphicFrameLocks noChangeAspect="1"/>
          </p:cNvGraphicFramePr>
          <p:nvPr/>
        </p:nvGraphicFramePr>
        <p:xfrm>
          <a:off x="1036638" y="2354263"/>
          <a:ext cx="2241550" cy="541337"/>
        </p:xfrm>
        <a:graphic>
          <a:graphicData uri="http://schemas.openxmlformats.org/presentationml/2006/ole">
            <mc:AlternateContent xmlns:mc="http://schemas.openxmlformats.org/markup-compatibility/2006">
              <mc:Choice xmlns:v="urn:schemas-microsoft-com:vml" Requires="v">
                <p:oleObj spid="_x0000_s91211" name="Equation" r:id="rId7" imgW="952087" imgH="228501" progId="Equation.DSMT4">
                  <p:embed/>
                </p:oleObj>
              </mc:Choice>
              <mc:Fallback>
                <p:oleObj name="Equation" r:id="rId7" imgW="952087" imgH="228501"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36638" y="2354263"/>
                        <a:ext cx="2241550" cy="541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4457" name="Object 9"/>
          <p:cNvGraphicFramePr>
            <a:graphicFrameLocks noChangeAspect="1"/>
          </p:cNvGraphicFramePr>
          <p:nvPr/>
        </p:nvGraphicFramePr>
        <p:xfrm>
          <a:off x="4584700" y="2354263"/>
          <a:ext cx="2120900" cy="541337"/>
        </p:xfrm>
        <a:graphic>
          <a:graphicData uri="http://schemas.openxmlformats.org/presentationml/2006/ole">
            <mc:AlternateContent xmlns:mc="http://schemas.openxmlformats.org/markup-compatibility/2006">
              <mc:Choice xmlns:v="urn:schemas-microsoft-com:vml" Requires="v">
                <p:oleObj spid="_x0000_s91212" name="Equation" r:id="rId9" imgW="901309" imgH="228501" progId="Equation.DSMT4">
                  <p:embed/>
                </p:oleObj>
              </mc:Choice>
              <mc:Fallback>
                <p:oleObj name="Equation" r:id="rId9" imgW="901309" imgH="228501" progId="Equation.DSMT4">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84700" y="2354263"/>
                        <a:ext cx="2120900" cy="541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4458" name="Object 10"/>
          <p:cNvGraphicFramePr>
            <a:graphicFrameLocks noChangeAspect="1"/>
          </p:cNvGraphicFramePr>
          <p:nvPr/>
        </p:nvGraphicFramePr>
        <p:xfrm>
          <a:off x="5715000" y="3198813"/>
          <a:ext cx="1066800" cy="534987"/>
        </p:xfrm>
        <a:graphic>
          <a:graphicData uri="http://schemas.openxmlformats.org/presentationml/2006/ole">
            <mc:AlternateContent xmlns:mc="http://schemas.openxmlformats.org/markup-compatibility/2006">
              <mc:Choice xmlns:v="urn:schemas-microsoft-com:vml" Requires="v">
                <p:oleObj spid="_x0000_s91213" name="Equation" r:id="rId11" imgW="457200" imgH="228600" progId="Equation.DSMT4">
                  <p:embed/>
                </p:oleObj>
              </mc:Choice>
              <mc:Fallback>
                <p:oleObj name="Equation" r:id="rId11" imgW="457200" imgH="228600" progId="Equation.DSMT4">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715000" y="3198813"/>
                        <a:ext cx="1066800" cy="534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04454"/>
                                        </p:tgtEl>
                                        <p:attrNameLst>
                                          <p:attrName>style.visibility</p:attrName>
                                        </p:attrNameLst>
                                      </p:cBhvr>
                                      <p:to>
                                        <p:strVal val="visible"/>
                                      </p:to>
                                    </p:set>
                                    <p:animEffect transition="in" filter="box(in)">
                                      <p:cBhvr>
                                        <p:cTn id="7" dur="500"/>
                                        <p:tgtEl>
                                          <p:spTgt spid="104454"/>
                                        </p:tgtEl>
                                      </p:cBhvr>
                                    </p:animEffect>
                                  </p:childTnLst>
                                </p:cTn>
                              </p:par>
                              <p:par>
                                <p:cTn id="8" presetID="4" presetClass="entr" presetSubtype="16" fill="hold" nodeType="withEffect">
                                  <p:stCondLst>
                                    <p:cond delay="0"/>
                                  </p:stCondLst>
                                  <p:childTnLst>
                                    <p:set>
                                      <p:cBhvr>
                                        <p:cTn id="9" dur="1" fill="hold">
                                          <p:stCondLst>
                                            <p:cond delay="0"/>
                                          </p:stCondLst>
                                        </p:cTn>
                                        <p:tgtEl>
                                          <p:spTgt spid="104455"/>
                                        </p:tgtEl>
                                        <p:attrNameLst>
                                          <p:attrName>style.visibility</p:attrName>
                                        </p:attrNameLst>
                                      </p:cBhvr>
                                      <p:to>
                                        <p:strVal val="visible"/>
                                      </p:to>
                                    </p:set>
                                    <p:animEffect transition="in" filter="box(in)">
                                      <p:cBhvr>
                                        <p:cTn id="10" dur="500"/>
                                        <p:tgtEl>
                                          <p:spTgt spid="104455"/>
                                        </p:tgtEl>
                                      </p:cBhvr>
                                    </p:animEffect>
                                  </p:childTnLst>
                                </p:cTn>
                              </p:par>
                              <p:par>
                                <p:cTn id="11" presetID="4" presetClass="entr" presetSubtype="16" fill="hold" nodeType="withEffect">
                                  <p:stCondLst>
                                    <p:cond delay="0"/>
                                  </p:stCondLst>
                                  <p:childTnLst>
                                    <p:set>
                                      <p:cBhvr>
                                        <p:cTn id="12" dur="1" fill="hold">
                                          <p:stCondLst>
                                            <p:cond delay="0"/>
                                          </p:stCondLst>
                                        </p:cTn>
                                        <p:tgtEl>
                                          <p:spTgt spid="104457"/>
                                        </p:tgtEl>
                                        <p:attrNameLst>
                                          <p:attrName>style.visibility</p:attrName>
                                        </p:attrNameLst>
                                      </p:cBhvr>
                                      <p:to>
                                        <p:strVal val="visible"/>
                                      </p:to>
                                    </p:set>
                                    <p:animEffect transition="in" filter="box(in)">
                                      <p:cBhvr>
                                        <p:cTn id="13" dur="500"/>
                                        <p:tgtEl>
                                          <p:spTgt spid="104457"/>
                                        </p:tgtEl>
                                      </p:cBhvr>
                                    </p:animEffect>
                                  </p:childTnLst>
                                </p:cTn>
                              </p:par>
                              <p:par>
                                <p:cTn id="14" presetID="4" presetClass="entr" presetSubtype="16" fill="hold" nodeType="withEffect">
                                  <p:stCondLst>
                                    <p:cond delay="0"/>
                                  </p:stCondLst>
                                  <p:childTnLst>
                                    <p:set>
                                      <p:cBhvr>
                                        <p:cTn id="15" dur="1" fill="hold">
                                          <p:stCondLst>
                                            <p:cond delay="0"/>
                                          </p:stCondLst>
                                        </p:cTn>
                                        <p:tgtEl>
                                          <p:spTgt spid="104456"/>
                                        </p:tgtEl>
                                        <p:attrNameLst>
                                          <p:attrName>style.visibility</p:attrName>
                                        </p:attrNameLst>
                                      </p:cBhvr>
                                      <p:to>
                                        <p:strVal val="visible"/>
                                      </p:to>
                                    </p:set>
                                    <p:animEffect transition="in" filter="box(in)">
                                      <p:cBhvr>
                                        <p:cTn id="16" dur="500"/>
                                        <p:tgtEl>
                                          <p:spTgt spid="104456"/>
                                        </p:tgtEl>
                                      </p:cBhvr>
                                    </p:animEffect>
                                  </p:childTnLst>
                                </p:cTn>
                              </p:par>
                              <p:par>
                                <p:cTn id="17" presetID="4" presetClass="entr" presetSubtype="16" fill="hold" nodeType="withEffect">
                                  <p:stCondLst>
                                    <p:cond delay="0"/>
                                  </p:stCondLst>
                                  <p:childTnLst>
                                    <p:set>
                                      <p:cBhvr>
                                        <p:cTn id="18" dur="1" fill="hold">
                                          <p:stCondLst>
                                            <p:cond delay="0"/>
                                          </p:stCondLst>
                                        </p:cTn>
                                        <p:tgtEl>
                                          <p:spTgt spid="104458"/>
                                        </p:tgtEl>
                                        <p:attrNameLst>
                                          <p:attrName>style.visibility</p:attrName>
                                        </p:attrNameLst>
                                      </p:cBhvr>
                                      <p:to>
                                        <p:strVal val="visible"/>
                                      </p:to>
                                    </p:set>
                                    <p:animEffect transition="in" filter="box(in)">
                                      <p:cBhvr>
                                        <p:cTn id="19" dur="500"/>
                                        <p:tgtEl>
                                          <p:spTgt spid="104458"/>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104452"/>
                                        </p:tgtEl>
                                        <p:attrNameLst>
                                          <p:attrName>style.visibility</p:attrName>
                                        </p:attrNameLst>
                                      </p:cBhvr>
                                      <p:to>
                                        <p:strVal val="visible"/>
                                      </p:to>
                                    </p:set>
                                    <p:animEffect transition="in" filter="box(in)">
                                      <p:cBhvr>
                                        <p:cTn id="22" dur="500"/>
                                        <p:tgtEl>
                                          <p:spTgt spid="1044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2"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00" name="Text Box 4"/>
          <p:cNvSpPr txBox="1">
            <a:spLocks noChangeArrowheads="1"/>
          </p:cNvSpPr>
          <p:nvPr/>
        </p:nvSpPr>
        <p:spPr bwMode="auto">
          <a:xfrm>
            <a:off x="762000" y="685800"/>
            <a:ext cx="7772400" cy="3935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50000"/>
              </a:spcBef>
              <a:buFontTx/>
              <a:buNone/>
            </a:pPr>
            <a:r>
              <a:rPr lang="en-US" altLang="zh-CN" sz="2800" dirty="0">
                <a:ea typeface="楷体_GB2312" pitchFamily="49" charset="-122"/>
              </a:rPr>
              <a:t>        </a:t>
            </a:r>
            <a:r>
              <a:rPr lang="zh-CN" altLang="en-US" sz="2800" dirty="0">
                <a:solidFill>
                  <a:srgbClr val="FF0000"/>
                </a:solidFill>
                <a:ea typeface="楷体_GB2312" pitchFamily="49" charset="-122"/>
              </a:rPr>
              <a:t>练习</a:t>
            </a:r>
            <a:r>
              <a:rPr lang="en-US" altLang="zh-CN" sz="2800" dirty="0">
                <a:solidFill>
                  <a:srgbClr val="FF0000"/>
                </a:solidFill>
                <a:ea typeface="楷体_GB2312" pitchFamily="49" charset="-122"/>
              </a:rPr>
              <a:t>2</a:t>
            </a:r>
            <a:r>
              <a:rPr lang="zh-CN" altLang="en-US" sz="2800" dirty="0">
                <a:solidFill>
                  <a:srgbClr val="FF0000"/>
                </a:solidFill>
                <a:ea typeface="楷体_GB2312" pitchFamily="49" charset="-122"/>
              </a:rPr>
              <a:t>：</a:t>
            </a:r>
            <a:r>
              <a:rPr lang="zh-CN" altLang="en-US" sz="2800" dirty="0">
                <a:solidFill>
                  <a:srgbClr val="290DD1"/>
                </a:solidFill>
                <a:ea typeface="楷体_GB2312" pitchFamily="49" charset="-122"/>
              </a:rPr>
              <a:t>为提高某一化学生产过程的得率，试图采用一种新的催化剂，为慎重起见，在实验工厂先进行试验，设采用原催化剂进行了</a:t>
            </a:r>
            <a:r>
              <a:rPr lang="en-US" altLang="zh-CN" sz="2800" dirty="0">
                <a:solidFill>
                  <a:srgbClr val="290DD1"/>
                </a:solidFill>
                <a:ea typeface="楷体_GB2312" pitchFamily="49" charset="-122"/>
              </a:rPr>
              <a:t>8</a:t>
            </a:r>
            <a:r>
              <a:rPr lang="zh-CN" altLang="en-US" sz="2800" dirty="0">
                <a:solidFill>
                  <a:srgbClr val="290DD1"/>
                </a:solidFill>
                <a:ea typeface="楷体_GB2312" pitchFamily="49" charset="-122"/>
              </a:rPr>
              <a:t>次试验，得到得率的平均值                ，样本方差                ，又采用新的催化剂进行了</a:t>
            </a:r>
            <a:r>
              <a:rPr lang="en-US" altLang="zh-CN" sz="2800" dirty="0">
                <a:solidFill>
                  <a:srgbClr val="290DD1"/>
                </a:solidFill>
                <a:ea typeface="楷体_GB2312" pitchFamily="49" charset="-122"/>
              </a:rPr>
              <a:t>8</a:t>
            </a:r>
            <a:r>
              <a:rPr lang="zh-CN" altLang="en-US" sz="2800" dirty="0">
                <a:solidFill>
                  <a:srgbClr val="290DD1"/>
                </a:solidFill>
                <a:ea typeface="楷体_GB2312" pitchFamily="49" charset="-122"/>
              </a:rPr>
              <a:t>次试验，得到                                   ，假设两总体都可以认为服从正态分布，且</a:t>
            </a:r>
            <a:r>
              <a:rPr lang="zh-CN" altLang="en-US" sz="2800" dirty="0">
                <a:solidFill>
                  <a:srgbClr val="FF0000"/>
                </a:solidFill>
                <a:ea typeface="楷体_GB2312" pitchFamily="49" charset="-122"/>
              </a:rPr>
              <a:t>方差相等</a:t>
            </a:r>
            <a:r>
              <a:rPr lang="zh-CN" altLang="en-US" sz="2800" dirty="0">
                <a:solidFill>
                  <a:srgbClr val="290DD1"/>
                </a:solidFill>
                <a:ea typeface="楷体_GB2312" pitchFamily="49" charset="-122"/>
              </a:rPr>
              <a:t>，两样本独立，试求两总体下             的置信度为</a:t>
            </a:r>
            <a:r>
              <a:rPr lang="en-US" altLang="zh-CN" sz="2800" dirty="0">
                <a:solidFill>
                  <a:srgbClr val="290DD1"/>
                </a:solidFill>
                <a:ea typeface="楷体_GB2312" pitchFamily="49" charset="-122"/>
              </a:rPr>
              <a:t>95%</a:t>
            </a:r>
            <a:r>
              <a:rPr lang="zh-CN" altLang="en-US" sz="2800" dirty="0">
                <a:solidFill>
                  <a:srgbClr val="290DD1"/>
                </a:solidFill>
                <a:ea typeface="楷体_GB2312" pitchFamily="49" charset="-122"/>
              </a:rPr>
              <a:t>的置信区间。</a:t>
            </a:r>
          </a:p>
        </p:txBody>
      </p:sp>
      <p:graphicFrame>
        <p:nvGraphicFramePr>
          <p:cNvPr id="106501" name="Object 5"/>
          <p:cNvGraphicFramePr>
            <a:graphicFrameLocks noChangeAspect="1"/>
          </p:cNvGraphicFramePr>
          <p:nvPr/>
        </p:nvGraphicFramePr>
        <p:xfrm>
          <a:off x="4443413" y="1973263"/>
          <a:ext cx="1524000" cy="541337"/>
        </p:xfrm>
        <a:graphic>
          <a:graphicData uri="http://schemas.openxmlformats.org/presentationml/2006/ole">
            <mc:AlternateContent xmlns:mc="http://schemas.openxmlformats.org/markup-compatibility/2006">
              <mc:Choice xmlns:v="urn:schemas-microsoft-com:vml" Requires="v">
                <p:oleObj spid="_x0000_s92219" name="Equation" r:id="rId3" imgW="647700" imgH="228600" progId="Equation.DSMT4">
                  <p:embed/>
                </p:oleObj>
              </mc:Choice>
              <mc:Fallback>
                <p:oleObj name="Equation" r:id="rId3" imgW="647700" imgH="2286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3413" y="1973263"/>
                        <a:ext cx="1524000" cy="541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502" name="Object 6"/>
          <p:cNvGraphicFramePr>
            <a:graphicFrameLocks noChangeAspect="1"/>
          </p:cNvGraphicFramePr>
          <p:nvPr/>
        </p:nvGraphicFramePr>
        <p:xfrm>
          <a:off x="1279525" y="2362200"/>
          <a:ext cx="1463675" cy="571500"/>
        </p:xfrm>
        <a:graphic>
          <a:graphicData uri="http://schemas.openxmlformats.org/presentationml/2006/ole">
            <mc:AlternateContent xmlns:mc="http://schemas.openxmlformats.org/markup-compatibility/2006">
              <mc:Choice xmlns:v="urn:schemas-microsoft-com:vml" Requires="v">
                <p:oleObj spid="_x0000_s92220" name="Equation" r:id="rId5" imgW="622030" imgH="241195" progId="Equation.DSMT4">
                  <p:embed/>
                </p:oleObj>
              </mc:Choice>
              <mc:Fallback>
                <p:oleObj name="Equation" r:id="rId5" imgW="622030" imgH="241195"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79525" y="2362200"/>
                        <a:ext cx="1463675"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503" name="Object 7"/>
          <p:cNvGraphicFramePr>
            <a:graphicFrameLocks noChangeAspect="1"/>
          </p:cNvGraphicFramePr>
          <p:nvPr>
            <p:extLst>
              <p:ext uri="{D42A27DB-BD31-4B8C-83A1-F6EECF244321}">
                <p14:modId xmlns:p14="http://schemas.microsoft.com/office/powerpoint/2010/main" val="288416958"/>
              </p:ext>
            </p:extLst>
          </p:nvPr>
        </p:nvGraphicFramePr>
        <p:xfrm>
          <a:off x="1920769" y="2829150"/>
          <a:ext cx="3197225" cy="571500"/>
        </p:xfrm>
        <a:graphic>
          <a:graphicData uri="http://schemas.openxmlformats.org/presentationml/2006/ole">
            <mc:AlternateContent xmlns:mc="http://schemas.openxmlformats.org/markup-compatibility/2006">
              <mc:Choice xmlns:v="urn:schemas-microsoft-com:vml" Requires="v">
                <p:oleObj spid="_x0000_s92221" name="Equation" r:id="rId7" imgW="1358310" imgH="241195" progId="Equation.DSMT4">
                  <p:embed/>
                </p:oleObj>
              </mc:Choice>
              <mc:Fallback>
                <p:oleObj name="Equation" r:id="rId7" imgW="1358310" imgH="241195"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20769" y="2829150"/>
                        <a:ext cx="3197225"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504" name="Object 8"/>
          <p:cNvGraphicFramePr>
            <a:graphicFrameLocks noChangeAspect="1"/>
          </p:cNvGraphicFramePr>
          <p:nvPr>
            <p:extLst>
              <p:ext uri="{D42A27DB-BD31-4B8C-83A1-F6EECF244321}">
                <p14:modId xmlns:p14="http://schemas.microsoft.com/office/powerpoint/2010/main" val="639944100"/>
              </p:ext>
            </p:extLst>
          </p:nvPr>
        </p:nvGraphicFramePr>
        <p:xfrm>
          <a:off x="3124200" y="3672954"/>
          <a:ext cx="1066800" cy="534988"/>
        </p:xfrm>
        <a:graphic>
          <a:graphicData uri="http://schemas.openxmlformats.org/presentationml/2006/ole">
            <mc:AlternateContent xmlns:mc="http://schemas.openxmlformats.org/markup-compatibility/2006">
              <mc:Choice xmlns:v="urn:schemas-microsoft-com:vml" Requires="v">
                <p:oleObj spid="_x0000_s92222" name="Equation" r:id="rId9" imgW="457200" imgH="228600" progId="Equation.DSMT4">
                  <p:embed/>
                </p:oleObj>
              </mc:Choice>
              <mc:Fallback>
                <p:oleObj name="Equation" r:id="rId9" imgW="457200" imgH="228600" progId="Equation.DSMT4">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24200" y="3672954"/>
                        <a:ext cx="1066800" cy="534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06501"/>
                                        </p:tgtEl>
                                        <p:attrNameLst>
                                          <p:attrName>style.visibility</p:attrName>
                                        </p:attrNameLst>
                                      </p:cBhvr>
                                      <p:to>
                                        <p:strVal val="visible"/>
                                      </p:to>
                                    </p:set>
                                    <p:animEffect transition="in" filter="checkerboard(across)">
                                      <p:cBhvr>
                                        <p:cTn id="7" dur="500"/>
                                        <p:tgtEl>
                                          <p:spTgt spid="106501"/>
                                        </p:tgtEl>
                                      </p:cBhvr>
                                    </p:animEffect>
                                  </p:childTnLst>
                                </p:cTn>
                              </p:par>
                              <p:par>
                                <p:cTn id="8" presetID="5" presetClass="entr" presetSubtype="10" fill="hold" nodeType="withEffect">
                                  <p:stCondLst>
                                    <p:cond delay="0"/>
                                  </p:stCondLst>
                                  <p:childTnLst>
                                    <p:set>
                                      <p:cBhvr>
                                        <p:cTn id="9" dur="1" fill="hold">
                                          <p:stCondLst>
                                            <p:cond delay="0"/>
                                          </p:stCondLst>
                                        </p:cTn>
                                        <p:tgtEl>
                                          <p:spTgt spid="106502"/>
                                        </p:tgtEl>
                                        <p:attrNameLst>
                                          <p:attrName>style.visibility</p:attrName>
                                        </p:attrNameLst>
                                      </p:cBhvr>
                                      <p:to>
                                        <p:strVal val="visible"/>
                                      </p:to>
                                    </p:set>
                                    <p:animEffect transition="in" filter="checkerboard(across)">
                                      <p:cBhvr>
                                        <p:cTn id="10" dur="500"/>
                                        <p:tgtEl>
                                          <p:spTgt spid="106502"/>
                                        </p:tgtEl>
                                      </p:cBhvr>
                                    </p:animEffect>
                                  </p:childTnLst>
                                </p:cTn>
                              </p:par>
                              <p:par>
                                <p:cTn id="11" presetID="5" presetClass="entr" presetSubtype="10" fill="hold" nodeType="withEffect">
                                  <p:stCondLst>
                                    <p:cond delay="0"/>
                                  </p:stCondLst>
                                  <p:childTnLst>
                                    <p:set>
                                      <p:cBhvr>
                                        <p:cTn id="12" dur="1" fill="hold">
                                          <p:stCondLst>
                                            <p:cond delay="0"/>
                                          </p:stCondLst>
                                        </p:cTn>
                                        <p:tgtEl>
                                          <p:spTgt spid="106503"/>
                                        </p:tgtEl>
                                        <p:attrNameLst>
                                          <p:attrName>style.visibility</p:attrName>
                                        </p:attrNameLst>
                                      </p:cBhvr>
                                      <p:to>
                                        <p:strVal val="visible"/>
                                      </p:to>
                                    </p:set>
                                    <p:animEffect transition="in" filter="checkerboard(across)">
                                      <p:cBhvr>
                                        <p:cTn id="13" dur="500"/>
                                        <p:tgtEl>
                                          <p:spTgt spid="106503"/>
                                        </p:tgtEl>
                                      </p:cBhvr>
                                    </p:animEffect>
                                  </p:childTnLst>
                                </p:cTn>
                              </p:par>
                              <p:par>
                                <p:cTn id="14" presetID="5" presetClass="entr" presetSubtype="10" fill="hold" nodeType="withEffect">
                                  <p:stCondLst>
                                    <p:cond delay="0"/>
                                  </p:stCondLst>
                                  <p:childTnLst>
                                    <p:set>
                                      <p:cBhvr>
                                        <p:cTn id="15" dur="1" fill="hold">
                                          <p:stCondLst>
                                            <p:cond delay="0"/>
                                          </p:stCondLst>
                                        </p:cTn>
                                        <p:tgtEl>
                                          <p:spTgt spid="106504"/>
                                        </p:tgtEl>
                                        <p:attrNameLst>
                                          <p:attrName>style.visibility</p:attrName>
                                        </p:attrNameLst>
                                      </p:cBhvr>
                                      <p:to>
                                        <p:strVal val="visible"/>
                                      </p:to>
                                    </p:set>
                                    <p:animEffect transition="in" filter="checkerboard(across)">
                                      <p:cBhvr>
                                        <p:cTn id="16" dur="500"/>
                                        <p:tgtEl>
                                          <p:spTgt spid="106504"/>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106500"/>
                                        </p:tgtEl>
                                        <p:attrNameLst>
                                          <p:attrName>style.visibility</p:attrName>
                                        </p:attrNameLst>
                                      </p:cBhvr>
                                      <p:to>
                                        <p:strVal val="visible"/>
                                      </p:to>
                                    </p:set>
                                    <p:animEffect transition="in" filter="checkerboard(across)">
                                      <p:cBhvr>
                                        <p:cTn id="19" dur="500"/>
                                        <p:tgtEl>
                                          <p:spTgt spid="1065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00"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ext Box 2"/>
          <p:cNvSpPr txBox="1">
            <a:spLocks noChangeArrowheads="1"/>
          </p:cNvSpPr>
          <p:nvPr/>
        </p:nvSpPr>
        <p:spPr bwMode="auto">
          <a:xfrm>
            <a:off x="533400" y="436563"/>
            <a:ext cx="8153400" cy="543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50000"/>
              </a:spcBef>
              <a:buFontTx/>
              <a:buNone/>
            </a:pPr>
            <a:r>
              <a:rPr lang="en-US" altLang="zh-CN" sz="2800">
                <a:ea typeface="楷体_GB2312" pitchFamily="49" charset="-122"/>
              </a:rPr>
              <a:t>       </a:t>
            </a:r>
            <a:r>
              <a:rPr lang="zh-CN" altLang="en-US" sz="2800">
                <a:solidFill>
                  <a:srgbClr val="FF0000"/>
                </a:solidFill>
                <a:ea typeface="楷体_GB2312" pitchFamily="49" charset="-122"/>
              </a:rPr>
              <a:t>练习</a:t>
            </a:r>
            <a:r>
              <a:rPr lang="en-US" altLang="zh-CN" sz="2800">
                <a:solidFill>
                  <a:srgbClr val="FF0000"/>
                </a:solidFill>
                <a:ea typeface="楷体_GB2312" pitchFamily="49" charset="-122"/>
              </a:rPr>
              <a:t>3</a:t>
            </a:r>
            <a:r>
              <a:rPr lang="zh-CN" altLang="en-US" sz="2800">
                <a:solidFill>
                  <a:srgbClr val="FF0000"/>
                </a:solidFill>
                <a:ea typeface="楷体_GB2312" pitchFamily="49" charset="-122"/>
              </a:rPr>
              <a:t>：</a:t>
            </a:r>
            <a:r>
              <a:rPr lang="zh-CN" altLang="en-US" sz="2800">
                <a:solidFill>
                  <a:srgbClr val="290DD1"/>
                </a:solidFill>
                <a:ea typeface="楷体_GB2312" pitchFamily="49" charset="-122"/>
              </a:rPr>
              <a:t>为了在正常条件下检验一种杂交作物的两种新处理方案，在同一地区随机的挑选八块地，在每块试验地上按两种方案种植作物，这八块地的单位面积产量分别是</a:t>
            </a:r>
            <a:r>
              <a:rPr lang="zh-CN" altLang="en-US" sz="2800">
                <a:solidFill>
                  <a:srgbClr val="290DD1"/>
                </a:solidFill>
                <a:ea typeface="楷体_GB2312" pitchFamily="49" charset="-122"/>
                <a:sym typeface="Wingdings" pitchFamily="2" charset="2"/>
              </a:rPr>
              <a:t>：（单位：公斤）</a:t>
            </a:r>
          </a:p>
          <a:p>
            <a:pPr eaLnBrk="1" hangingPunct="1">
              <a:spcBef>
                <a:spcPct val="50000"/>
              </a:spcBef>
              <a:buFontTx/>
              <a:buNone/>
            </a:pPr>
            <a:r>
              <a:rPr lang="zh-CN" altLang="en-US" sz="2800">
                <a:solidFill>
                  <a:srgbClr val="290DD1"/>
                </a:solidFill>
                <a:ea typeface="楷体_GB2312" pitchFamily="49" charset="-122"/>
                <a:sym typeface="Wingdings" pitchFamily="2" charset="2"/>
              </a:rPr>
              <a:t>一号方案产量：</a:t>
            </a:r>
            <a:r>
              <a:rPr lang="en-US" altLang="zh-CN" sz="2400">
                <a:solidFill>
                  <a:srgbClr val="290DD1"/>
                </a:solidFill>
                <a:ea typeface="楷体_GB2312" pitchFamily="49" charset="-122"/>
                <a:sym typeface="Wingdings" pitchFamily="2" charset="2"/>
              </a:rPr>
              <a:t>86</a:t>
            </a:r>
            <a:r>
              <a:rPr lang="zh-CN" altLang="en-US" sz="2400">
                <a:solidFill>
                  <a:srgbClr val="290DD1"/>
                </a:solidFill>
                <a:ea typeface="楷体_GB2312" pitchFamily="49" charset="-122"/>
                <a:sym typeface="Wingdings" pitchFamily="2" charset="2"/>
              </a:rPr>
              <a:t>，</a:t>
            </a:r>
            <a:r>
              <a:rPr lang="en-US" altLang="zh-CN" sz="2400">
                <a:solidFill>
                  <a:srgbClr val="290DD1"/>
                </a:solidFill>
                <a:ea typeface="楷体_GB2312" pitchFamily="49" charset="-122"/>
                <a:sym typeface="Wingdings" pitchFamily="2" charset="2"/>
              </a:rPr>
              <a:t>87</a:t>
            </a:r>
            <a:r>
              <a:rPr lang="zh-CN" altLang="en-US" sz="2400">
                <a:solidFill>
                  <a:srgbClr val="290DD1"/>
                </a:solidFill>
                <a:ea typeface="楷体_GB2312" pitchFamily="49" charset="-122"/>
                <a:sym typeface="Wingdings" pitchFamily="2" charset="2"/>
              </a:rPr>
              <a:t>，</a:t>
            </a:r>
            <a:r>
              <a:rPr lang="en-US" altLang="zh-CN" sz="2400">
                <a:solidFill>
                  <a:srgbClr val="290DD1"/>
                </a:solidFill>
                <a:ea typeface="楷体_GB2312" pitchFamily="49" charset="-122"/>
                <a:sym typeface="Wingdings" pitchFamily="2" charset="2"/>
              </a:rPr>
              <a:t>56</a:t>
            </a:r>
            <a:r>
              <a:rPr lang="zh-CN" altLang="en-US" sz="2400">
                <a:solidFill>
                  <a:srgbClr val="290DD1"/>
                </a:solidFill>
                <a:ea typeface="楷体_GB2312" pitchFamily="49" charset="-122"/>
                <a:sym typeface="Wingdings" pitchFamily="2" charset="2"/>
              </a:rPr>
              <a:t>，</a:t>
            </a:r>
            <a:r>
              <a:rPr lang="en-US" altLang="zh-CN" sz="2400">
                <a:solidFill>
                  <a:srgbClr val="290DD1"/>
                </a:solidFill>
                <a:ea typeface="楷体_GB2312" pitchFamily="49" charset="-122"/>
                <a:sym typeface="Wingdings" pitchFamily="2" charset="2"/>
              </a:rPr>
              <a:t>93</a:t>
            </a:r>
            <a:r>
              <a:rPr lang="zh-CN" altLang="en-US" sz="2400">
                <a:solidFill>
                  <a:srgbClr val="290DD1"/>
                </a:solidFill>
                <a:ea typeface="楷体_GB2312" pitchFamily="49" charset="-122"/>
                <a:sym typeface="Wingdings" pitchFamily="2" charset="2"/>
              </a:rPr>
              <a:t>，</a:t>
            </a:r>
            <a:r>
              <a:rPr lang="en-US" altLang="zh-CN" sz="2400">
                <a:solidFill>
                  <a:srgbClr val="290DD1"/>
                </a:solidFill>
                <a:ea typeface="楷体_GB2312" pitchFamily="49" charset="-122"/>
                <a:sym typeface="Wingdings" pitchFamily="2" charset="2"/>
              </a:rPr>
              <a:t>84</a:t>
            </a:r>
            <a:r>
              <a:rPr lang="zh-CN" altLang="en-US" sz="2400">
                <a:solidFill>
                  <a:srgbClr val="290DD1"/>
                </a:solidFill>
                <a:ea typeface="楷体_GB2312" pitchFamily="49" charset="-122"/>
                <a:sym typeface="Wingdings" pitchFamily="2" charset="2"/>
              </a:rPr>
              <a:t>，</a:t>
            </a:r>
            <a:r>
              <a:rPr lang="en-US" altLang="zh-CN" sz="2400">
                <a:solidFill>
                  <a:srgbClr val="290DD1"/>
                </a:solidFill>
                <a:ea typeface="楷体_GB2312" pitchFamily="49" charset="-122"/>
                <a:sym typeface="Wingdings" pitchFamily="2" charset="2"/>
              </a:rPr>
              <a:t>93</a:t>
            </a:r>
            <a:r>
              <a:rPr lang="zh-CN" altLang="en-US" sz="2400">
                <a:solidFill>
                  <a:srgbClr val="290DD1"/>
                </a:solidFill>
                <a:ea typeface="楷体_GB2312" pitchFamily="49" charset="-122"/>
                <a:sym typeface="Wingdings" pitchFamily="2" charset="2"/>
              </a:rPr>
              <a:t>，</a:t>
            </a:r>
            <a:r>
              <a:rPr lang="en-US" altLang="zh-CN" sz="2400">
                <a:solidFill>
                  <a:srgbClr val="290DD1"/>
                </a:solidFill>
                <a:ea typeface="楷体_GB2312" pitchFamily="49" charset="-122"/>
                <a:sym typeface="Wingdings" pitchFamily="2" charset="2"/>
              </a:rPr>
              <a:t>75</a:t>
            </a:r>
            <a:r>
              <a:rPr lang="zh-CN" altLang="en-US" sz="2400">
                <a:solidFill>
                  <a:srgbClr val="290DD1"/>
                </a:solidFill>
                <a:ea typeface="楷体_GB2312" pitchFamily="49" charset="-122"/>
                <a:sym typeface="Wingdings" pitchFamily="2" charset="2"/>
              </a:rPr>
              <a:t>，</a:t>
            </a:r>
            <a:r>
              <a:rPr lang="en-US" altLang="zh-CN" sz="2400">
                <a:solidFill>
                  <a:srgbClr val="290DD1"/>
                </a:solidFill>
                <a:ea typeface="楷体_GB2312" pitchFamily="49" charset="-122"/>
                <a:sym typeface="Wingdings" pitchFamily="2" charset="2"/>
              </a:rPr>
              <a:t>79</a:t>
            </a:r>
            <a:r>
              <a:rPr lang="zh-CN" altLang="en-US" sz="2400">
                <a:solidFill>
                  <a:srgbClr val="290DD1"/>
                </a:solidFill>
                <a:ea typeface="楷体_GB2312" pitchFamily="49" charset="-122"/>
                <a:sym typeface="Wingdings" pitchFamily="2" charset="2"/>
              </a:rPr>
              <a:t>，</a:t>
            </a:r>
            <a:r>
              <a:rPr lang="zh-CN" altLang="en-US" sz="2800">
                <a:solidFill>
                  <a:srgbClr val="290DD1"/>
                </a:solidFill>
                <a:ea typeface="楷体_GB2312" pitchFamily="49" charset="-122"/>
                <a:sym typeface="Wingdings" pitchFamily="2" charset="2"/>
              </a:rPr>
              <a:t> 二号方案产量：</a:t>
            </a:r>
            <a:r>
              <a:rPr lang="en-US" altLang="zh-CN" sz="2400">
                <a:solidFill>
                  <a:srgbClr val="290DD1"/>
                </a:solidFill>
                <a:ea typeface="楷体_GB2312" pitchFamily="49" charset="-122"/>
                <a:sym typeface="Wingdings" pitchFamily="2" charset="2"/>
              </a:rPr>
              <a:t>80</a:t>
            </a:r>
            <a:r>
              <a:rPr lang="zh-CN" altLang="en-US" sz="2400">
                <a:solidFill>
                  <a:srgbClr val="290DD1"/>
                </a:solidFill>
                <a:ea typeface="楷体_GB2312" pitchFamily="49" charset="-122"/>
                <a:sym typeface="Wingdings" pitchFamily="2" charset="2"/>
              </a:rPr>
              <a:t>，</a:t>
            </a:r>
            <a:r>
              <a:rPr lang="en-US" altLang="zh-CN" sz="2400">
                <a:solidFill>
                  <a:srgbClr val="290DD1"/>
                </a:solidFill>
                <a:ea typeface="楷体_GB2312" pitchFamily="49" charset="-122"/>
                <a:sym typeface="Wingdings" pitchFamily="2" charset="2"/>
              </a:rPr>
              <a:t>79</a:t>
            </a:r>
            <a:r>
              <a:rPr lang="zh-CN" altLang="en-US" sz="2400">
                <a:solidFill>
                  <a:srgbClr val="290DD1"/>
                </a:solidFill>
                <a:ea typeface="楷体_GB2312" pitchFamily="49" charset="-122"/>
                <a:sym typeface="Wingdings" pitchFamily="2" charset="2"/>
              </a:rPr>
              <a:t>，</a:t>
            </a:r>
            <a:r>
              <a:rPr lang="en-US" altLang="zh-CN" sz="2400">
                <a:solidFill>
                  <a:srgbClr val="290DD1"/>
                </a:solidFill>
                <a:ea typeface="楷体_GB2312" pitchFamily="49" charset="-122"/>
                <a:sym typeface="Wingdings" pitchFamily="2" charset="2"/>
              </a:rPr>
              <a:t>58</a:t>
            </a:r>
            <a:r>
              <a:rPr lang="zh-CN" altLang="en-US" sz="2400">
                <a:solidFill>
                  <a:srgbClr val="290DD1"/>
                </a:solidFill>
                <a:ea typeface="楷体_GB2312" pitchFamily="49" charset="-122"/>
                <a:sym typeface="Wingdings" pitchFamily="2" charset="2"/>
              </a:rPr>
              <a:t>，</a:t>
            </a:r>
            <a:r>
              <a:rPr lang="en-US" altLang="zh-CN" sz="2400">
                <a:solidFill>
                  <a:srgbClr val="290DD1"/>
                </a:solidFill>
                <a:ea typeface="楷体_GB2312" pitchFamily="49" charset="-122"/>
                <a:sym typeface="Wingdings" pitchFamily="2" charset="2"/>
              </a:rPr>
              <a:t>91</a:t>
            </a:r>
            <a:r>
              <a:rPr lang="zh-CN" altLang="en-US" sz="2400">
                <a:solidFill>
                  <a:srgbClr val="290DD1"/>
                </a:solidFill>
                <a:ea typeface="楷体_GB2312" pitchFamily="49" charset="-122"/>
                <a:sym typeface="Wingdings" pitchFamily="2" charset="2"/>
              </a:rPr>
              <a:t>，</a:t>
            </a:r>
            <a:r>
              <a:rPr lang="en-US" altLang="zh-CN" sz="2400">
                <a:solidFill>
                  <a:srgbClr val="290DD1"/>
                </a:solidFill>
                <a:ea typeface="楷体_GB2312" pitchFamily="49" charset="-122"/>
                <a:sym typeface="Wingdings" pitchFamily="2" charset="2"/>
              </a:rPr>
              <a:t>77</a:t>
            </a:r>
            <a:r>
              <a:rPr lang="zh-CN" altLang="en-US" sz="2400">
                <a:solidFill>
                  <a:srgbClr val="290DD1"/>
                </a:solidFill>
                <a:ea typeface="楷体_GB2312" pitchFamily="49" charset="-122"/>
                <a:sym typeface="Wingdings" pitchFamily="2" charset="2"/>
              </a:rPr>
              <a:t>，</a:t>
            </a:r>
            <a:r>
              <a:rPr lang="en-US" altLang="zh-CN" sz="2400">
                <a:solidFill>
                  <a:srgbClr val="290DD1"/>
                </a:solidFill>
                <a:ea typeface="楷体_GB2312" pitchFamily="49" charset="-122"/>
                <a:sym typeface="Wingdings" pitchFamily="2" charset="2"/>
              </a:rPr>
              <a:t>82</a:t>
            </a:r>
            <a:r>
              <a:rPr lang="zh-CN" altLang="en-US" sz="2400">
                <a:solidFill>
                  <a:srgbClr val="290DD1"/>
                </a:solidFill>
                <a:ea typeface="楷体_GB2312" pitchFamily="49" charset="-122"/>
                <a:sym typeface="Wingdings" pitchFamily="2" charset="2"/>
              </a:rPr>
              <a:t>，</a:t>
            </a:r>
            <a:r>
              <a:rPr lang="en-US" altLang="zh-CN" sz="2400">
                <a:solidFill>
                  <a:srgbClr val="290DD1"/>
                </a:solidFill>
                <a:ea typeface="楷体_GB2312" pitchFamily="49" charset="-122"/>
                <a:sym typeface="Wingdings" pitchFamily="2" charset="2"/>
              </a:rPr>
              <a:t>74</a:t>
            </a:r>
            <a:r>
              <a:rPr lang="zh-CN" altLang="en-US" sz="2400">
                <a:solidFill>
                  <a:srgbClr val="290DD1"/>
                </a:solidFill>
                <a:ea typeface="楷体_GB2312" pitchFamily="49" charset="-122"/>
                <a:sym typeface="Wingdings" pitchFamily="2" charset="2"/>
              </a:rPr>
              <a:t>，</a:t>
            </a:r>
            <a:r>
              <a:rPr lang="en-US" altLang="zh-CN" sz="2400">
                <a:solidFill>
                  <a:srgbClr val="290DD1"/>
                </a:solidFill>
                <a:ea typeface="楷体_GB2312" pitchFamily="49" charset="-122"/>
                <a:sym typeface="Wingdings" pitchFamily="2" charset="2"/>
              </a:rPr>
              <a:t>66</a:t>
            </a:r>
            <a:r>
              <a:rPr lang="zh-CN" altLang="en-US" sz="2400">
                <a:solidFill>
                  <a:srgbClr val="290DD1"/>
                </a:solidFill>
                <a:ea typeface="楷体_GB2312" pitchFamily="49" charset="-122"/>
                <a:sym typeface="Wingdings" pitchFamily="2" charset="2"/>
              </a:rPr>
              <a:t>，</a:t>
            </a:r>
          </a:p>
          <a:p>
            <a:pPr eaLnBrk="1" hangingPunct="1">
              <a:spcBef>
                <a:spcPct val="50000"/>
              </a:spcBef>
              <a:buFontTx/>
              <a:buNone/>
            </a:pPr>
            <a:r>
              <a:rPr lang="zh-CN" altLang="en-US" sz="2800">
                <a:solidFill>
                  <a:srgbClr val="290DD1"/>
                </a:solidFill>
                <a:ea typeface="楷体_GB2312" pitchFamily="49" charset="-122"/>
                <a:sym typeface="Wingdings" pitchFamily="2" charset="2"/>
              </a:rPr>
              <a:t>（</a:t>
            </a:r>
            <a:r>
              <a:rPr lang="en-US" altLang="zh-CN" sz="2800">
                <a:solidFill>
                  <a:srgbClr val="290DD1"/>
                </a:solidFill>
                <a:ea typeface="楷体_GB2312" pitchFamily="49" charset="-122"/>
                <a:sym typeface="Wingdings" pitchFamily="2" charset="2"/>
              </a:rPr>
              <a:t>1</a:t>
            </a:r>
            <a:r>
              <a:rPr lang="zh-CN" altLang="en-US" sz="2800">
                <a:solidFill>
                  <a:srgbClr val="290DD1"/>
                </a:solidFill>
                <a:ea typeface="楷体_GB2312" pitchFamily="49" charset="-122"/>
                <a:sym typeface="Wingdings" pitchFamily="2" charset="2"/>
              </a:rPr>
              <a:t>）假设两种方案的产量都服从正态分布，试求这两个平均产量之差的置信度为</a:t>
            </a:r>
            <a:r>
              <a:rPr lang="en-US" altLang="zh-CN" sz="2800">
                <a:solidFill>
                  <a:srgbClr val="290DD1"/>
                </a:solidFill>
                <a:ea typeface="楷体_GB2312" pitchFamily="49" charset="-122"/>
                <a:sym typeface="Wingdings" pitchFamily="2" charset="2"/>
              </a:rPr>
              <a:t>95%</a:t>
            </a:r>
            <a:r>
              <a:rPr lang="zh-CN" altLang="en-US" sz="2800">
                <a:solidFill>
                  <a:srgbClr val="290DD1"/>
                </a:solidFill>
                <a:ea typeface="楷体_GB2312" pitchFamily="49" charset="-122"/>
                <a:sym typeface="Wingdings" pitchFamily="2" charset="2"/>
              </a:rPr>
              <a:t>的置信区间。（</a:t>
            </a:r>
            <a:r>
              <a:rPr lang="en-US" altLang="zh-CN" sz="2800">
                <a:solidFill>
                  <a:srgbClr val="290DD1"/>
                </a:solidFill>
                <a:ea typeface="楷体_GB2312" pitchFamily="49" charset="-122"/>
                <a:sym typeface="Wingdings" pitchFamily="2" charset="2"/>
              </a:rPr>
              <a:t>2</a:t>
            </a:r>
            <a:r>
              <a:rPr lang="zh-CN" altLang="en-US" sz="2800">
                <a:solidFill>
                  <a:srgbClr val="290DD1"/>
                </a:solidFill>
                <a:ea typeface="楷体_GB2312" pitchFamily="49" charset="-122"/>
                <a:sym typeface="Wingdings" pitchFamily="2" charset="2"/>
              </a:rPr>
              <a:t>）假设两种产量都服从正态分布，分别为</a:t>
            </a:r>
          </a:p>
          <a:p>
            <a:pPr eaLnBrk="1" hangingPunct="1">
              <a:spcBef>
                <a:spcPct val="50000"/>
              </a:spcBef>
              <a:buFontTx/>
              <a:buNone/>
            </a:pPr>
            <a:r>
              <a:rPr lang="zh-CN" altLang="en-US" sz="2800">
                <a:solidFill>
                  <a:srgbClr val="290DD1"/>
                </a:solidFill>
                <a:ea typeface="楷体_GB2312" pitchFamily="49" charset="-122"/>
                <a:sym typeface="Wingdings" pitchFamily="2" charset="2"/>
              </a:rPr>
              <a:t>                                           未知，求           的置信度为</a:t>
            </a:r>
            <a:r>
              <a:rPr lang="en-US" altLang="zh-CN" sz="2800">
                <a:solidFill>
                  <a:srgbClr val="290DD1"/>
                </a:solidFill>
                <a:ea typeface="楷体_GB2312" pitchFamily="49" charset="-122"/>
                <a:sym typeface="Wingdings" pitchFamily="2" charset="2"/>
              </a:rPr>
              <a:t>95%</a:t>
            </a:r>
            <a:r>
              <a:rPr lang="zh-CN" altLang="en-US" sz="2800">
                <a:solidFill>
                  <a:srgbClr val="290DD1"/>
                </a:solidFill>
                <a:ea typeface="楷体_GB2312" pitchFamily="49" charset="-122"/>
                <a:sym typeface="Wingdings" pitchFamily="2" charset="2"/>
              </a:rPr>
              <a:t>的置信区间。</a:t>
            </a:r>
            <a:endParaRPr lang="zh-CN" altLang="en-US" sz="2800">
              <a:solidFill>
                <a:srgbClr val="290DD1"/>
              </a:solidFill>
              <a:ea typeface="楷体_GB2312" pitchFamily="49" charset="-122"/>
            </a:endParaRPr>
          </a:p>
        </p:txBody>
      </p:sp>
      <p:graphicFrame>
        <p:nvGraphicFramePr>
          <p:cNvPr id="115715" name="Object 3"/>
          <p:cNvGraphicFramePr>
            <a:graphicFrameLocks noChangeAspect="1"/>
          </p:cNvGraphicFramePr>
          <p:nvPr/>
        </p:nvGraphicFramePr>
        <p:xfrm>
          <a:off x="762000" y="4922838"/>
          <a:ext cx="4037013" cy="563562"/>
        </p:xfrm>
        <a:graphic>
          <a:graphicData uri="http://schemas.openxmlformats.org/presentationml/2006/ole">
            <mc:AlternateContent xmlns:mc="http://schemas.openxmlformats.org/markup-compatibility/2006">
              <mc:Choice xmlns:v="urn:schemas-microsoft-com:vml" Requires="v">
                <p:oleObj spid="_x0000_s93215" name="Equation" r:id="rId3" imgW="1727200" imgH="241300" progId="Equation.DSMT4">
                  <p:embed/>
                </p:oleObj>
              </mc:Choice>
              <mc:Fallback>
                <p:oleObj name="Equation" r:id="rId3" imgW="1727200" imgH="2413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4922838"/>
                        <a:ext cx="4037013" cy="563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5716" name="Object 4"/>
          <p:cNvGraphicFramePr>
            <a:graphicFrameLocks noChangeAspect="1"/>
          </p:cNvGraphicFramePr>
          <p:nvPr/>
        </p:nvGraphicFramePr>
        <p:xfrm>
          <a:off x="6248400" y="4876800"/>
          <a:ext cx="1066800" cy="534988"/>
        </p:xfrm>
        <a:graphic>
          <a:graphicData uri="http://schemas.openxmlformats.org/presentationml/2006/ole">
            <mc:AlternateContent xmlns:mc="http://schemas.openxmlformats.org/markup-compatibility/2006">
              <mc:Choice xmlns:v="urn:schemas-microsoft-com:vml" Requires="v">
                <p:oleObj spid="_x0000_s93216" name="Equation" r:id="rId5" imgW="457200" imgH="228600" progId="Equation.DSMT4">
                  <p:embed/>
                </p:oleObj>
              </mc:Choice>
              <mc:Fallback>
                <p:oleObj name="Equation" r:id="rId5" imgW="457200" imgH="2286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48400" y="4876800"/>
                        <a:ext cx="1066800" cy="534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5715"/>
                                        </p:tgtEl>
                                        <p:attrNameLst>
                                          <p:attrName>style.visibility</p:attrName>
                                        </p:attrNameLst>
                                      </p:cBhvr>
                                      <p:to>
                                        <p:strVal val="visible"/>
                                      </p:to>
                                    </p:set>
                                    <p:animEffect transition="in" filter="blinds(horizontal)">
                                      <p:cBhvr>
                                        <p:cTn id="7" dur="500"/>
                                        <p:tgtEl>
                                          <p:spTgt spid="115715"/>
                                        </p:tgtEl>
                                      </p:cBhvr>
                                    </p:animEffect>
                                  </p:childTnLst>
                                </p:cTn>
                              </p:par>
                              <p:par>
                                <p:cTn id="8" presetID="3" presetClass="entr" presetSubtype="10" fill="hold" nodeType="withEffect">
                                  <p:stCondLst>
                                    <p:cond delay="0"/>
                                  </p:stCondLst>
                                  <p:childTnLst>
                                    <p:set>
                                      <p:cBhvr>
                                        <p:cTn id="9" dur="1" fill="hold">
                                          <p:stCondLst>
                                            <p:cond delay="0"/>
                                          </p:stCondLst>
                                        </p:cTn>
                                        <p:tgtEl>
                                          <p:spTgt spid="115716"/>
                                        </p:tgtEl>
                                        <p:attrNameLst>
                                          <p:attrName>style.visibility</p:attrName>
                                        </p:attrNameLst>
                                      </p:cBhvr>
                                      <p:to>
                                        <p:strVal val="visible"/>
                                      </p:to>
                                    </p:set>
                                    <p:animEffect transition="in" filter="blinds(horizontal)">
                                      <p:cBhvr>
                                        <p:cTn id="10" dur="500"/>
                                        <p:tgtEl>
                                          <p:spTgt spid="115716"/>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15714"/>
                                        </p:tgtEl>
                                        <p:attrNameLst>
                                          <p:attrName>style.visibility</p:attrName>
                                        </p:attrNameLst>
                                      </p:cBhvr>
                                      <p:to>
                                        <p:strVal val="visible"/>
                                      </p:to>
                                    </p:set>
                                    <p:animEffect transition="in" filter="blinds(horizontal)">
                                      <p:cBhvr>
                                        <p:cTn id="13" dur="500"/>
                                        <p:tgtEl>
                                          <p:spTgt spid="1157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842" name="Object 2"/>
          <p:cNvGraphicFramePr>
            <a:graphicFrameLocks noChangeAspect="1"/>
          </p:cNvGraphicFramePr>
          <p:nvPr/>
        </p:nvGraphicFramePr>
        <p:xfrm>
          <a:off x="914400" y="385763"/>
          <a:ext cx="8266113" cy="2489200"/>
        </p:xfrm>
        <a:graphic>
          <a:graphicData uri="http://schemas.openxmlformats.org/presentationml/2006/ole">
            <mc:AlternateContent xmlns:mc="http://schemas.openxmlformats.org/markup-compatibility/2006">
              <mc:Choice xmlns:v="urn:schemas-microsoft-com:vml" Requires="v">
                <p:oleObj spid="_x0000_s38970" name="文档" r:id="rId3" imgW="5294452" imgH="1590104" progId="Word.Document.8">
                  <p:embed/>
                </p:oleObj>
              </mc:Choice>
              <mc:Fallback>
                <p:oleObj name="文档" r:id="rId3" imgW="5294452" imgH="1590104"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385763"/>
                        <a:ext cx="8266113" cy="248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43" name="Object 3"/>
          <p:cNvGraphicFramePr>
            <a:graphicFrameLocks noChangeAspect="1"/>
          </p:cNvGraphicFramePr>
          <p:nvPr/>
        </p:nvGraphicFramePr>
        <p:xfrm>
          <a:off x="990600" y="2895600"/>
          <a:ext cx="9296400" cy="546100"/>
        </p:xfrm>
        <a:graphic>
          <a:graphicData uri="http://schemas.openxmlformats.org/presentationml/2006/ole">
            <mc:AlternateContent xmlns:mc="http://schemas.openxmlformats.org/markup-compatibility/2006">
              <mc:Choice xmlns:v="urn:schemas-microsoft-com:vml" Requires="v">
                <p:oleObj spid="_x0000_s38971" name="文档" r:id="rId5" imgW="5486400" imgH="326160" progId="Word.Document.8">
                  <p:embed/>
                </p:oleObj>
              </mc:Choice>
              <mc:Fallback>
                <p:oleObj name="文档" r:id="rId5" imgW="5486400" imgH="326160" progId="Word.Document.8">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2895600"/>
                        <a:ext cx="9296400" cy="54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44" name="Object 4"/>
          <p:cNvGraphicFramePr>
            <a:graphicFrameLocks noChangeAspect="1"/>
          </p:cNvGraphicFramePr>
          <p:nvPr/>
        </p:nvGraphicFramePr>
        <p:xfrm>
          <a:off x="762000" y="3276600"/>
          <a:ext cx="10058400" cy="979488"/>
        </p:xfrm>
        <a:graphic>
          <a:graphicData uri="http://schemas.openxmlformats.org/presentationml/2006/ole">
            <mc:AlternateContent xmlns:mc="http://schemas.openxmlformats.org/markup-compatibility/2006">
              <mc:Choice xmlns:v="urn:schemas-microsoft-com:vml" Requires="v">
                <p:oleObj spid="_x0000_s38972" name="文档" r:id="rId7" imgW="5486400" imgH="536400" progId="Word.Document.8">
                  <p:embed/>
                </p:oleObj>
              </mc:Choice>
              <mc:Fallback>
                <p:oleObj name="文档" r:id="rId7" imgW="5486400" imgH="536400" progId="Word.Document.8">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2000" y="3276600"/>
                        <a:ext cx="10058400" cy="979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45" name="Object 5"/>
          <p:cNvGraphicFramePr>
            <a:graphicFrameLocks noChangeAspect="1"/>
          </p:cNvGraphicFramePr>
          <p:nvPr/>
        </p:nvGraphicFramePr>
        <p:xfrm>
          <a:off x="1298575" y="4121150"/>
          <a:ext cx="7412038" cy="2320925"/>
        </p:xfrm>
        <a:graphic>
          <a:graphicData uri="http://schemas.openxmlformats.org/presentationml/2006/ole">
            <mc:AlternateContent xmlns:mc="http://schemas.openxmlformats.org/markup-compatibility/2006">
              <mc:Choice xmlns:v="urn:schemas-microsoft-com:vml" Requires="v">
                <p:oleObj spid="_x0000_s38973" name="文档" r:id="rId9" imgW="3584448" imgH="1124712" progId="Word.Document.8">
                  <p:embed/>
                </p:oleObj>
              </mc:Choice>
              <mc:Fallback>
                <p:oleObj name="文档" r:id="rId9" imgW="3584448" imgH="1124712" progId="Word.Document.8">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98575" y="4121150"/>
                        <a:ext cx="7412038" cy="232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5842"/>
                                        </p:tgtEl>
                                        <p:attrNameLst>
                                          <p:attrName>style.visibility</p:attrName>
                                        </p:attrNameLst>
                                      </p:cBhvr>
                                      <p:to>
                                        <p:strVal val="visible"/>
                                      </p:to>
                                    </p:set>
                                    <p:animEffect transition="in" filter="wipe(left)">
                                      <p:cBhvr>
                                        <p:cTn id="7" dur="500"/>
                                        <p:tgtEl>
                                          <p:spTgt spid="358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5843"/>
                                        </p:tgtEl>
                                        <p:attrNameLst>
                                          <p:attrName>style.visibility</p:attrName>
                                        </p:attrNameLst>
                                      </p:cBhvr>
                                      <p:to>
                                        <p:strVal val="visible"/>
                                      </p:to>
                                    </p:set>
                                    <p:animEffect transition="in" filter="wipe(left)">
                                      <p:cBhvr>
                                        <p:cTn id="12" dur="500"/>
                                        <p:tgtEl>
                                          <p:spTgt spid="3584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5844"/>
                                        </p:tgtEl>
                                        <p:attrNameLst>
                                          <p:attrName>style.visibility</p:attrName>
                                        </p:attrNameLst>
                                      </p:cBhvr>
                                      <p:to>
                                        <p:strVal val="visible"/>
                                      </p:to>
                                    </p:set>
                                    <p:animEffect transition="in" filter="wipe(left)">
                                      <p:cBhvr>
                                        <p:cTn id="17" dur="500"/>
                                        <p:tgtEl>
                                          <p:spTgt spid="3584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5845"/>
                                        </p:tgtEl>
                                        <p:attrNameLst>
                                          <p:attrName>style.visibility</p:attrName>
                                        </p:attrNameLst>
                                      </p:cBhvr>
                                      <p:to>
                                        <p:strVal val="visible"/>
                                      </p:to>
                                    </p:set>
                                    <p:animEffect transition="in" filter="wipe(left)">
                                      <p:cBhvr>
                                        <p:cTn id="22" dur="500"/>
                                        <p:tgtEl>
                                          <p:spTgt spid="358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4" name="Text Box 4"/>
          <p:cNvSpPr txBox="1">
            <a:spLocks noChangeArrowheads="1"/>
          </p:cNvSpPr>
          <p:nvPr/>
        </p:nvSpPr>
        <p:spPr bwMode="auto">
          <a:xfrm>
            <a:off x="762000" y="762000"/>
            <a:ext cx="7848600" cy="350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50000"/>
              </a:spcBef>
              <a:buFontTx/>
              <a:buNone/>
            </a:pPr>
            <a:r>
              <a:rPr lang="en-US" altLang="zh-CN" sz="2800">
                <a:ea typeface="楷体_GB2312" pitchFamily="49" charset="-122"/>
              </a:rPr>
              <a:t>       </a:t>
            </a:r>
            <a:r>
              <a:rPr lang="zh-CN" altLang="en-US" sz="2800">
                <a:solidFill>
                  <a:srgbClr val="FF0000"/>
                </a:solidFill>
                <a:ea typeface="楷体_GB2312" pitchFamily="49" charset="-122"/>
              </a:rPr>
              <a:t>练习</a:t>
            </a:r>
            <a:r>
              <a:rPr lang="en-US" altLang="zh-CN" sz="2800">
                <a:solidFill>
                  <a:srgbClr val="FF0000"/>
                </a:solidFill>
                <a:ea typeface="楷体_GB2312" pitchFamily="49" charset="-122"/>
              </a:rPr>
              <a:t>4</a:t>
            </a:r>
            <a:r>
              <a:rPr lang="zh-CN" altLang="en-US" sz="2800">
                <a:solidFill>
                  <a:srgbClr val="FF0000"/>
                </a:solidFill>
                <a:ea typeface="楷体_GB2312" pitchFamily="49" charset="-122"/>
              </a:rPr>
              <a:t>：</a:t>
            </a:r>
            <a:r>
              <a:rPr lang="zh-CN" altLang="en-US" sz="2800">
                <a:solidFill>
                  <a:srgbClr val="290DD1"/>
                </a:solidFill>
                <a:ea typeface="楷体_GB2312" pitchFamily="49" charset="-122"/>
              </a:rPr>
              <a:t>研究由机器</a:t>
            </a:r>
            <a:r>
              <a:rPr lang="en-US" altLang="zh-CN" sz="2800">
                <a:solidFill>
                  <a:srgbClr val="290DD1"/>
                </a:solidFill>
                <a:ea typeface="楷体_GB2312" pitchFamily="49" charset="-122"/>
              </a:rPr>
              <a:t>A</a:t>
            </a:r>
            <a:r>
              <a:rPr lang="zh-CN" altLang="en-US" sz="2800">
                <a:solidFill>
                  <a:srgbClr val="290DD1"/>
                </a:solidFill>
                <a:ea typeface="楷体_GB2312" pitchFamily="49" charset="-122"/>
              </a:rPr>
              <a:t>和机器</a:t>
            </a:r>
            <a:r>
              <a:rPr lang="en-US" altLang="zh-CN" sz="2800">
                <a:solidFill>
                  <a:srgbClr val="290DD1"/>
                </a:solidFill>
                <a:ea typeface="楷体_GB2312" pitchFamily="49" charset="-122"/>
              </a:rPr>
              <a:t>B</a:t>
            </a:r>
            <a:r>
              <a:rPr lang="zh-CN" altLang="en-US" sz="2800">
                <a:solidFill>
                  <a:srgbClr val="290DD1"/>
                </a:solidFill>
                <a:ea typeface="楷体_GB2312" pitchFamily="49" charset="-122"/>
              </a:rPr>
              <a:t>生产的钢管内径，随机抽取机器</a:t>
            </a:r>
            <a:r>
              <a:rPr lang="en-US" altLang="zh-CN" sz="2800">
                <a:solidFill>
                  <a:srgbClr val="290DD1"/>
                </a:solidFill>
                <a:ea typeface="楷体_GB2312" pitchFamily="49" charset="-122"/>
              </a:rPr>
              <a:t>A</a:t>
            </a:r>
            <a:r>
              <a:rPr lang="zh-CN" altLang="en-US" sz="2800">
                <a:solidFill>
                  <a:srgbClr val="290DD1"/>
                </a:solidFill>
                <a:ea typeface="楷体_GB2312" pitchFamily="49" charset="-122"/>
              </a:rPr>
              <a:t>生产的钢管</a:t>
            </a:r>
            <a:r>
              <a:rPr lang="en-US" altLang="zh-CN" sz="2800">
                <a:solidFill>
                  <a:srgbClr val="290DD1"/>
                </a:solidFill>
                <a:ea typeface="楷体_GB2312" pitchFamily="49" charset="-122"/>
              </a:rPr>
              <a:t>18</a:t>
            </a:r>
            <a:r>
              <a:rPr lang="zh-CN" altLang="en-US" sz="2800">
                <a:solidFill>
                  <a:srgbClr val="290DD1"/>
                </a:solidFill>
                <a:ea typeface="楷体_GB2312" pitchFamily="49" charset="-122"/>
              </a:rPr>
              <a:t>只，测得样本方差                       ，抽取机器</a:t>
            </a:r>
            <a:r>
              <a:rPr lang="en-US" altLang="zh-CN" sz="2800">
                <a:solidFill>
                  <a:srgbClr val="290DD1"/>
                </a:solidFill>
                <a:ea typeface="楷体_GB2312" pitchFamily="49" charset="-122"/>
              </a:rPr>
              <a:t>B</a:t>
            </a:r>
            <a:r>
              <a:rPr lang="zh-CN" altLang="en-US" sz="2800">
                <a:solidFill>
                  <a:srgbClr val="290DD1"/>
                </a:solidFill>
                <a:ea typeface="楷体_GB2312" pitchFamily="49" charset="-122"/>
              </a:rPr>
              <a:t>生产的钢管</a:t>
            </a:r>
            <a:r>
              <a:rPr lang="en-US" altLang="zh-CN" sz="2800">
                <a:solidFill>
                  <a:srgbClr val="290DD1"/>
                </a:solidFill>
                <a:ea typeface="楷体_GB2312" pitchFamily="49" charset="-122"/>
              </a:rPr>
              <a:t>13</a:t>
            </a:r>
            <a:r>
              <a:rPr lang="zh-CN" altLang="en-US" sz="2800">
                <a:solidFill>
                  <a:srgbClr val="290DD1"/>
                </a:solidFill>
                <a:ea typeface="楷体_GB2312" pitchFamily="49" charset="-122"/>
              </a:rPr>
              <a:t>只，测得样本方差                          ，设两样本相互独立，且设由机器</a:t>
            </a:r>
            <a:r>
              <a:rPr lang="en-US" altLang="zh-CN" sz="2800">
                <a:solidFill>
                  <a:srgbClr val="290DD1"/>
                </a:solidFill>
                <a:ea typeface="楷体_GB2312" pitchFamily="49" charset="-122"/>
              </a:rPr>
              <a:t>A</a:t>
            </a:r>
            <a:r>
              <a:rPr lang="zh-CN" altLang="en-US" sz="2800">
                <a:solidFill>
                  <a:srgbClr val="290DD1"/>
                </a:solidFill>
                <a:ea typeface="楷体_GB2312" pitchFamily="49" charset="-122"/>
              </a:rPr>
              <a:t>，机器</a:t>
            </a:r>
            <a:r>
              <a:rPr lang="en-US" altLang="zh-CN" sz="2800">
                <a:solidFill>
                  <a:srgbClr val="290DD1"/>
                </a:solidFill>
                <a:ea typeface="楷体_GB2312" pitchFamily="49" charset="-122"/>
              </a:rPr>
              <a:t>B</a:t>
            </a:r>
            <a:r>
              <a:rPr lang="zh-CN" altLang="en-US" sz="2800">
                <a:solidFill>
                  <a:srgbClr val="290DD1"/>
                </a:solidFill>
                <a:ea typeface="楷体_GB2312" pitchFamily="49" charset="-122"/>
              </a:rPr>
              <a:t>生产的钢管内径分别服从                                 ，而                         均未知，试求             的置信度为</a:t>
            </a:r>
            <a:r>
              <a:rPr lang="en-US" altLang="zh-CN" sz="2800">
                <a:solidFill>
                  <a:srgbClr val="290DD1"/>
                </a:solidFill>
                <a:ea typeface="楷体_GB2312" pitchFamily="49" charset="-122"/>
              </a:rPr>
              <a:t>90%</a:t>
            </a:r>
            <a:r>
              <a:rPr lang="zh-CN" altLang="en-US" sz="2800">
                <a:solidFill>
                  <a:srgbClr val="290DD1"/>
                </a:solidFill>
                <a:ea typeface="楷体_GB2312" pitchFamily="49" charset="-122"/>
              </a:rPr>
              <a:t>的置信区间。</a:t>
            </a:r>
          </a:p>
        </p:txBody>
      </p:sp>
      <p:graphicFrame>
        <p:nvGraphicFramePr>
          <p:cNvPr id="107525" name="Object 5"/>
          <p:cNvGraphicFramePr>
            <a:graphicFrameLocks noChangeAspect="1"/>
          </p:cNvGraphicFramePr>
          <p:nvPr/>
        </p:nvGraphicFramePr>
        <p:xfrm>
          <a:off x="1497013" y="1600200"/>
          <a:ext cx="2389187" cy="571500"/>
        </p:xfrm>
        <a:graphic>
          <a:graphicData uri="http://schemas.openxmlformats.org/presentationml/2006/ole">
            <mc:AlternateContent xmlns:mc="http://schemas.openxmlformats.org/markup-compatibility/2006">
              <mc:Choice xmlns:v="urn:schemas-microsoft-com:vml" Requires="v">
                <p:oleObj spid="_x0000_s94281" name="Equation" r:id="rId3" imgW="1016000" imgH="241300" progId="Equation.DSMT4">
                  <p:embed/>
                </p:oleObj>
              </mc:Choice>
              <mc:Fallback>
                <p:oleObj name="Equation" r:id="rId3" imgW="1016000" imgH="2413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7013" y="1600200"/>
                        <a:ext cx="2389187"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7526" name="Object 6"/>
          <p:cNvGraphicFramePr>
            <a:graphicFrameLocks noChangeAspect="1"/>
          </p:cNvGraphicFramePr>
          <p:nvPr/>
        </p:nvGraphicFramePr>
        <p:xfrm>
          <a:off x="3048000" y="2057400"/>
          <a:ext cx="2389188" cy="571500"/>
        </p:xfrm>
        <a:graphic>
          <a:graphicData uri="http://schemas.openxmlformats.org/presentationml/2006/ole">
            <mc:AlternateContent xmlns:mc="http://schemas.openxmlformats.org/markup-compatibility/2006">
              <mc:Choice xmlns:v="urn:schemas-microsoft-com:vml" Requires="v">
                <p:oleObj spid="_x0000_s94282" name="Equation" r:id="rId5" imgW="1016000" imgH="241300" progId="Equation.DSMT4">
                  <p:embed/>
                </p:oleObj>
              </mc:Choice>
              <mc:Fallback>
                <p:oleObj name="Equation" r:id="rId5" imgW="1016000" imgH="2413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0" y="2057400"/>
                        <a:ext cx="2389188"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7527" name="Object 7"/>
          <p:cNvGraphicFramePr>
            <a:graphicFrameLocks noChangeAspect="1"/>
          </p:cNvGraphicFramePr>
          <p:nvPr/>
        </p:nvGraphicFramePr>
        <p:xfrm>
          <a:off x="1219200" y="2895600"/>
          <a:ext cx="3265488" cy="563563"/>
        </p:xfrm>
        <a:graphic>
          <a:graphicData uri="http://schemas.openxmlformats.org/presentationml/2006/ole">
            <mc:AlternateContent xmlns:mc="http://schemas.openxmlformats.org/markup-compatibility/2006">
              <mc:Choice xmlns:v="urn:schemas-microsoft-com:vml" Requires="v">
                <p:oleObj spid="_x0000_s94283" name="Equation" r:id="rId7" imgW="1397000" imgH="241300" progId="Equation.DSMT4">
                  <p:embed/>
                </p:oleObj>
              </mc:Choice>
              <mc:Fallback>
                <p:oleObj name="Equation" r:id="rId7" imgW="1397000" imgH="241300"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19200" y="2895600"/>
                        <a:ext cx="3265488" cy="563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7528" name="Object 8"/>
          <p:cNvGraphicFramePr>
            <a:graphicFrameLocks noChangeAspect="1"/>
          </p:cNvGraphicFramePr>
          <p:nvPr/>
        </p:nvGraphicFramePr>
        <p:xfrm>
          <a:off x="5486400" y="2895600"/>
          <a:ext cx="2106613" cy="563563"/>
        </p:xfrm>
        <a:graphic>
          <a:graphicData uri="http://schemas.openxmlformats.org/presentationml/2006/ole">
            <mc:AlternateContent xmlns:mc="http://schemas.openxmlformats.org/markup-compatibility/2006">
              <mc:Choice xmlns:v="urn:schemas-microsoft-com:vml" Requires="v">
                <p:oleObj spid="_x0000_s94284" name="Equation" r:id="rId9" imgW="901309" imgH="241195" progId="Equation.DSMT4">
                  <p:embed/>
                </p:oleObj>
              </mc:Choice>
              <mc:Fallback>
                <p:oleObj name="Equation" r:id="rId9" imgW="901309" imgH="241195" progId="Equation.DSMT4">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86400" y="2895600"/>
                        <a:ext cx="2106613" cy="563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7529" name="Object 9"/>
          <p:cNvGraphicFramePr>
            <a:graphicFrameLocks noChangeAspect="1"/>
          </p:cNvGraphicFramePr>
          <p:nvPr/>
        </p:nvGraphicFramePr>
        <p:xfrm>
          <a:off x="2362200" y="3352800"/>
          <a:ext cx="1096963" cy="565150"/>
        </p:xfrm>
        <a:graphic>
          <a:graphicData uri="http://schemas.openxmlformats.org/presentationml/2006/ole">
            <mc:AlternateContent xmlns:mc="http://schemas.openxmlformats.org/markup-compatibility/2006">
              <mc:Choice xmlns:v="urn:schemas-microsoft-com:vml" Requires="v">
                <p:oleObj spid="_x0000_s94285" name="Equation" r:id="rId11" imgW="469696" imgH="241195" progId="Equation.DSMT4">
                  <p:embed/>
                </p:oleObj>
              </mc:Choice>
              <mc:Fallback>
                <p:oleObj name="Equation" r:id="rId11" imgW="469696" imgH="241195" progId="Equation.DSMT4">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62200" y="3352800"/>
                        <a:ext cx="1096963" cy="565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7525"/>
                                        </p:tgtEl>
                                        <p:attrNameLst>
                                          <p:attrName>style.visibility</p:attrName>
                                        </p:attrNameLst>
                                      </p:cBhvr>
                                      <p:to>
                                        <p:strVal val="visible"/>
                                      </p:to>
                                    </p:set>
                                    <p:animEffect transition="in" filter="blinds(horizontal)">
                                      <p:cBhvr>
                                        <p:cTn id="7" dur="500"/>
                                        <p:tgtEl>
                                          <p:spTgt spid="107525"/>
                                        </p:tgtEl>
                                      </p:cBhvr>
                                    </p:animEffect>
                                  </p:childTnLst>
                                </p:cTn>
                              </p:par>
                              <p:par>
                                <p:cTn id="8" presetID="3" presetClass="entr" presetSubtype="10" fill="hold" nodeType="withEffect">
                                  <p:stCondLst>
                                    <p:cond delay="0"/>
                                  </p:stCondLst>
                                  <p:childTnLst>
                                    <p:set>
                                      <p:cBhvr>
                                        <p:cTn id="9" dur="1" fill="hold">
                                          <p:stCondLst>
                                            <p:cond delay="0"/>
                                          </p:stCondLst>
                                        </p:cTn>
                                        <p:tgtEl>
                                          <p:spTgt spid="107526"/>
                                        </p:tgtEl>
                                        <p:attrNameLst>
                                          <p:attrName>style.visibility</p:attrName>
                                        </p:attrNameLst>
                                      </p:cBhvr>
                                      <p:to>
                                        <p:strVal val="visible"/>
                                      </p:to>
                                    </p:set>
                                    <p:animEffect transition="in" filter="blinds(horizontal)">
                                      <p:cBhvr>
                                        <p:cTn id="10" dur="500"/>
                                        <p:tgtEl>
                                          <p:spTgt spid="107526"/>
                                        </p:tgtEl>
                                      </p:cBhvr>
                                    </p:animEffect>
                                  </p:childTnLst>
                                </p:cTn>
                              </p:par>
                              <p:par>
                                <p:cTn id="11" presetID="3" presetClass="entr" presetSubtype="10" fill="hold" nodeType="withEffect">
                                  <p:stCondLst>
                                    <p:cond delay="0"/>
                                  </p:stCondLst>
                                  <p:childTnLst>
                                    <p:set>
                                      <p:cBhvr>
                                        <p:cTn id="12" dur="1" fill="hold">
                                          <p:stCondLst>
                                            <p:cond delay="0"/>
                                          </p:stCondLst>
                                        </p:cTn>
                                        <p:tgtEl>
                                          <p:spTgt spid="107527"/>
                                        </p:tgtEl>
                                        <p:attrNameLst>
                                          <p:attrName>style.visibility</p:attrName>
                                        </p:attrNameLst>
                                      </p:cBhvr>
                                      <p:to>
                                        <p:strVal val="visible"/>
                                      </p:to>
                                    </p:set>
                                    <p:animEffect transition="in" filter="blinds(horizontal)">
                                      <p:cBhvr>
                                        <p:cTn id="13" dur="500"/>
                                        <p:tgtEl>
                                          <p:spTgt spid="107527"/>
                                        </p:tgtEl>
                                      </p:cBhvr>
                                    </p:animEffect>
                                  </p:childTnLst>
                                </p:cTn>
                              </p:par>
                              <p:par>
                                <p:cTn id="14" presetID="3" presetClass="entr" presetSubtype="10" fill="hold" nodeType="withEffect">
                                  <p:stCondLst>
                                    <p:cond delay="0"/>
                                  </p:stCondLst>
                                  <p:childTnLst>
                                    <p:set>
                                      <p:cBhvr>
                                        <p:cTn id="15" dur="1" fill="hold">
                                          <p:stCondLst>
                                            <p:cond delay="0"/>
                                          </p:stCondLst>
                                        </p:cTn>
                                        <p:tgtEl>
                                          <p:spTgt spid="107528"/>
                                        </p:tgtEl>
                                        <p:attrNameLst>
                                          <p:attrName>style.visibility</p:attrName>
                                        </p:attrNameLst>
                                      </p:cBhvr>
                                      <p:to>
                                        <p:strVal val="visible"/>
                                      </p:to>
                                    </p:set>
                                    <p:animEffect transition="in" filter="blinds(horizontal)">
                                      <p:cBhvr>
                                        <p:cTn id="16" dur="500"/>
                                        <p:tgtEl>
                                          <p:spTgt spid="107528"/>
                                        </p:tgtEl>
                                      </p:cBhvr>
                                    </p:animEffect>
                                  </p:childTnLst>
                                </p:cTn>
                              </p:par>
                              <p:par>
                                <p:cTn id="17" presetID="3" presetClass="entr" presetSubtype="10" fill="hold" nodeType="withEffect">
                                  <p:stCondLst>
                                    <p:cond delay="0"/>
                                  </p:stCondLst>
                                  <p:childTnLst>
                                    <p:set>
                                      <p:cBhvr>
                                        <p:cTn id="18" dur="1" fill="hold">
                                          <p:stCondLst>
                                            <p:cond delay="0"/>
                                          </p:stCondLst>
                                        </p:cTn>
                                        <p:tgtEl>
                                          <p:spTgt spid="107529"/>
                                        </p:tgtEl>
                                        <p:attrNameLst>
                                          <p:attrName>style.visibility</p:attrName>
                                        </p:attrNameLst>
                                      </p:cBhvr>
                                      <p:to>
                                        <p:strVal val="visible"/>
                                      </p:to>
                                    </p:set>
                                    <p:animEffect transition="in" filter="blinds(horizontal)">
                                      <p:cBhvr>
                                        <p:cTn id="19" dur="500"/>
                                        <p:tgtEl>
                                          <p:spTgt spid="107529"/>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07524"/>
                                        </p:tgtEl>
                                        <p:attrNameLst>
                                          <p:attrName>style.visibility</p:attrName>
                                        </p:attrNameLst>
                                      </p:cBhvr>
                                      <p:to>
                                        <p:strVal val="visible"/>
                                      </p:to>
                                    </p:set>
                                    <p:animEffect transition="in" filter="blinds(horizontal)">
                                      <p:cBhvr>
                                        <p:cTn id="22" dur="500"/>
                                        <p:tgtEl>
                                          <p:spTgt spid="1075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4"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8" name="Text Box 4"/>
          <p:cNvSpPr txBox="1">
            <a:spLocks noChangeArrowheads="1"/>
          </p:cNvSpPr>
          <p:nvPr/>
        </p:nvSpPr>
        <p:spPr bwMode="auto">
          <a:xfrm>
            <a:off x="609600" y="457200"/>
            <a:ext cx="80010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50000"/>
              </a:spcBef>
              <a:buFontTx/>
              <a:buNone/>
            </a:pPr>
            <a:r>
              <a:rPr lang="en-US" altLang="zh-CN" sz="2800">
                <a:ea typeface="楷体_GB2312" pitchFamily="49" charset="-122"/>
              </a:rPr>
              <a:t>       </a:t>
            </a:r>
            <a:r>
              <a:rPr lang="zh-CN" altLang="en-US" sz="2800">
                <a:solidFill>
                  <a:srgbClr val="FF0000"/>
                </a:solidFill>
                <a:ea typeface="楷体_GB2312" pitchFamily="49" charset="-122"/>
              </a:rPr>
              <a:t>例：</a:t>
            </a:r>
            <a:r>
              <a:rPr lang="zh-CN" altLang="en-US" sz="2800">
                <a:solidFill>
                  <a:srgbClr val="290DD1"/>
                </a:solidFill>
                <a:ea typeface="楷体_GB2312" pitchFamily="49" charset="-122"/>
              </a:rPr>
              <a:t>设两正态总体                                的参数都未知，依次取容量为</a:t>
            </a:r>
            <a:r>
              <a:rPr lang="en-US" altLang="zh-CN" sz="2800">
                <a:solidFill>
                  <a:srgbClr val="290DD1"/>
                </a:solidFill>
                <a:ea typeface="楷体_GB2312" pitchFamily="49" charset="-122"/>
              </a:rPr>
              <a:t>25</a:t>
            </a:r>
            <a:r>
              <a:rPr lang="zh-CN" altLang="en-US" sz="2800">
                <a:solidFill>
                  <a:srgbClr val="290DD1"/>
                </a:solidFill>
                <a:ea typeface="楷体_GB2312" pitchFamily="49" charset="-122"/>
              </a:rPr>
              <a:t>、</a:t>
            </a:r>
            <a:r>
              <a:rPr lang="en-US" altLang="zh-CN" sz="2800">
                <a:solidFill>
                  <a:srgbClr val="290DD1"/>
                </a:solidFill>
                <a:ea typeface="楷体_GB2312" pitchFamily="49" charset="-122"/>
              </a:rPr>
              <a:t>15 </a:t>
            </a:r>
            <a:r>
              <a:rPr lang="zh-CN" altLang="en-US" sz="2800">
                <a:solidFill>
                  <a:srgbClr val="290DD1"/>
                </a:solidFill>
                <a:ea typeface="楷体_GB2312" pitchFamily="49" charset="-122"/>
              </a:rPr>
              <a:t>的两独立样本，测得                                ，求方差比           的置信度为</a:t>
            </a:r>
            <a:r>
              <a:rPr lang="en-US" altLang="zh-CN" sz="2800">
                <a:solidFill>
                  <a:srgbClr val="290DD1"/>
                </a:solidFill>
                <a:ea typeface="楷体_GB2312" pitchFamily="49" charset="-122"/>
              </a:rPr>
              <a:t>0.90</a:t>
            </a:r>
            <a:r>
              <a:rPr lang="zh-CN" altLang="en-US" sz="2800">
                <a:solidFill>
                  <a:srgbClr val="290DD1"/>
                </a:solidFill>
                <a:ea typeface="楷体_GB2312" pitchFamily="49" charset="-122"/>
              </a:rPr>
              <a:t>的置信区间。 </a:t>
            </a:r>
          </a:p>
        </p:txBody>
      </p:sp>
      <p:graphicFrame>
        <p:nvGraphicFramePr>
          <p:cNvPr id="108549" name="Object 5"/>
          <p:cNvGraphicFramePr>
            <a:graphicFrameLocks noChangeAspect="1"/>
          </p:cNvGraphicFramePr>
          <p:nvPr/>
        </p:nvGraphicFramePr>
        <p:xfrm>
          <a:off x="4191000" y="427038"/>
          <a:ext cx="3265488" cy="563562"/>
        </p:xfrm>
        <a:graphic>
          <a:graphicData uri="http://schemas.openxmlformats.org/presentationml/2006/ole">
            <mc:AlternateContent xmlns:mc="http://schemas.openxmlformats.org/markup-compatibility/2006">
              <mc:Choice xmlns:v="urn:schemas-microsoft-com:vml" Requires="v">
                <p:oleObj spid="_x0000_s95379" name="Equation" r:id="rId3" imgW="1397000" imgH="241300" progId="Equation.DSMT4">
                  <p:embed/>
                </p:oleObj>
              </mc:Choice>
              <mc:Fallback>
                <p:oleObj name="Equation" r:id="rId3" imgW="1397000" imgH="2413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427038"/>
                        <a:ext cx="3265488" cy="563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8550" name="Object 6"/>
          <p:cNvGraphicFramePr>
            <a:graphicFrameLocks noChangeAspect="1"/>
          </p:cNvGraphicFramePr>
          <p:nvPr/>
        </p:nvGraphicFramePr>
        <p:xfrm>
          <a:off x="1066800" y="1295400"/>
          <a:ext cx="3028950" cy="563563"/>
        </p:xfrm>
        <a:graphic>
          <a:graphicData uri="http://schemas.openxmlformats.org/presentationml/2006/ole">
            <mc:AlternateContent xmlns:mc="http://schemas.openxmlformats.org/markup-compatibility/2006">
              <mc:Choice xmlns:v="urn:schemas-microsoft-com:vml" Requires="v">
                <p:oleObj spid="_x0000_s95380" name="Equation" r:id="rId5" imgW="1295400" imgH="241300" progId="Equation.DSMT4">
                  <p:embed/>
                </p:oleObj>
              </mc:Choice>
              <mc:Fallback>
                <p:oleObj name="Equation" r:id="rId5" imgW="1295400" imgH="2413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6800" y="1295400"/>
                        <a:ext cx="3028950" cy="563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8551" name="Object 7"/>
          <p:cNvGraphicFramePr>
            <a:graphicFrameLocks noChangeAspect="1"/>
          </p:cNvGraphicFramePr>
          <p:nvPr/>
        </p:nvGraphicFramePr>
        <p:xfrm>
          <a:off x="6019800" y="1295400"/>
          <a:ext cx="1096963" cy="565150"/>
        </p:xfrm>
        <a:graphic>
          <a:graphicData uri="http://schemas.openxmlformats.org/presentationml/2006/ole">
            <mc:AlternateContent xmlns:mc="http://schemas.openxmlformats.org/markup-compatibility/2006">
              <mc:Choice xmlns:v="urn:schemas-microsoft-com:vml" Requires="v">
                <p:oleObj spid="_x0000_s95381" name="Equation" r:id="rId7" imgW="469696" imgH="241195" progId="Equation.DSMT4">
                  <p:embed/>
                </p:oleObj>
              </mc:Choice>
              <mc:Fallback>
                <p:oleObj name="Equation" r:id="rId7" imgW="469696" imgH="241195"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19800" y="1295400"/>
                        <a:ext cx="1096963" cy="565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8552" name="Text Box 8"/>
          <p:cNvSpPr txBox="1">
            <a:spLocks noChangeArrowheads="1"/>
          </p:cNvSpPr>
          <p:nvPr/>
        </p:nvSpPr>
        <p:spPr bwMode="auto">
          <a:xfrm>
            <a:off x="1295400" y="2286000"/>
            <a:ext cx="419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50000"/>
              </a:spcBef>
              <a:buFontTx/>
              <a:buNone/>
            </a:pPr>
            <a:r>
              <a:rPr lang="zh-CN" altLang="en-US" sz="2800">
                <a:solidFill>
                  <a:srgbClr val="FF0000"/>
                </a:solidFill>
                <a:ea typeface="楷体_GB2312" pitchFamily="49" charset="-122"/>
              </a:rPr>
              <a:t>解：</a:t>
            </a:r>
            <a:r>
              <a:rPr lang="zh-CN" altLang="en-US" sz="2800">
                <a:ea typeface="楷体_GB2312" pitchFamily="49" charset="-122"/>
              </a:rPr>
              <a:t>取样本函数</a:t>
            </a:r>
          </a:p>
        </p:txBody>
      </p:sp>
      <p:graphicFrame>
        <p:nvGraphicFramePr>
          <p:cNvPr id="108553" name="Object 9"/>
          <p:cNvGraphicFramePr>
            <a:graphicFrameLocks noChangeAspect="1"/>
          </p:cNvGraphicFramePr>
          <p:nvPr/>
        </p:nvGraphicFramePr>
        <p:xfrm>
          <a:off x="2590800" y="2743200"/>
          <a:ext cx="4051300" cy="1063625"/>
        </p:xfrm>
        <a:graphic>
          <a:graphicData uri="http://schemas.openxmlformats.org/presentationml/2006/ole">
            <mc:AlternateContent xmlns:mc="http://schemas.openxmlformats.org/markup-compatibility/2006">
              <mc:Choice xmlns:v="urn:schemas-microsoft-com:vml" Requires="v">
                <p:oleObj spid="_x0000_s95382" name="Equation" r:id="rId9" imgW="1739900" imgH="457200" progId="Equation.DSMT4">
                  <p:embed/>
                </p:oleObj>
              </mc:Choice>
              <mc:Fallback>
                <p:oleObj name="Equation" r:id="rId9" imgW="1739900" imgH="457200" progId="Equation.DSMT4">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90800" y="2743200"/>
                        <a:ext cx="4051300" cy="106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8554" name="Text Box 10"/>
          <p:cNvSpPr txBox="1">
            <a:spLocks noChangeArrowheads="1"/>
          </p:cNvSpPr>
          <p:nvPr/>
        </p:nvSpPr>
        <p:spPr bwMode="auto">
          <a:xfrm>
            <a:off x="533400" y="3810000"/>
            <a:ext cx="5257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50000"/>
              </a:spcBef>
              <a:buFontTx/>
              <a:buNone/>
            </a:pPr>
            <a:r>
              <a:rPr lang="zh-CN" altLang="en-US" sz="2800">
                <a:ea typeface="楷体_GB2312" pitchFamily="49" charset="-122"/>
              </a:rPr>
              <a:t>对给定的                        ，由</a:t>
            </a:r>
          </a:p>
        </p:txBody>
      </p:sp>
      <p:graphicFrame>
        <p:nvGraphicFramePr>
          <p:cNvPr id="108555" name="Object 11"/>
          <p:cNvGraphicFramePr>
            <a:graphicFrameLocks noChangeAspect="1"/>
          </p:cNvGraphicFramePr>
          <p:nvPr/>
        </p:nvGraphicFramePr>
        <p:xfrm>
          <a:off x="2057400" y="3886200"/>
          <a:ext cx="2362200" cy="419100"/>
        </p:xfrm>
        <a:graphic>
          <a:graphicData uri="http://schemas.openxmlformats.org/presentationml/2006/ole">
            <mc:AlternateContent xmlns:mc="http://schemas.openxmlformats.org/markup-compatibility/2006">
              <mc:Choice xmlns:v="urn:schemas-microsoft-com:vml" Requires="v">
                <p:oleObj spid="_x0000_s95383" name="Equation" r:id="rId11" imgW="1002865" imgH="177723" progId="Equation.DSMT4">
                  <p:embed/>
                </p:oleObj>
              </mc:Choice>
              <mc:Fallback>
                <p:oleObj name="Equation" r:id="rId11" imgW="1002865" imgH="177723" progId="Equation.DSMT4">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57400" y="3886200"/>
                        <a:ext cx="236220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8556" name="Object 12"/>
          <p:cNvGraphicFramePr>
            <a:graphicFrameLocks noChangeAspect="1"/>
          </p:cNvGraphicFramePr>
          <p:nvPr/>
        </p:nvGraphicFramePr>
        <p:xfrm>
          <a:off x="5105400" y="3657600"/>
          <a:ext cx="3208338" cy="904875"/>
        </p:xfrm>
        <a:graphic>
          <a:graphicData uri="http://schemas.openxmlformats.org/presentationml/2006/ole">
            <mc:AlternateContent xmlns:mc="http://schemas.openxmlformats.org/markup-compatibility/2006">
              <mc:Choice xmlns:v="urn:schemas-microsoft-com:vml" Requires="v">
                <p:oleObj spid="_x0000_s95384" name="Equation" r:id="rId13" imgW="1396394" imgH="393529" progId="Equation.DSMT4">
                  <p:embed/>
                </p:oleObj>
              </mc:Choice>
              <mc:Fallback>
                <p:oleObj name="Equation" r:id="rId13" imgW="1396394" imgH="393529" progId="Equation.DSMT4">
                  <p:embed/>
                  <p:pic>
                    <p:nvPicPr>
                      <p:cNvPr id="0"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105400" y="3657600"/>
                        <a:ext cx="3208338"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8557" name="Text Box 13"/>
          <p:cNvSpPr txBox="1">
            <a:spLocks noChangeArrowheads="1"/>
          </p:cNvSpPr>
          <p:nvPr/>
        </p:nvSpPr>
        <p:spPr bwMode="auto">
          <a:xfrm>
            <a:off x="533400" y="4419600"/>
            <a:ext cx="419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50000"/>
              </a:spcBef>
              <a:buFontTx/>
              <a:buNone/>
            </a:pPr>
            <a:r>
              <a:rPr lang="zh-CN" altLang="en-US" sz="2800">
                <a:ea typeface="楷体_GB2312" pitchFamily="49" charset="-122"/>
              </a:rPr>
              <a:t>查              分布表得</a:t>
            </a:r>
          </a:p>
        </p:txBody>
      </p:sp>
      <p:graphicFrame>
        <p:nvGraphicFramePr>
          <p:cNvPr id="108558" name="Object 14"/>
          <p:cNvGraphicFramePr>
            <a:graphicFrameLocks noChangeAspect="1"/>
          </p:cNvGraphicFramePr>
          <p:nvPr/>
        </p:nvGraphicFramePr>
        <p:xfrm>
          <a:off x="962025" y="4486275"/>
          <a:ext cx="1400175" cy="466725"/>
        </p:xfrm>
        <a:graphic>
          <a:graphicData uri="http://schemas.openxmlformats.org/presentationml/2006/ole">
            <mc:AlternateContent xmlns:mc="http://schemas.openxmlformats.org/markup-compatibility/2006">
              <mc:Choice xmlns:v="urn:schemas-microsoft-com:vml" Requires="v">
                <p:oleObj spid="_x0000_s95385" name="Equation" r:id="rId15" imgW="609336" imgH="203112" progId="Equation.DSMT4">
                  <p:embed/>
                </p:oleObj>
              </mc:Choice>
              <mc:Fallback>
                <p:oleObj name="Equation" r:id="rId15" imgW="609336" imgH="203112" progId="Equation.DSMT4">
                  <p:embed/>
                  <p:pic>
                    <p:nvPicPr>
                      <p:cNvPr id="0" name="Object 1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62025" y="4486275"/>
                        <a:ext cx="1400175"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8559" name="Object 15"/>
          <p:cNvGraphicFramePr>
            <a:graphicFrameLocks noChangeAspect="1"/>
          </p:cNvGraphicFramePr>
          <p:nvPr/>
        </p:nvGraphicFramePr>
        <p:xfrm>
          <a:off x="3781425" y="4419600"/>
          <a:ext cx="1458913" cy="525463"/>
        </p:xfrm>
        <a:graphic>
          <a:graphicData uri="http://schemas.openxmlformats.org/presentationml/2006/ole">
            <mc:AlternateContent xmlns:mc="http://schemas.openxmlformats.org/markup-compatibility/2006">
              <mc:Choice xmlns:v="urn:schemas-microsoft-com:vml" Requires="v">
                <p:oleObj spid="_x0000_s95386" name="Equation" r:id="rId17" imgW="634725" imgH="228501" progId="Equation.DSMT4">
                  <p:embed/>
                </p:oleObj>
              </mc:Choice>
              <mc:Fallback>
                <p:oleObj name="Equation" r:id="rId17" imgW="634725" imgH="228501" progId="Equation.DSMT4">
                  <p:embed/>
                  <p:pic>
                    <p:nvPicPr>
                      <p:cNvPr id="0" name="Object 1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781425" y="4419600"/>
                        <a:ext cx="1458913" cy="525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8560" name="Text Box 16"/>
          <p:cNvSpPr txBox="1">
            <a:spLocks noChangeArrowheads="1"/>
          </p:cNvSpPr>
          <p:nvPr/>
        </p:nvSpPr>
        <p:spPr bwMode="auto">
          <a:xfrm>
            <a:off x="5334000" y="4419600"/>
            <a:ext cx="1295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50000"/>
              </a:spcBef>
              <a:buFontTx/>
              <a:buNone/>
            </a:pPr>
            <a:r>
              <a:rPr lang="zh-CN" altLang="en-US" sz="2800">
                <a:ea typeface="楷体_GB2312" pitchFamily="49" charset="-122"/>
              </a:rPr>
              <a:t>由</a:t>
            </a:r>
          </a:p>
        </p:txBody>
      </p:sp>
      <p:graphicFrame>
        <p:nvGraphicFramePr>
          <p:cNvPr id="108561" name="Object 17"/>
          <p:cNvGraphicFramePr>
            <a:graphicFrameLocks noChangeAspect="1"/>
          </p:cNvGraphicFramePr>
          <p:nvPr/>
        </p:nvGraphicFramePr>
        <p:xfrm>
          <a:off x="1851025" y="4962525"/>
          <a:ext cx="2128838" cy="904875"/>
        </p:xfrm>
        <a:graphic>
          <a:graphicData uri="http://schemas.openxmlformats.org/presentationml/2006/ole">
            <mc:AlternateContent xmlns:mc="http://schemas.openxmlformats.org/markup-compatibility/2006">
              <mc:Choice xmlns:v="urn:schemas-microsoft-com:vml" Requires="v">
                <p:oleObj spid="_x0000_s95387" name="Equation" r:id="rId19" imgW="926698" imgH="393529" progId="Equation.DSMT4">
                  <p:embed/>
                </p:oleObj>
              </mc:Choice>
              <mc:Fallback>
                <p:oleObj name="Equation" r:id="rId19" imgW="926698" imgH="393529" progId="Equation.DSMT4">
                  <p:embed/>
                  <p:pic>
                    <p:nvPicPr>
                      <p:cNvPr id="0" name="Object 1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851025" y="4962525"/>
                        <a:ext cx="2128838"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8562" name="Object 18"/>
          <p:cNvGraphicFramePr>
            <a:graphicFrameLocks noChangeAspect="1"/>
          </p:cNvGraphicFramePr>
          <p:nvPr/>
        </p:nvGraphicFramePr>
        <p:xfrm>
          <a:off x="4114800" y="4911725"/>
          <a:ext cx="2973388" cy="1108075"/>
        </p:xfrm>
        <a:graphic>
          <a:graphicData uri="http://schemas.openxmlformats.org/presentationml/2006/ole">
            <mc:AlternateContent xmlns:mc="http://schemas.openxmlformats.org/markup-compatibility/2006">
              <mc:Choice xmlns:v="urn:schemas-microsoft-com:vml" Requires="v">
                <p:oleObj spid="_x0000_s95388" name="Equation" r:id="rId21" imgW="1295400" imgH="482600" progId="Equation.DSMT4">
                  <p:embed/>
                </p:oleObj>
              </mc:Choice>
              <mc:Fallback>
                <p:oleObj name="Equation" r:id="rId21" imgW="1295400" imgH="482600" progId="Equation.DSMT4">
                  <p:embed/>
                  <p:pic>
                    <p:nvPicPr>
                      <p:cNvPr id="0" name="Object 1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114800" y="4911725"/>
                        <a:ext cx="2973388" cy="110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8549"/>
                                        </p:tgtEl>
                                        <p:attrNameLst>
                                          <p:attrName>style.visibility</p:attrName>
                                        </p:attrNameLst>
                                      </p:cBhvr>
                                      <p:to>
                                        <p:strVal val="visible"/>
                                      </p:to>
                                    </p:set>
                                    <p:animEffect transition="in" filter="blinds(horizontal)">
                                      <p:cBhvr>
                                        <p:cTn id="7" dur="500"/>
                                        <p:tgtEl>
                                          <p:spTgt spid="108549"/>
                                        </p:tgtEl>
                                      </p:cBhvr>
                                    </p:animEffect>
                                  </p:childTnLst>
                                </p:cTn>
                              </p:par>
                              <p:par>
                                <p:cTn id="8" presetID="3" presetClass="entr" presetSubtype="10" fill="hold" nodeType="withEffect">
                                  <p:stCondLst>
                                    <p:cond delay="0"/>
                                  </p:stCondLst>
                                  <p:childTnLst>
                                    <p:set>
                                      <p:cBhvr>
                                        <p:cTn id="9" dur="1" fill="hold">
                                          <p:stCondLst>
                                            <p:cond delay="0"/>
                                          </p:stCondLst>
                                        </p:cTn>
                                        <p:tgtEl>
                                          <p:spTgt spid="108550"/>
                                        </p:tgtEl>
                                        <p:attrNameLst>
                                          <p:attrName>style.visibility</p:attrName>
                                        </p:attrNameLst>
                                      </p:cBhvr>
                                      <p:to>
                                        <p:strVal val="visible"/>
                                      </p:to>
                                    </p:set>
                                    <p:animEffect transition="in" filter="blinds(horizontal)">
                                      <p:cBhvr>
                                        <p:cTn id="10" dur="500"/>
                                        <p:tgtEl>
                                          <p:spTgt spid="108550"/>
                                        </p:tgtEl>
                                      </p:cBhvr>
                                    </p:animEffect>
                                  </p:childTnLst>
                                </p:cTn>
                              </p:par>
                              <p:par>
                                <p:cTn id="11" presetID="3" presetClass="entr" presetSubtype="10" fill="hold" nodeType="withEffect">
                                  <p:stCondLst>
                                    <p:cond delay="0"/>
                                  </p:stCondLst>
                                  <p:childTnLst>
                                    <p:set>
                                      <p:cBhvr>
                                        <p:cTn id="12" dur="1" fill="hold">
                                          <p:stCondLst>
                                            <p:cond delay="0"/>
                                          </p:stCondLst>
                                        </p:cTn>
                                        <p:tgtEl>
                                          <p:spTgt spid="108551"/>
                                        </p:tgtEl>
                                        <p:attrNameLst>
                                          <p:attrName>style.visibility</p:attrName>
                                        </p:attrNameLst>
                                      </p:cBhvr>
                                      <p:to>
                                        <p:strVal val="visible"/>
                                      </p:to>
                                    </p:set>
                                    <p:animEffect transition="in" filter="blinds(horizontal)">
                                      <p:cBhvr>
                                        <p:cTn id="13" dur="500"/>
                                        <p:tgtEl>
                                          <p:spTgt spid="108551"/>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08548"/>
                                        </p:tgtEl>
                                        <p:attrNameLst>
                                          <p:attrName>style.visibility</p:attrName>
                                        </p:attrNameLst>
                                      </p:cBhvr>
                                      <p:to>
                                        <p:strVal val="visible"/>
                                      </p:to>
                                    </p:set>
                                    <p:animEffect transition="in" filter="blinds(horizontal)">
                                      <p:cBhvr>
                                        <p:cTn id="16" dur="500"/>
                                        <p:tgtEl>
                                          <p:spTgt spid="10854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08552"/>
                                        </p:tgtEl>
                                        <p:attrNameLst>
                                          <p:attrName>style.visibility</p:attrName>
                                        </p:attrNameLst>
                                      </p:cBhvr>
                                      <p:to>
                                        <p:strVal val="visible"/>
                                      </p:to>
                                    </p:set>
                                    <p:animEffect transition="in" filter="wipe(left)">
                                      <p:cBhvr>
                                        <p:cTn id="21" dur="500"/>
                                        <p:tgtEl>
                                          <p:spTgt spid="10855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108553"/>
                                        </p:tgtEl>
                                        <p:attrNameLst>
                                          <p:attrName>style.visibility</p:attrName>
                                        </p:attrNameLst>
                                      </p:cBhvr>
                                      <p:to>
                                        <p:strVal val="visible"/>
                                      </p:to>
                                    </p:set>
                                    <p:animEffect transition="in" filter="wipe(left)">
                                      <p:cBhvr>
                                        <p:cTn id="26" dur="500"/>
                                        <p:tgtEl>
                                          <p:spTgt spid="108553"/>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108555"/>
                                        </p:tgtEl>
                                        <p:attrNameLst>
                                          <p:attrName>style.visibility</p:attrName>
                                        </p:attrNameLst>
                                      </p:cBhvr>
                                      <p:to>
                                        <p:strVal val="visible"/>
                                      </p:to>
                                    </p:set>
                                    <p:animEffect transition="in" filter="wipe(left)">
                                      <p:cBhvr>
                                        <p:cTn id="31" dur="500"/>
                                        <p:tgtEl>
                                          <p:spTgt spid="108555"/>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108554"/>
                                        </p:tgtEl>
                                        <p:attrNameLst>
                                          <p:attrName>style.visibility</p:attrName>
                                        </p:attrNameLst>
                                      </p:cBhvr>
                                      <p:to>
                                        <p:strVal val="visible"/>
                                      </p:to>
                                    </p:set>
                                    <p:animEffect transition="in" filter="wipe(left)">
                                      <p:cBhvr>
                                        <p:cTn id="34" dur="500"/>
                                        <p:tgtEl>
                                          <p:spTgt spid="108554"/>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108556"/>
                                        </p:tgtEl>
                                        <p:attrNameLst>
                                          <p:attrName>style.visibility</p:attrName>
                                        </p:attrNameLst>
                                      </p:cBhvr>
                                      <p:to>
                                        <p:strVal val="visible"/>
                                      </p:to>
                                    </p:set>
                                    <p:animEffect transition="in" filter="wipe(left)">
                                      <p:cBhvr>
                                        <p:cTn id="39" dur="500"/>
                                        <p:tgtEl>
                                          <p:spTgt spid="108556"/>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nodeType="clickEffect">
                                  <p:stCondLst>
                                    <p:cond delay="0"/>
                                  </p:stCondLst>
                                  <p:childTnLst>
                                    <p:set>
                                      <p:cBhvr>
                                        <p:cTn id="43" dur="1" fill="hold">
                                          <p:stCondLst>
                                            <p:cond delay="0"/>
                                          </p:stCondLst>
                                        </p:cTn>
                                        <p:tgtEl>
                                          <p:spTgt spid="108558"/>
                                        </p:tgtEl>
                                        <p:attrNameLst>
                                          <p:attrName>style.visibility</p:attrName>
                                        </p:attrNameLst>
                                      </p:cBhvr>
                                      <p:to>
                                        <p:strVal val="visible"/>
                                      </p:to>
                                    </p:set>
                                    <p:animEffect transition="in" filter="wipe(left)">
                                      <p:cBhvr>
                                        <p:cTn id="44" dur="500"/>
                                        <p:tgtEl>
                                          <p:spTgt spid="108558"/>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108557"/>
                                        </p:tgtEl>
                                        <p:attrNameLst>
                                          <p:attrName>style.visibility</p:attrName>
                                        </p:attrNameLst>
                                      </p:cBhvr>
                                      <p:to>
                                        <p:strVal val="visible"/>
                                      </p:to>
                                    </p:set>
                                    <p:animEffect transition="in" filter="wipe(left)">
                                      <p:cBhvr>
                                        <p:cTn id="47" dur="500"/>
                                        <p:tgtEl>
                                          <p:spTgt spid="108557"/>
                                        </p:tgtEl>
                                      </p:cBhvr>
                                    </p:animEffect>
                                  </p:childTnLst>
                                </p:cTn>
                              </p:par>
                              <p:par>
                                <p:cTn id="48" presetID="22" presetClass="entr" presetSubtype="8" fill="hold" nodeType="withEffect">
                                  <p:stCondLst>
                                    <p:cond delay="0"/>
                                  </p:stCondLst>
                                  <p:childTnLst>
                                    <p:set>
                                      <p:cBhvr>
                                        <p:cTn id="49" dur="1" fill="hold">
                                          <p:stCondLst>
                                            <p:cond delay="0"/>
                                          </p:stCondLst>
                                        </p:cTn>
                                        <p:tgtEl>
                                          <p:spTgt spid="108559"/>
                                        </p:tgtEl>
                                        <p:attrNameLst>
                                          <p:attrName>style.visibility</p:attrName>
                                        </p:attrNameLst>
                                      </p:cBhvr>
                                      <p:to>
                                        <p:strVal val="visible"/>
                                      </p:to>
                                    </p:set>
                                    <p:animEffect transition="in" filter="wipe(left)">
                                      <p:cBhvr>
                                        <p:cTn id="50" dur="500"/>
                                        <p:tgtEl>
                                          <p:spTgt spid="108559"/>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108560"/>
                                        </p:tgtEl>
                                        <p:attrNameLst>
                                          <p:attrName>style.visibility</p:attrName>
                                        </p:attrNameLst>
                                      </p:cBhvr>
                                      <p:to>
                                        <p:strVal val="visible"/>
                                      </p:to>
                                    </p:set>
                                    <p:animEffect transition="in" filter="blinds(horizontal)">
                                      <p:cBhvr>
                                        <p:cTn id="55" dur="500"/>
                                        <p:tgtEl>
                                          <p:spTgt spid="108560"/>
                                        </p:tgtEl>
                                      </p:cBhvr>
                                    </p:animEffect>
                                  </p:childTnLst>
                                </p:cTn>
                              </p:par>
                              <p:par>
                                <p:cTn id="56" presetID="3" presetClass="entr" presetSubtype="10" fill="hold" nodeType="withEffect">
                                  <p:stCondLst>
                                    <p:cond delay="0"/>
                                  </p:stCondLst>
                                  <p:childTnLst>
                                    <p:set>
                                      <p:cBhvr>
                                        <p:cTn id="57" dur="1" fill="hold">
                                          <p:stCondLst>
                                            <p:cond delay="0"/>
                                          </p:stCondLst>
                                        </p:cTn>
                                        <p:tgtEl>
                                          <p:spTgt spid="108561"/>
                                        </p:tgtEl>
                                        <p:attrNameLst>
                                          <p:attrName>style.visibility</p:attrName>
                                        </p:attrNameLst>
                                      </p:cBhvr>
                                      <p:to>
                                        <p:strVal val="visible"/>
                                      </p:to>
                                    </p:set>
                                    <p:animEffect transition="in" filter="blinds(horizontal)">
                                      <p:cBhvr>
                                        <p:cTn id="58" dur="500"/>
                                        <p:tgtEl>
                                          <p:spTgt spid="108561"/>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nodeType="clickEffect">
                                  <p:stCondLst>
                                    <p:cond delay="0"/>
                                  </p:stCondLst>
                                  <p:childTnLst>
                                    <p:set>
                                      <p:cBhvr>
                                        <p:cTn id="62" dur="1" fill="hold">
                                          <p:stCondLst>
                                            <p:cond delay="0"/>
                                          </p:stCondLst>
                                        </p:cTn>
                                        <p:tgtEl>
                                          <p:spTgt spid="108562"/>
                                        </p:tgtEl>
                                        <p:attrNameLst>
                                          <p:attrName>style.visibility</p:attrName>
                                        </p:attrNameLst>
                                      </p:cBhvr>
                                      <p:to>
                                        <p:strVal val="visible"/>
                                      </p:to>
                                    </p:set>
                                    <p:animEffect transition="in" filter="wipe(left)">
                                      <p:cBhvr>
                                        <p:cTn id="63" dur="500"/>
                                        <p:tgtEl>
                                          <p:spTgt spid="1085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8" grpId="0"/>
      <p:bldP spid="108552" grpId="0"/>
      <p:bldP spid="108554" grpId="0"/>
      <p:bldP spid="108557" grpId="0"/>
      <p:bldP spid="108560"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2" name="Text Box 4"/>
          <p:cNvSpPr txBox="1">
            <a:spLocks noChangeArrowheads="1"/>
          </p:cNvSpPr>
          <p:nvPr/>
        </p:nvSpPr>
        <p:spPr bwMode="auto">
          <a:xfrm>
            <a:off x="609600" y="838200"/>
            <a:ext cx="4038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50000"/>
              </a:spcBef>
              <a:buFontTx/>
              <a:buNone/>
            </a:pPr>
            <a:r>
              <a:rPr lang="zh-CN" altLang="en-US" sz="2800">
                <a:ea typeface="楷体_GB2312" pitchFamily="49" charset="-122"/>
              </a:rPr>
              <a:t>查               分布表得 </a:t>
            </a:r>
          </a:p>
        </p:txBody>
      </p:sp>
      <p:graphicFrame>
        <p:nvGraphicFramePr>
          <p:cNvPr id="109573" name="Object 5"/>
          <p:cNvGraphicFramePr>
            <a:graphicFrameLocks noChangeAspect="1"/>
          </p:cNvGraphicFramePr>
          <p:nvPr/>
        </p:nvGraphicFramePr>
        <p:xfrm>
          <a:off x="4076700" y="608013"/>
          <a:ext cx="1485900" cy="992187"/>
        </p:xfrm>
        <a:graphic>
          <a:graphicData uri="http://schemas.openxmlformats.org/presentationml/2006/ole">
            <mc:AlternateContent xmlns:mc="http://schemas.openxmlformats.org/markup-compatibility/2006">
              <mc:Choice xmlns:v="urn:schemas-microsoft-com:vml" Requires="v">
                <p:oleObj spid="_x0000_s96344" name="Equation" r:id="rId3" imgW="647700" imgH="431800" progId="Equation.DSMT4">
                  <p:embed/>
                </p:oleObj>
              </mc:Choice>
              <mc:Fallback>
                <p:oleObj name="Equation" r:id="rId3" imgW="647700" imgH="4318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76700" y="608013"/>
                        <a:ext cx="1485900" cy="992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9574" name="Object 6"/>
          <p:cNvGraphicFramePr>
            <a:graphicFrameLocks noChangeAspect="1"/>
          </p:cNvGraphicFramePr>
          <p:nvPr/>
        </p:nvGraphicFramePr>
        <p:xfrm>
          <a:off x="1060450" y="914400"/>
          <a:ext cx="1377950" cy="449263"/>
        </p:xfrm>
        <a:graphic>
          <a:graphicData uri="http://schemas.openxmlformats.org/presentationml/2006/ole">
            <mc:AlternateContent xmlns:mc="http://schemas.openxmlformats.org/markup-compatibility/2006">
              <mc:Choice xmlns:v="urn:schemas-microsoft-com:vml" Requires="v">
                <p:oleObj spid="_x0000_s96345" name="Equation" r:id="rId5" imgW="622030" imgH="203112" progId="Equation.DSMT4">
                  <p:embed/>
                </p:oleObj>
              </mc:Choice>
              <mc:Fallback>
                <p:oleObj name="Equation" r:id="rId5" imgW="622030" imgH="203112"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0450" y="914400"/>
                        <a:ext cx="1377950" cy="4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9575" name="Text Box 7"/>
          <p:cNvSpPr txBox="1">
            <a:spLocks noChangeArrowheads="1"/>
          </p:cNvSpPr>
          <p:nvPr/>
        </p:nvSpPr>
        <p:spPr bwMode="auto">
          <a:xfrm>
            <a:off x="609600" y="914400"/>
            <a:ext cx="8153400" cy="116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50000"/>
              </a:spcBef>
              <a:buFontTx/>
              <a:buNone/>
            </a:pPr>
            <a:r>
              <a:rPr lang="en-US" altLang="zh-CN" sz="2800">
                <a:ea typeface="楷体_GB2312" pitchFamily="49" charset="-122"/>
              </a:rPr>
              <a:t>                                                    </a:t>
            </a:r>
            <a:r>
              <a:rPr lang="zh-CN" altLang="en-US" sz="2800">
                <a:ea typeface="楷体_GB2312" pitchFamily="49" charset="-122"/>
              </a:rPr>
              <a:t>从而得方差比 </a:t>
            </a:r>
          </a:p>
          <a:p>
            <a:pPr eaLnBrk="1" hangingPunct="1">
              <a:spcBef>
                <a:spcPct val="50000"/>
              </a:spcBef>
              <a:buFontTx/>
              <a:buNone/>
            </a:pPr>
            <a:r>
              <a:rPr lang="zh-CN" altLang="en-US" sz="2800">
                <a:ea typeface="楷体_GB2312" pitchFamily="49" charset="-122"/>
              </a:rPr>
              <a:t>的置信度为</a:t>
            </a:r>
            <a:r>
              <a:rPr lang="en-US" altLang="zh-CN" sz="2800">
                <a:ea typeface="楷体_GB2312" pitchFamily="49" charset="-122"/>
              </a:rPr>
              <a:t>0.90</a:t>
            </a:r>
            <a:r>
              <a:rPr lang="zh-CN" altLang="en-US" sz="2800">
                <a:ea typeface="楷体_GB2312" pitchFamily="49" charset="-122"/>
              </a:rPr>
              <a:t>的置信区间为</a:t>
            </a:r>
          </a:p>
        </p:txBody>
      </p:sp>
      <p:graphicFrame>
        <p:nvGraphicFramePr>
          <p:cNvPr id="109576" name="Object 8"/>
          <p:cNvGraphicFramePr>
            <a:graphicFrameLocks noChangeAspect="1"/>
          </p:cNvGraphicFramePr>
          <p:nvPr/>
        </p:nvGraphicFramePr>
        <p:xfrm>
          <a:off x="8001000" y="681038"/>
          <a:ext cx="563563" cy="1071562"/>
        </p:xfrm>
        <a:graphic>
          <a:graphicData uri="http://schemas.openxmlformats.org/presentationml/2006/ole">
            <mc:AlternateContent xmlns:mc="http://schemas.openxmlformats.org/markup-compatibility/2006">
              <mc:Choice xmlns:v="urn:schemas-microsoft-com:vml" Requires="v">
                <p:oleObj spid="_x0000_s96346" name="Equation" r:id="rId7" imgW="241300" imgH="457200" progId="Equation.DSMT4">
                  <p:embed/>
                </p:oleObj>
              </mc:Choice>
              <mc:Fallback>
                <p:oleObj name="Equation" r:id="rId7" imgW="241300" imgH="457200"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001000" y="681038"/>
                        <a:ext cx="563563" cy="1071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9577" name="Object 9"/>
          <p:cNvGraphicFramePr>
            <a:graphicFrameLocks noChangeAspect="1"/>
          </p:cNvGraphicFramePr>
          <p:nvPr/>
        </p:nvGraphicFramePr>
        <p:xfrm>
          <a:off x="3117850" y="2286000"/>
          <a:ext cx="2652713" cy="1109663"/>
        </p:xfrm>
        <a:graphic>
          <a:graphicData uri="http://schemas.openxmlformats.org/presentationml/2006/ole">
            <mc:AlternateContent xmlns:mc="http://schemas.openxmlformats.org/markup-compatibility/2006">
              <mc:Choice xmlns:v="urn:schemas-microsoft-com:vml" Requires="v">
                <p:oleObj spid="_x0000_s96347" name="Equation" r:id="rId9" imgW="1155700" imgH="482600" progId="Equation.DSMT4">
                  <p:embed/>
                </p:oleObj>
              </mc:Choice>
              <mc:Fallback>
                <p:oleObj name="Equation" r:id="rId9" imgW="1155700" imgH="482600" progId="Equation.DSMT4">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17850" y="2286000"/>
                        <a:ext cx="2652713" cy="1109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9578" name="Object 10"/>
          <p:cNvGraphicFramePr>
            <a:graphicFrameLocks noChangeAspect="1"/>
          </p:cNvGraphicFramePr>
          <p:nvPr/>
        </p:nvGraphicFramePr>
        <p:xfrm>
          <a:off x="2921000" y="3459163"/>
          <a:ext cx="3479800" cy="884237"/>
        </p:xfrm>
        <a:graphic>
          <a:graphicData uri="http://schemas.openxmlformats.org/presentationml/2006/ole">
            <mc:AlternateContent xmlns:mc="http://schemas.openxmlformats.org/markup-compatibility/2006">
              <mc:Choice xmlns:v="urn:schemas-microsoft-com:vml" Requires="v">
                <p:oleObj spid="_x0000_s96348" name="Equation" r:id="rId11" imgW="1548728" imgH="393529" progId="Equation.DSMT4">
                  <p:embed/>
                </p:oleObj>
              </mc:Choice>
              <mc:Fallback>
                <p:oleObj name="Equation" r:id="rId11" imgW="1548728" imgH="393529" progId="Equation.DSMT4">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21000" y="3459163"/>
                        <a:ext cx="3479800" cy="88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9579" name="Object 11"/>
          <p:cNvGraphicFramePr>
            <a:graphicFrameLocks noChangeAspect="1"/>
          </p:cNvGraphicFramePr>
          <p:nvPr/>
        </p:nvGraphicFramePr>
        <p:xfrm>
          <a:off x="2898775" y="4633913"/>
          <a:ext cx="2282825" cy="455612"/>
        </p:xfrm>
        <a:graphic>
          <a:graphicData uri="http://schemas.openxmlformats.org/presentationml/2006/ole">
            <mc:AlternateContent xmlns:mc="http://schemas.openxmlformats.org/markup-compatibility/2006">
              <mc:Choice xmlns:v="urn:schemas-microsoft-com:vml" Requires="v">
                <p:oleObj spid="_x0000_s96349" name="Equation" r:id="rId13" imgW="1016000" imgH="203200" progId="Equation.DSMT4">
                  <p:embed/>
                </p:oleObj>
              </mc:Choice>
              <mc:Fallback>
                <p:oleObj name="Equation" r:id="rId13" imgW="1016000" imgH="203200" progId="Equation.DSMT4">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98775" y="4633913"/>
                        <a:ext cx="228282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9574"/>
                                        </p:tgtEl>
                                        <p:attrNameLst>
                                          <p:attrName>style.visibility</p:attrName>
                                        </p:attrNameLst>
                                      </p:cBhvr>
                                      <p:to>
                                        <p:strVal val="visible"/>
                                      </p:to>
                                    </p:set>
                                    <p:animEffect transition="in" filter="blinds(horizontal)">
                                      <p:cBhvr>
                                        <p:cTn id="7" dur="500"/>
                                        <p:tgtEl>
                                          <p:spTgt spid="109574"/>
                                        </p:tgtEl>
                                      </p:cBhvr>
                                    </p:animEffect>
                                  </p:childTnLst>
                                </p:cTn>
                              </p:par>
                              <p:par>
                                <p:cTn id="8" presetID="3" presetClass="entr" presetSubtype="10" fill="hold" nodeType="withEffect">
                                  <p:stCondLst>
                                    <p:cond delay="0"/>
                                  </p:stCondLst>
                                  <p:childTnLst>
                                    <p:set>
                                      <p:cBhvr>
                                        <p:cTn id="9" dur="1" fill="hold">
                                          <p:stCondLst>
                                            <p:cond delay="0"/>
                                          </p:stCondLst>
                                        </p:cTn>
                                        <p:tgtEl>
                                          <p:spTgt spid="109573"/>
                                        </p:tgtEl>
                                        <p:attrNameLst>
                                          <p:attrName>style.visibility</p:attrName>
                                        </p:attrNameLst>
                                      </p:cBhvr>
                                      <p:to>
                                        <p:strVal val="visible"/>
                                      </p:to>
                                    </p:set>
                                    <p:animEffect transition="in" filter="blinds(horizontal)">
                                      <p:cBhvr>
                                        <p:cTn id="10" dur="500"/>
                                        <p:tgtEl>
                                          <p:spTgt spid="109573"/>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09572"/>
                                        </p:tgtEl>
                                        <p:attrNameLst>
                                          <p:attrName>style.visibility</p:attrName>
                                        </p:attrNameLst>
                                      </p:cBhvr>
                                      <p:to>
                                        <p:strVal val="visible"/>
                                      </p:to>
                                    </p:set>
                                    <p:animEffect transition="in" filter="blinds(horizontal)">
                                      <p:cBhvr>
                                        <p:cTn id="13" dur="500"/>
                                        <p:tgtEl>
                                          <p:spTgt spid="10957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109576"/>
                                        </p:tgtEl>
                                        <p:attrNameLst>
                                          <p:attrName>style.visibility</p:attrName>
                                        </p:attrNameLst>
                                      </p:cBhvr>
                                      <p:to>
                                        <p:strVal val="visible"/>
                                      </p:to>
                                    </p:set>
                                    <p:animEffect transition="in" filter="wipe(left)">
                                      <p:cBhvr>
                                        <p:cTn id="18" dur="500"/>
                                        <p:tgtEl>
                                          <p:spTgt spid="109576"/>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09575"/>
                                        </p:tgtEl>
                                        <p:attrNameLst>
                                          <p:attrName>style.visibility</p:attrName>
                                        </p:attrNameLst>
                                      </p:cBhvr>
                                      <p:to>
                                        <p:strVal val="visible"/>
                                      </p:to>
                                    </p:set>
                                    <p:animEffect transition="in" filter="wipe(left)">
                                      <p:cBhvr>
                                        <p:cTn id="21" dur="500"/>
                                        <p:tgtEl>
                                          <p:spTgt spid="10957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109577"/>
                                        </p:tgtEl>
                                        <p:attrNameLst>
                                          <p:attrName>style.visibility</p:attrName>
                                        </p:attrNameLst>
                                      </p:cBhvr>
                                      <p:to>
                                        <p:strVal val="visible"/>
                                      </p:to>
                                    </p:set>
                                    <p:animEffect transition="in" filter="wipe(left)">
                                      <p:cBhvr>
                                        <p:cTn id="26" dur="500"/>
                                        <p:tgtEl>
                                          <p:spTgt spid="109577"/>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109578"/>
                                        </p:tgtEl>
                                        <p:attrNameLst>
                                          <p:attrName>style.visibility</p:attrName>
                                        </p:attrNameLst>
                                      </p:cBhvr>
                                      <p:to>
                                        <p:strVal val="visible"/>
                                      </p:to>
                                    </p:set>
                                    <p:animEffect transition="in" filter="wipe(left)">
                                      <p:cBhvr>
                                        <p:cTn id="31" dur="500"/>
                                        <p:tgtEl>
                                          <p:spTgt spid="109578"/>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109579"/>
                                        </p:tgtEl>
                                        <p:attrNameLst>
                                          <p:attrName>style.visibility</p:attrName>
                                        </p:attrNameLst>
                                      </p:cBhvr>
                                      <p:to>
                                        <p:strVal val="visible"/>
                                      </p:to>
                                    </p:set>
                                    <p:animEffect transition="in" filter="wipe(left)">
                                      <p:cBhvr>
                                        <p:cTn id="36" dur="500"/>
                                        <p:tgtEl>
                                          <p:spTgt spid="1095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2" grpId="0"/>
      <p:bldP spid="109575"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6" name="Text Box 4"/>
          <p:cNvSpPr txBox="1">
            <a:spLocks noChangeArrowheads="1"/>
          </p:cNvSpPr>
          <p:nvPr/>
        </p:nvSpPr>
        <p:spPr bwMode="auto">
          <a:xfrm>
            <a:off x="838200" y="533400"/>
            <a:ext cx="3886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50000"/>
              </a:spcBef>
              <a:buFontTx/>
              <a:buNone/>
            </a:pPr>
            <a:r>
              <a:rPr lang="en-US" altLang="zh-CN" sz="2800">
                <a:solidFill>
                  <a:srgbClr val="290DD1"/>
                </a:solidFill>
                <a:ea typeface="楷体_GB2312" pitchFamily="49" charset="-122"/>
              </a:rPr>
              <a:t>6</a:t>
            </a:r>
            <a:r>
              <a:rPr lang="zh-CN" altLang="en-US" sz="2800">
                <a:solidFill>
                  <a:srgbClr val="290DD1"/>
                </a:solidFill>
                <a:ea typeface="楷体_GB2312" pitchFamily="49" charset="-122"/>
              </a:rPr>
              <a:t>、单侧置信区间</a:t>
            </a:r>
          </a:p>
        </p:txBody>
      </p:sp>
      <p:sp>
        <p:nvSpPr>
          <p:cNvPr id="110597" name="Text Box 5"/>
          <p:cNvSpPr txBox="1">
            <a:spLocks noChangeArrowheads="1"/>
          </p:cNvSpPr>
          <p:nvPr/>
        </p:nvSpPr>
        <p:spPr bwMode="auto">
          <a:xfrm>
            <a:off x="685800" y="1066800"/>
            <a:ext cx="79248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50000"/>
              </a:spcBef>
              <a:buFontTx/>
              <a:buNone/>
            </a:pPr>
            <a:r>
              <a:rPr lang="en-US" altLang="zh-CN" sz="2800">
                <a:ea typeface="楷体_GB2312" pitchFamily="49" charset="-122"/>
              </a:rPr>
              <a:t>       </a:t>
            </a:r>
            <a:r>
              <a:rPr lang="zh-CN" altLang="en-US" sz="2800">
                <a:ea typeface="楷体_GB2312" pitchFamily="49" charset="-122"/>
              </a:rPr>
              <a:t>有时需要求形如             或              的置信区间。这样的置信区间称为</a:t>
            </a:r>
            <a:r>
              <a:rPr lang="zh-CN" altLang="en-US" sz="2800">
                <a:solidFill>
                  <a:srgbClr val="290DD1"/>
                </a:solidFill>
                <a:ea typeface="楷体_GB2312" pitchFamily="49" charset="-122"/>
              </a:rPr>
              <a:t>单侧</a:t>
            </a:r>
            <a:r>
              <a:rPr lang="zh-CN" altLang="en-US" sz="2800">
                <a:ea typeface="楷体_GB2312" pitchFamily="49" charset="-122"/>
              </a:rPr>
              <a:t>置信区间，称     为置信下限，     为置信上限。相对应的，称前述的置信区间为</a:t>
            </a:r>
            <a:r>
              <a:rPr lang="zh-CN" altLang="en-US" sz="2800">
                <a:solidFill>
                  <a:srgbClr val="290DD1"/>
                </a:solidFill>
                <a:ea typeface="楷体_GB2312" pitchFamily="49" charset="-122"/>
              </a:rPr>
              <a:t>双侧</a:t>
            </a:r>
            <a:r>
              <a:rPr lang="zh-CN" altLang="en-US" sz="2800">
                <a:ea typeface="楷体_GB2312" pitchFamily="49" charset="-122"/>
              </a:rPr>
              <a:t>置信区间。</a:t>
            </a:r>
          </a:p>
        </p:txBody>
      </p:sp>
      <p:graphicFrame>
        <p:nvGraphicFramePr>
          <p:cNvPr id="110598" name="Object 6"/>
          <p:cNvGraphicFramePr>
            <a:graphicFrameLocks noChangeAspect="1"/>
          </p:cNvGraphicFramePr>
          <p:nvPr/>
        </p:nvGraphicFramePr>
        <p:xfrm>
          <a:off x="3962400" y="1066800"/>
          <a:ext cx="1284288" cy="484188"/>
        </p:xfrm>
        <a:graphic>
          <a:graphicData uri="http://schemas.openxmlformats.org/presentationml/2006/ole">
            <mc:AlternateContent xmlns:mc="http://schemas.openxmlformats.org/markup-compatibility/2006">
              <mc:Choice xmlns:v="urn:schemas-microsoft-com:vml" Requires="v">
                <p:oleObj spid="_x0000_s97399" name="Equation" r:id="rId3" imgW="571252" imgH="215806" progId="Equation.DSMT4">
                  <p:embed/>
                </p:oleObj>
              </mc:Choice>
              <mc:Fallback>
                <p:oleObj name="Equation" r:id="rId3" imgW="571252" imgH="215806"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400" y="1066800"/>
                        <a:ext cx="1284288" cy="484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0599" name="Object 7"/>
          <p:cNvGraphicFramePr>
            <a:graphicFrameLocks noChangeAspect="1"/>
          </p:cNvGraphicFramePr>
          <p:nvPr/>
        </p:nvGraphicFramePr>
        <p:xfrm>
          <a:off x="7696200" y="1524000"/>
          <a:ext cx="287338" cy="488950"/>
        </p:xfrm>
        <a:graphic>
          <a:graphicData uri="http://schemas.openxmlformats.org/presentationml/2006/ole">
            <mc:AlternateContent xmlns:mc="http://schemas.openxmlformats.org/markup-compatibility/2006">
              <mc:Choice xmlns:v="urn:schemas-microsoft-com:vml" Requires="v">
                <p:oleObj spid="_x0000_s97400" name="Equation" r:id="rId5" imgW="126780" imgH="215526" progId="Equation.DSMT4">
                  <p:embed/>
                </p:oleObj>
              </mc:Choice>
              <mc:Fallback>
                <p:oleObj name="Equation" r:id="rId5" imgW="126780" imgH="215526"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96200" y="1524000"/>
                        <a:ext cx="287338"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0600" name="Object 8"/>
          <p:cNvGraphicFramePr>
            <a:graphicFrameLocks noChangeAspect="1"/>
          </p:cNvGraphicFramePr>
          <p:nvPr/>
        </p:nvGraphicFramePr>
        <p:xfrm>
          <a:off x="5638800" y="1066800"/>
          <a:ext cx="1255713" cy="512763"/>
        </p:xfrm>
        <a:graphic>
          <a:graphicData uri="http://schemas.openxmlformats.org/presentationml/2006/ole">
            <mc:AlternateContent xmlns:mc="http://schemas.openxmlformats.org/markup-compatibility/2006">
              <mc:Choice xmlns:v="urn:schemas-microsoft-com:vml" Requires="v">
                <p:oleObj spid="_x0000_s97401" name="Equation" r:id="rId7" imgW="558800" imgH="228600" progId="Equation.DSMT4">
                  <p:embed/>
                </p:oleObj>
              </mc:Choice>
              <mc:Fallback>
                <p:oleObj name="Equation" r:id="rId7" imgW="558800" imgH="228600"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38800" y="1066800"/>
                        <a:ext cx="1255713"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0601" name="Object 9"/>
          <p:cNvGraphicFramePr>
            <a:graphicFrameLocks noChangeAspect="1"/>
          </p:cNvGraphicFramePr>
          <p:nvPr/>
        </p:nvGraphicFramePr>
        <p:xfrm>
          <a:off x="2667000" y="1978025"/>
          <a:ext cx="344488" cy="460375"/>
        </p:xfrm>
        <a:graphic>
          <a:graphicData uri="http://schemas.openxmlformats.org/presentationml/2006/ole">
            <mc:AlternateContent xmlns:mc="http://schemas.openxmlformats.org/markup-compatibility/2006">
              <mc:Choice xmlns:v="urn:schemas-microsoft-com:vml" Requires="v">
                <p:oleObj spid="_x0000_s97402" name="Equation" r:id="rId9" imgW="152268" imgH="203024" progId="Equation.DSMT4">
                  <p:embed/>
                </p:oleObj>
              </mc:Choice>
              <mc:Fallback>
                <p:oleObj name="Equation" r:id="rId9" imgW="152268" imgH="203024" progId="Equation.DSMT4">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67000" y="1978025"/>
                        <a:ext cx="344488"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0602" name="Text Box 10"/>
          <p:cNvSpPr txBox="1">
            <a:spLocks noChangeArrowheads="1"/>
          </p:cNvSpPr>
          <p:nvPr/>
        </p:nvSpPr>
        <p:spPr bwMode="auto">
          <a:xfrm>
            <a:off x="685800" y="2819400"/>
            <a:ext cx="80772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50000"/>
              </a:spcBef>
              <a:buFontTx/>
              <a:buNone/>
            </a:pPr>
            <a:r>
              <a:rPr lang="en-US" altLang="zh-CN" sz="2800">
                <a:ea typeface="楷体_GB2312" pitchFamily="49" charset="-122"/>
              </a:rPr>
              <a:t>        </a:t>
            </a:r>
            <a:r>
              <a:rPr lang="zh-CN" altLang="en-US" sz="2800">
                <a:ea typeface="楷体_GB2312" pitchFamily="49" charset="-122"/>
              </a:rPr>
              <a:t>关于正态总体数学期望与方差的单侧置信区间的计算和双侧置信区间的计算十分相似。例如：</a:t>
            </a:r>
          </a:p>
        </p:txBody>
      </p:sp>
      <p:sp>
        <p:nvSpPr>
          <p:cNvPr id="110603" name="Text Box 11"/>
          <p:cNvSpPr txBox="1">
            <a:spLocks noChangeArrowheads="1"/>
          </p:cNvSpPr>
          <p:nvPr/>
        </p:nvSpPr>
        <p:spPr bwMode="auto">
          <a:xfrm>
            <a:off x="685800" y="3733800"/>
            <a:ext cx="80010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50000"/>
              </a:spcBef>
              <a:buFontTx/>
              <a:buNone/>
            </a:pPr>
            <a:r>
              <a:rPr lang="en-US" altLang="zh-CN" sz="2800">
                <a:ea typeface="楷体_GB2312" pitchFamily="49" charset="-122"/>
              </a:rPr>
              <a:t>        </a:t>
            </a:r>
            <a:r>
              <a:rPr lang="zh-CN" altLang="en-US" sz="2800">
                <a:ea typeface="楷体_GB2312" pitchFamily="49" charset="-122"/>
              </a:rPr>
              <a:t>设总体                     ，                为    的一个样本，由于</a:t>
            </a:r>
          </a:p>
        </p:txBody>
      </p:sp>
      <p:graphicFrame>
        <p:nvGraphicFramePr>
          <p:cNvPr id="110604" name="Object 12"/>
          <p:cNvGraphicFramePr>
            <a:graphicFrameLocks noChangeAspect="1"/>
          </p:cNvGraphicFramePr>
          <p:nvPr/>
        </p:nvGraphicFramePr>
        <p:xfrm>
          <a:off x="2590800" y="3733800"/>
          <a:ext cx="2108200" cy="563563"/>
        </p:xfrm>
        <a:graphic>
          <a:graphicData uri="http://schemas.openxmlformats.org/presentationml/2006/ole">
            <mc:AlternateContent xmlns:mc="http://schemas.openxmlformats.org/markup-compatibility/2006">
              <mc:Choice xmlns:v="urn:schemas-microsoft-com:vml" Requires="v">
                <p:oleObj spid="_x0000_s97403" name="Equation" r:id="rId11" imgW="901309" imgH="241195" progId="Equation.DSMT4">
                  <p:embed/>
                </p:oleObj>
              </mc:Choice>
              <mc:Fallback>
                <p:oleObj name="Equation" r:id="rId11" imgW="901309" imgH="241195" progId="Equation.DSMT4">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90800" y="3733800"/>
                        <a:ext cx="2108200" cy="563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0605" name="Object 13"/>
          <p:cNvGraphicFramePr>
            <a:graphicFrameLocks noChangeAspect="1"/>
          </p:cNvGraphicFramePr>
          <p:nvPr/>
        </p:nvGraphicFramePr>
        <p:xfrm>
          <a:off x="5105400" y="3733800"/>
          <a:ext cx="1484313" cy="534988"/>
        </p:xfrm>
        <a:graphic>
          <a:graphicData uri="http://schemas.openxmlformats.org/presentationml/2006/ole">
            <mc:AlternateContent xmlns:mc="http://schemas.openxmlformats.org/markup-compatibility/2006">
              <mc:Choice xmlns:v="urn:schemas-microsoft-com:vml" Requires="v">
                <p:oleObj spid="_x0000_s97404" name="Equation" r:id="rId13" imgW="634725" imgH="228501" progId="Equation.DSMT4">
                  <p:embed/>
                </p:oleObj>
              </mc:Choice>
              <mc:Fallback>
                <p:oleObj name="Equation" r:id="rId13" imgW="634725" imgH="228501" progId="Equation.DSMT4">
                  <p:embed/>
                  <p:pic>
                    <p:nvPicPr>
                      <p:cNvPr id="0"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105400" y="3733800"/>
                        <a:ext cx="1484313" cy="534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0606" name="Object 14"/>
          <p:cNvGraphicFramePr>
            <a:graphicFrameLocks noChangeAspect="1"/>
          </p:cNvGraphicFramePr>
          <p:nvPr/>
        </p:nvGraphicFramePr>
        <p:xfrm>
          <a:off x="6934200" y="3778250"/>
          <a:ext cx="444500" cy="412750"/>
        </p:xfrm>
        <a:graphic>
          <a:graphicData uri="http://schemas.openxmlformats.org/presentationml/2006/ole">
            <mc:AlternateContent xmlns:mc="http://schemas.openxmlformats.org/markup-compatibility/2006">
              <mc:Choice xmlns:v="urn:schemas-microsoft-com:vml" Requires="v">
                <p:oleObj spid="_x0000_s97405" name="Equation" r:id="rId15" imgW="177492" imgH="164814" progId="Equation.DSMT4">
                  <p:embed/>
                </p:oleObj>
              </mc:Choice>
              <mc:Fallback>
                <p:oleObj name="Equation" r:id="rId15" imgW="177492" imgH="164814" progId="Equation.DSMT4">
                  <p:embed/>
                  <p:pic>
                    <p:nvPicPr>
                      <p:cNvPr id="0" name="Object 1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934200" y="3778250"/>
                        <a:ext cx="444500"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7293" name="Rectangle 16"/>
          <p:cNvSpPr>
            <a:spLocks noChangeArrowheads="1"/>
          </p:cNvSpPr>
          <p:nvPr/>
        </p:nvSpPr>
        <p:spPr bwMode="auto">
          <a:xfrm>
            <a:off x="0" y="3028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FontTx/>
              <a:buNone/>
            </a:pPr>
            <a:endParaRPr lang="zh-CN" altLang="en-US" sz="2800">
              <a:ea typeface="楷体_GB2312" pitchFamily="49" charset="-122"/>
            </a:endParaRPr>
          </a:p>
        </p:txBody>
      </p:sp>
      <p:graphicFrame>
        <p:nvGraphicFramePr>
          <p:cNvPr id="110607" name="Object 15"/>
          <p:cNvGraphicFramePr>
            <a:graphicFrameLocks noChangeAspect="1"/>
          </p:cNvGraphicFramePr>
          <p:nvPr/>
        </p:nvGraphicFramePr>
        <p:xfrm>
          <a:off x="3048000" y="4602163"/>
          <a:ext cx="3276600" cy="1417637"/>
        </p:xfrm>
        <a:graphic>
          <a:graphicData uri="http://schemas.openxmlformats.org/presentationml/2006/ole">
            <mc:AlternateContent xmlns:mc="http://schemas.openxmlformats.org/markup-compatibility/2006">
              <mc:Choice xmlns:v="urn:schemas-microsoft-com:vml" Requires="v">
                <p:oleObj spid="_x0000_s97406" name="Equation" r:id="rId17" imgW="1320227" imgH="571252" progId="Equation.DSMT4">
                  <p:embed/>
                </p:oleObj>
              </mc:Choice>
              <mc:Fallback>
                <p:oleObj name="Equation" r:id="rId17" imgW="1320227" imgH="571252" progId="Equation.DSMT4">
                  <p:embed/>
                  <p:pic>
                    <p:nvPicPr>
                      <p:cNvPr id="0" name="Object 1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048000" y="4602163"/>
                        <a:ext cx="3276600" cy="1417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0596"/>
                                        </p:tgtEl>
                                        <p:attrNameLst>
                                          <p:attrName>style.visibility</p:attrName>
                                        </p:attrNameLst>
                                      </p:cBhvr>
                                      <p:to>
                                        <p:strVal val="visible"/>
                                      </p:to>
                                    </p:set>
                                    <p:animEffect transition="in" filter="blinds(horizontal)">
                                      <p:cBhvr>
                                        <p:cTn id="7" dur="500"/>
                                        <p:tgtEl>
                                          <p:spTgt spid="1105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10598"/>
                                        </p:tgtEl>
                                        <p:attrNameLst>
                                          <p:attrName>style.visibility</p:attrName>
                                        </p:attrNameLst>
                                      </p:cBhvr>
                                      <p:to>
                                        <p:strVal val="visible"/>
                                      </p:to>
                                    </p:set>
                                    <p:animEffect transition="in" filter="blinds(horizontal)">
                                      <p:cBhvr>
                                        <p:cTn id="12" dur="500"/>
                                        <p:tgtEl>
                                          <p:spTgt spid="110598"/>
                                        </p:tgtEl>
                                      </p:cBhvr>
                                    </p:animEffect>
                                  </p:childTnLst>
                                </p:cTn>
                              </p:par>
                              <p:par>
                                <p:cTn id="13" presetID="3" presetClass="entr" presetSubtype="10" fill="hold" nodeType="withEffect">
                                  <p:stCondLst>
                                    <p:cond delay="0"/>
                                  </p:stCondLst>
                                  <p:childTnLst>
                                    <p:set>
                                      <p:cBhvr>
                                        <p:cTn id="14" dur="1" fill="hold">
                                          <p:stCondLst>
                                            <p:cond delay="0"/>
                                          </p:stCondLst>
                                        </p:cTn>
                                        <p:tgtEl>
                                          <p:spTgt spid="110600"/>
                                        </p:tgtEl>
                                        <p:attrNameLst>
                                          <p:attrName>style.visibility</p:attrName>
                                        </p:attrNameLst>
                                      </p:cBhvr>
                                      <p:to>
                                        <p:strVal val="visible"/>
                                      </p:to>
                                    </p:set>
                                    <p:animEffect transition="in" filter="blinds(horizontal)">
                                      <p:cBhvr>
                                        <p:cTn id="15" dur="500"/>
                                        <p:tgtEl>
                                          <p:spTgt spid="110600"/>
                                        </p:tgtEl>
                                      </p:cBhvr>
                                    </p:animEffect>
                                  </p:childTnLst>
                                </p:cTn>
                              </p:par>
                              <p:par>
                                <p:cTn id="16" presetID="3" presetClass="entr" presetSubtype="10" fill="hold" nodeType="withEffect">
                                  <p:stCondLst>
                                    <p:cond delay="0"/>
                                  </p:stCondLst>
                                  <p:childTnLst>
                                    <p:set>
                                      <p:cBhvr>
                                        <p:cTn id="17" dur="1" fill="hold">
                                          <p:stCondLst>
                                            <p:cond delay="0"/>
                                          </p:stCondLst>
                                        </p:cTn>
                                        <p:tgtEl>
                                          <p:spTgt spid="110599"/>
                                        </p:tgtEl>
                                        <p:attrNameLst>
                                          <p:attrName>style.visibility</p:attrName>
                                        </p:attrNameLst>
                                      </p:cBhvr>
                                      <p:to>
                                        <p:strVal val="visible"/>
                                      </p:to>
                                    </p:set>
                                    <p:animEffect transition="in" filter="blinds(horizontal)">
                                      <p:cBhvr>
                                        <p:cTn id="18" dur="500"/>
                                        <p:tgtEl>
                                          <p:spTgt spid="110599"/>
                                        </p:tgtEl>
                                      </p:cBhvr>
                                    </p:animEffect>
                                  </p:childTnLst>
                                </p:cTn>
                              </p:par>
                              <p:par>
                                <p:cTn id="19" presetID="3" presetClass="entr" presetSubtype="10" fill="hold" nodeType="withEffect">
                                  <p:stCondLst>
                                    <p:cond delay="0"/>
                                  </p:stCondLst>
                                  <p:childTnLst>
                                    <p:set>
                                      <p:cBhvr>
                                        <p:cTn id="20" dur="1" fill="hold">
                                          <p:stCondLst>
                                            <p:cond delay="0"/>
                                          </p:stCondLst>
                                        </p:cTn>
                                        <p:tgtEl>
                                          <p:spTgt spid="110601"/>
                                        </p:tgtEl>
                                        <p:attrNameLst>
                                          <p:attrName>style.visibility</p:attrName>
                                        </p:attrNameLst>
                                      </p:cBhvr>
                                      <p:to>
                                        <p:strVal val="visible"/>
                                      </p:to>
                                    </p:set>
                                    <p:animEffect transition="in" filter="blinds(horizontal)">
                                      <p:cBhvr>
                                        <p:cTn id="21" dur="500"/>
                                        <p:tgtEl>
                                          <p:spTgt spid="110601"/>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10597"/>
                                        </p:tgtEl>
                                        <p:attrNameLst>
                                          <p:attrName>style.visibility</p:attrName>
                                        </p:attrNameLst>
                                      </p:cBhvr>
                                      <p:to>
                                        <p:strVal val="visible"/>
                                      </p:to>
                                    </p:set>
                                    <p:animEffect transition="in" filter="blinds(horizontal)">
                                      <p:cBhvr>
                                        <p:cTn id="24" dur="500"/>
                                        <p:tgtEl>
                                          <p:spTgt spid="110597"/>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110602"/>
                                        </p:tgtEl>
                                        <p:attrNameLst>
                                          <p:attrName>style.visibility</p:attrName>
                                        </p:attrNameLst>
                                      </p:cBhvr>
                                      <p:to>
                                        <p:strVal val="visible"/>
                                      </p:to>
                                    </p:set>
                                    <p:animEffect transition="in" filter="box(in)">
                                      <p:cBhvr>
                                        <p:cTn id="29" dur="500"/>
                                        <p:tgtEl>
                                          <p:spTgt spid="110602"/>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nodeType="clickEffect">
                                  <p:stCondLst>
                                    <p:cond delay="0"/>
                                  </p:stCondLst>
                                  <p:childTnLst>
                                    <p:set>
                                      <p:cBhvr>
                                        <p:cTn id="33" dur="1" fill="hold">
                                          <p:stCondLst>
                                            <p:cond delay="0"/>
                                          </p:stCondLst>
                                        </p:cTn>
                                        <p:tgtEl>
                                          <p:spTgt spid="110604"/>
                                        </p:tgtEl>
                                        <p:attrNameLst>
                                          <p:attrName>style.visibility</p:attrName>
                                        </p:attrNameLst>
                                      </p:cBhvr>
                                      <p:to>
                                        <p:strVal val="visible"/>
                                      </p:to>
                                    </p:set>
                                    <p:animEffect transition="in" filter="blinds(horizontal)">
                                      <p:cBhvr>
                                        <p:cTn id="34" dur="500"/>
                                        <p:tgtEl>
                                          <p:spTgt spid="110604"/>
                                        </p:tgtEl>
                                      </p:cBhvr>
                                    </p:animEffect>
                                  </p:childTnLst>
                                </p:cTn>
                              </p:par>
                              <p:par>
                                <p:cTn id="35" presetID="3" presetClass="entr" presetSubtype="10" fill="hold" nodeType="withEffect">
                                  <p:stCondLst>
                                    <p:cond delay="0"/>
                                  </p:stCondLst>
                                  <p:childTnLst>
                                    <p:set>
                                      <p:cBhvr>
                                        <p:cTn id="36" dur="1" fill="hold">
                                          <p:stCondLst>
                                            <p:cond delay="0"/>
                                          </p:stCondLst>
                                        </p:cTn>
                                        <p:tgtEl>
                                          <p:spTgt spid="110605"/>
                                        </p:tgtEl>
                                        <p:attrNameLst>
                                          <p:attrName>style.visibility</p:attrName>
                                        </p:attrNameLst>
                                      </p:cBhvr>
                                      <p:to>
                                        <p:strVal val="visible"/>
                                      </p:to>
                                    </p:set>
                                    <p:animEffect transition="in" filter="blinds(horizontal)">
                                      <p:cBhvr>
                                        <p:cTn id="37" dur="500"/>
                                        <p:tgtEl>
                                          <p:spTgt spid="110605"/>
                                        </p:tgtEl>
                                      </p:cBhvr>
                                    </p:animEffect>
                                  </p:childTnLst>
                                </p:cTn>
                              </p:par>
                              <p:par>
                                <p:cTn id="38" presetID="3" presetClass="entr" presetSubtype="10" fill="hold" nodeType="withEffect">
                                  <p:stCondLst>
                                    <p:cond delay="0"/>
                                  </p:stCondLst>
                                  <p:childTnLst>
                                    <p:set>
                                      <p:cBhvr>
                                        <p:cTn id="39" dur="1" fill="hold">
                                          <p:stCondLst>
                                            <p:cond delay="0"/>
                                          </p:stCondLst>
                                        </p:cTn>
                                        <p:tgtEl>
                                          <p:spTgt spid="110606"/>
                                        </p:tgtEl>
                                        <p:attrNameLst>
                                          <p:attrName>style.visibility</p:attrName>
                                        </p:attrNameLst>
                                      </p:cBhvr>
                                      <p:to>
                                        <p:strVal val="visible"/>
                                      </p:to>
                                    </p:set>
                                    <p:animEffect transition="in" filter="blinds(horizontal)">
                                      <p:cBhvr>
                                        <p:cTn id="40" dur="500"/>
                                        <p:tgtEl>
                                          <p:spTgt spid="110606"/>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110603"/>
                                        </p:tgtEl>
                                        <p:attrNameLst>
                                          <p:attrName>style.visibility</p:attrName>
                                        </p:attrNameLst>
                                      </p:cBhvr>
                                      <p:to>
                                        <p:strVal val="visible"/>
                                      </p:to>
                                    </p:set>
                                    <p:animEffect transition="in" filter="blinds(horizontal)">
                                      <p:cBhvr>
                                        <p:cTn id="43" dur="500"/>
                                        <p:tgtEl>
                                          <p:spTgt spid="110603"/>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nodeType="clickEffect">
                                  <p:stCondLst>
                                    <p:cond delay="0"/>
                                  </p:stCondLst>
                                  <p:childTnLst>
                                    <p:set>
                                      <p:cBhvr>
                                        <p:cTn id="47" dur="1" fill="hold">
                                          <p:stCondLst>
                                            <p:cond delay="0"/>
                                          </p:stCondLst>
                                        </p:cTn>
                                        <p:tgtEl>
                                          <p:spTgt spid="110607"/>
                                        </p:tgtEl>
                                        <p:attrNameLst>
                                          <p:attrName>style.visibility</p:attrName>
                                        </p:attrNameLst>
                                      </p:cBhvr>
                                      <p:to>
                                        <p:strVal val="visible"/>
                                      </p:to>
                                    </p:set>
                                    <p:animEffect transition="in" filter="wipe(left)">
                                      <p:cBhvr>
                                        <p:cTn id="48" dur="500"/>
                                        <p:tgtEl>
                                          <p:spTgt spid="1106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6" grpId="0"/>
      <p:bldP spid="110597" grpId="0"/>
      <p:bldP spid="110602" grpId="0"/>
      <p:bldP spid="110603"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20" name="Text Box 4"/>
          <p:cNvSpPr txBox="1">
            <a:spLocks noChangeArrowheads="1"/>
          </p:cNvSpPr>
          <p:nvPr/>
        </p:nvSpPr>
        <p:spPr bwMode="auto">
          <a:xfrm>
            <a:off x="838200" y="685800"/>
            <a:ext cx="4648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50000"/>
              </a:spcBef>
              <a:buFontTx/>
              <a:buNone/>
            </a:pPr>
            <a:r>
              <a:rPr lang="zh-CN" altLang="en-US" sz="2800">
                <a:ea typeface="楷体_GB2312" pitchFamily="49" charset="-122"/>
              </a:rPr>
              <a:t>对给定的                  ，由</a:t>
            </a:r>
          </a:p>
        </p:txBody>
      </p:sp>
      <p:graphicFrame>
        <p:nvGraphicFramePr>
          <p:cNvPr id="111621" name="Object 5"/>
          <p:cNvGraphicFramePr>
            <a:graphicFrameLocks noChangeAspect="1"/>
          </p:cNvGraphicFramePr>
          <p:nvPr/>
        </p:nvGraphicFramePr>
        <p:xfrm>
          <a:off x="2362200" y="741363"/>
          <a:ext cx="1824038" cy="477837"/>
        </p:xfrm>
        <a:graphic>
          <a:graphicData uri="http://schemas.openxmlformats.org/presentationml/2006/ole">
            <mc:AlternateContent xmlns:mc="http://schemas.openxmlformats.org/markup-compatibility/2006">
              <mc:Choice xmlns:v="urn:schemas-microsoft-com:vml" Requires="v">
                <p:oleObj spid="_x0000_s98407" name="Equation" r:id="rId3" imgW="774364" imgH="203112" progId="Equation.DSMT4">
                  <p:embed/>
                </p:oleObj>
              </mc:Choice>
              <mc:Fallback>
                <p:oleObj name="Equation" r:id="rId3" imgW="774364" imgH="203112"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741363"/>
                        <a:ext cx="1824038" cy="477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1622" name="Object 6"/>
          <p:cNvGraphicFramePr>
            <a:graphicFrameLocks noChangeAspect="1"/>
          </p:cNvGraphicFramePr>
          <p:nvPr/>
        </p:nvGraphicFramePr>
        <p:xfrm>
          <a:off x="4832350" y="736600"/>
          <a:ext cx="2598738" cy="482600"/>
        </p:xfrm>
        <a:graphic>
          <a:graphicData uri="http://schemas.openxmlformats.org/presentationml/2006/ole">
            <mc:AlternateContent xmlns:mc="http://schemas.openxmlformats.org/markup-compatibility/2006">
              <mc:Choice xmlns:v="urn:schemas-microsoft-com:vml" Requires="v">
                <p:oleObj spid="_x0000_s98408" name="Equation" r:id="rId5" imgW="1091726" imgH="203112" progId="Equation.DSMT4">
                  <p:embed/>
                </p:oleObj>
              </mc:Choice>
              <mc:Fallback>
                <p:oleObj name="Equation" r:id="rId5" imgW="1091726" imgH="203112"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32350" y="736600"/>
                        <a:ext cx="2598738"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1623" name="Text Box 7"/>
          <p:cNvSpPr txBox="1">
            <a:spLocks noChangeArrowheads="1"/>
          </p:cNvSpPr>
          <p:nvPr/>
        </p:nvSpPr>
        <p:spPr bwMode="auto">
          <a:xfrm>
            <a:off x="838200" y="1219200"/>
            <a:ext cx="1143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50000"/>
              </a:spcBef>
              <a:buFontTx/>
              <a:buNone/>
            </a:pPr>
            <a:r>
              <a:rPr lang="zh-CN" altLang="en-US" sz="2800">
                <a:ea typeface="楷体_GB2312" pitchFamily="49" charset="-122"/>
              </a:rPr>
              <a:t>即</a:t>
            </a:r>
          </a:p>
        </p:txBody>
      </p:sp>
      <p:graphicFrame>
        <p:nvGraphicFramePr>
          <p:cNvPr id="111624" name="Object 8"/>
          <p:cNvGraphicFramePr>
            <a:graphicFrameLocks noChangeAspect="1"/>
          </p:cNvGraphicFramePr>
          <p:nvPr/>
        </p:nvGraphicFramePr>
        <p:xfrm>
          <a:off x="2938463" y="1385888"/>
          <a:ext cx="3233737" cy="1357312"/>
        </p:xfrm>
        <a:graphic>
          <a:graphicData uri="http://schemas.openxmlformats.org/presentationml/2006/ole">
            <mc:AlternateContent xmlns:mc="http://schemas.openxmlformats.org/markup-compatibility/2006">
              <mc:Choice xmlns:v="urn:schemas-microsoft-com:vml" Requires="v">
                <p:oleObj spid="_x0000_s98409" name="Equation" r:id="rId7" imgW="1358310" imgH="571252" progId="Equation.DSMT4">
                  <p:embed/>
                </p:oleObj>
              </mc:Choice>
              <mc:Fallback>
                <p:oleObj name="Equation" r:id="rId7" imgW="1358310" imgH="571252"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38463" y="1385888"/>
                        <a:ext cx="3233737" cy="1357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1625" name="Object 9"/>
          <p:cNvGraphicFramePr>
            <a:graphicFrameLocks noChangeAspect="1"/>
          </p:cNvGraphicFramePr>
          <p:nvPr/>
        </p:nvGraphicFramePr>
        <p:xfrm>
          <a:off x="2286000" y="2819400"/>
          <a:ext cx="4757738" cy="914400"/>
        </p:xfrm>
        <a:graphic>
          <a:graphicData uri="http://schemas.openxmlformats.org/presentationml/2006/ole">
            <mc:AlternateContent xmlns:mc="http://schemas.openxmlformats.org/markup-compatibility/2006">
              <mc:Choice xmlns:v="urn:schemas-microsoft-com:vml" Requires="v">
                <p:oleObj spid="_x0000_s98410" name="Equation" r:id="rId9" imgW="1917700" imgH="368300" progId="Equation.DSMT4">
                  <p:embed/>
                </p:oleObj>
              </mc:Choice>
              <mc:Fallback>
                <p:oleObj name="Equation" r:id="rId9" imgW="1917700" imgH="368300" progId="Equation.DSMT4">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86000" y="2819400"/>
                        <a:ext cx="475773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1626" name="Text Box 10"/>
          <p:cNvSpPr txBox="1">
            <a:spLocks noChangeArrowheads="1"/>
          </p:cNvSpPr>
          <p:nvPr/>
        </p:nvSpPr>
        <p:spPr bwMode="auto">
          <a:xfrm>
            <a:off x="838200" y="3886200"/>
            <a:ext cx="7848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50000"/>
              </a:spcBef>
              <a:buFontTx/>
              <a:buNone/>
            </a:pPr>
            <a:r>
              <a:rPr lang="zh-CN" altLang="en-US" sz="2800">
                <a:ea typeface="楷体_GB2312" pitchFamily="49" charset="-122"/>
              </a:rPr>
              <a:t>于是得     的置信度为        的单侧置信区间为</a:t>
            </a:r>
          </a:p>
        </p:txBody>
      </p:sp>
      <p:graphicFrame>
        <p:nvGraphicFramePr>
          <p:cNvPr id="111627" name="Object 11"/>
          <p:cNvGraphicFramePr>
            <a:graphicFrameLocks noChangeAspect="1"/>
          </p:cNvGraphicFramePr>
          <p:nvPr/>
        </p:nvGraphicFramePr>
        <p:xfrm>
          <a:off x="2057400" y="3962400"/>
          <a:ext cx="387350" cy="419100"/>
        </p:xfrm>
        <a:graphic>
          <a:graphicData uri="http://schemas.openxmlformats.org/presentationml/2006/ole">
            <mc:AlternateContent xmlns:mc="http://schemas.openxmlformats.org/markup-compatibility/2006">
              <mc:Choice xmlns:v="urn:schemas-microsoft-com:vml" Requires="v">
                <p:oleObj spid="_x0000_s98411" name="Equation" r:id="rId11" imgW="152268" imgH="164957" progId="Equation.DSMT4">
                  <p:embed/>
                </p:oleObj>
              </mc:Choice>
              <mc:Fallback>
                <p:oleObj name="Equation" r:id="rId11" imgW="152268" imgH="164957" progId="Equation.DSMT4">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57400" y="3962400"/>
                        <a:ext cx="3873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1628" name="Object 12"/>
          <p:cNvGraphicFramePr>
            <a:graphicFrameLocks noChangeAspect="1"/>
          </p:cNvGraphicFramePr>
          <p:nvPr/>
        </p:nvGraphicFramePr>
        <p:xfrm>
          <a:off x="4267200" y="3892550"/>
          <a:ext cx="839788" cy="450850"/>
        </p:xfrm>
        <a:graphic>
          <a:graphicData uri="http://schemas.openxmlformats.org/presentationml/2006/ole">
            <mc:AlternateContent xmlns:mc="http://schemas.openxmlformats.org/markup-compatibility/2006">
              <mc:Choice xmlns:v="urn:schemas-microsoft-com:vml" Requires="v">
                <p:oleObj spid="_x0000_s98412" name="Equation" r:id="rId13" imgW="329914" imgH="177646" progId="Equation.DSMT4">
                  <p:embed/>
                </p:oleObj>
              </mc:Choice>
              <mc:Fallback>
                <p:oleObj name="Equation" r:id="rId13" imgW="329914" imgH="177646" progId="Equation.DSMT4">
                  <p:embed/>
                  <p:pic>
                    <p:nvPicPr>
                      <p:cNvPr id="0"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267200" y="3892550"/>
                        <a:ext cx="839788" cy="45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1629" name="Object 13"/>
          <p:cNvGraphicFramePr>
            <a:graphicFrameLocks noChangeAspect="1"/>
          </p:cNvGraphicFramePr>
          <p:nvPr/>
        </p:nvGraphicFramePr>
        <p:xfrm>
          <a:off x="3016250" y="4567238"/>
          <a:ext cx="3308350" cy="1071562"/>
        </p:xfrm>
        <a:graphic>
          <a:graphicData uri="http://schemas.openxmlformats.org/presentationml/2006/ole">
            <mc:AlternateContent xmlns:mc="http://schemas.openxmlformats.org/markup-compatibility/2006">
              <mc:Choice xmlns:v="urn:schemas-microsoft-com:vml" Requires="v">
                <p:oleObj spid="_x0000_s98413" name="Equation" r:id="rId15" imgW="1333500" imgH="431800" progId="Equation.DSMT4">
                  <p:embed/>
                </p:oleObj>
              </mc:Choice>
              <mc:Fallback>
                <p:oleObj name="Equation" r:id="rId15" imgW="1333500" imgH="431800" progId="Equation.DSMT4">
                  <p:embed/>
                  <p:pic>
                    <p:nvPicPr>
                      <p:cNvPr id="0" name="Object 1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016250" y="4567238"/>
                        <a:ext cx="3308350" cy="107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1621"/>
                                        </p:tgtEl>
                                        <p:attrNameLst>
                                          <p:attrName>style.visibility</p:attrName>
                                        </p:attrNameLst>
                                      </p:cBhvr>
                                      <p:to>
                                        <p:strVal val="visible"/>
                                      </p:to>
                                    </p:set>
                                    <p:animEffect transition="in" filter="blinds(horizontal)">
                                      <p:cBhvr>
                                        <p:cTn id="7" dur="500"/>
                                        <p:tgtEl>
                                          <p:spTgt spid="111621"/>
                                        </p:tgtEl>
                                      </p:cBhvr>
                                    </p:animEffect>
                                  </p:childTnLst>
                                </p:cTn>
                              </p:par>
                              <p:par>
                                <p:cTn id="8" presetID="3" presetClass="entr" presetSubtype="10" fill="hold" nodeType="withEffect">
                                  <p:stCondLst>
                                    <p:cond delay="0"/>
                                  </p:stCondLst>
                                  <p:childTnLst>
                                    <p:set>
                                      <p:cBhvr>
                                        <p:cTn id="9" dur="1" fill="hold">
                                          <p:stCondLst>
                                            <p:cond delay="0"/>
                                          </p:stCondLst>
                                        </p:cTn>
                                        <p:tgtEl>
                                          <p:spTgt spid="111622"/>
                                        </p:tgtEl>
                                        <p:attrNameLst>
                                          <p:attrName>style.visibility</p:attrName>
                                        </p:attrNameLst>
                                      </p:cBhvr>
                                      <p:to>
                                        <p:strVal val="visible"/>
                                      </p:to>
                                    </p:set>
                                    <p:animEffect transition="in" filter="blinds(horizontal)">
                                      <p:cBhvr>
                                        <p:cTn id="10" dur="500"/>
                                        <p:tgtEl>
                                          <p:spTgt spid="111622"/>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11620"/>
                                        </p:tgtEl>
                                        <p:attrNameLst>
                                          <p:attrName>style.visibility</p:attrName>
                                        </p:attrNameLst>
                                      </p:cBhvr>
                                      <p:to>
                                        <p:strVal val="visible"/>
                                      </p:to>
                                    </p:set>
                                    <p:animEffect transition="in" filter="blinds(horizontal)">
                                      <p:cBhvr>
                                        <p:cTn id="13" dur="500"/>
                                        <p:tgtEl>
                                          <p:spTgt spid="11162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11623"/>
                                        </p:tgtEl>
                                        <p:attrNameLst>
                                          <p:attrName>style.visibility</p:attrName>
                                        </p:attrNameLst>
                                      </p:cBhvr>
                                      <p:to>
                                        <p:strVal val="visible"/>
                                      </p:to>
                                    </p:set>
                                    <p:animEffect transition="in" filter="blinds(horizontal)">
                                      <p:cBhvr>
                                        <p:cTn id="18" dur="500"/>
                                        <p:tgtEl>
                                          <p:spTgt spid="111623"/>
                                        </p:tgtEl>
                                      </p:cBhvr>
                                    </p:animEffect>
                                  </p:childTnLst>
                                </p:cTn>
                              </p:par>
                              <p:par>
                                <p:cTn id="19" presetID="3" presetClass="entr" presetSubtype="10" fill="hold" nodeType="withEffect">
                                  <p:stCondLst>
                                    <p:cond delay="0"/>
                                  </p:stCondLst>
                                  <p:childTnLst>
                                    <p:set>
                                      <p:cBhvr>
                                        <p:cTn id="20" dur="1" fill="hold">
                                          <p:stCondLst>
                                            <p:cond delay="0"/>
                                          </p:stCondLst>
                                        </p:cTn>
                                        <p:tgtEl>
                                          <p:spTgt spid="111624"/>
                                        </p:tgtEl>
                                        <p:attrNameLst>
                                          <p:attrName>style.visibility</p:attrName>
                                        </p:attrNameLst>
                                      </p:cBhvr>
                                      <p:to>
                                        <p:strVal val="visible"/>
                                      </p:to>
                                    </p:set>
                                    <p:animEffect transition="in" filter="blinds(horizontal)">
                                      <p:cBhvr>
                                        <p:cTn id="21" dur="500"/>
                                        <p:tgtEl>
                                          <p:spTgt spid="11162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111625"/>
                                        </p:tgtEl>
                                        <p:attrNameLst>
                                          <p:attrName>style.visibility</p:attrName>
                                        </p:attrNameLst>
                                      </p:cBhvr>
                                      <p:to>
                                        <p:strVal val="visible"/>
                                      </p:to>
                                    </p:set>
                                    <p:animEffect transition="in" filter="wipe(left)">
                                      <p:cBhvr>
                                        <p:cTn id="26" dur="500"/>
                                        <p:tgtEl>
                                          <p:spTgt spid="111625"/>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111627"/>
                                        </p:tgtEl>
                                        <p:attrNameLst>
                                          <p:attrName>style.visibility</p:attrName>
                                        </p:attrNameLst>
                                      </p:cBhvr>
                                      <p:to>
                                        <p:strVal val="visible"/>
                                      </p:to>
                                    </p:set>
                                    <p:animEffect transition="in" filter="wipe(left)">
                                      <p:cBhvr>
                                        <p:cTn id="31" dur="500"/>
                                        <p:tgtEl>
                                          <p:spTgt spid="111627"/>
                                        </p:tgtEl>
                                      </p:cBhvr>
                                    </p:animEffect>
                                  </p:childTnLst>
                                </p:cTn>
                              </p:par>
                              <p:par>
                                <p:cTn id="32" presetID="22" presetClass="entr" presetSubtype="8" fill="hold" nodeType="withEffect">
                                  <p:stCondLst>
                                    <p:cond delay="0"/>
                                  </p:stCondLst>
                                  <p:childTnLst>
                                    <p:set>
                                      <p:cBhvr>
                                        <p:cTn id="33" dur="1" fill="hold">
                                          <p:stCondLst>
                                            <p:cond delay="0"/>
                                          </p:stCondLst>
                                        </p:cTn>
                                        <p:tgtEl>
                                          <p:spTgt spid="111628"/>
                                        </p:tgtEl>
                                        <p:attrNameLst>
                                          <p:attrName>style.visibility</p:attrName>
                                        </p:attrNameLst>
                                      </p:cBhvr>
                                      <p:to>
                                        <p:strVal val="visible"/>
                                      </p:to>
                                    </p:set>
                                    <p:animEffect transition="in" filter="wipe(left)">
                                      <p:cBhvr>
                                        <p:cTn id="34" dur="500"/>
                                        <p:tgtEl>
                                          <p:spTgt spid="111628"/>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111626"/>
                                        </p:tgtEl>
                                        <p:attrNameLst>
                                          <p:attrName>style.visibility</p:attrName>
                                        </p:attrNameLst>
                                      </p:cBhvr>
                                      <p:to>
                                        <p:strVal val="visible"/>
                                      </p:to>
                                    </p:set>
                                    <p:animEffect transition="in" filter="wipe(left)">
                                      <p:cBhvr>
                                        <p:cTn id="37" dur="500"/>
                                        <p:tgtEl>
                                          <p:spTgt spid="11162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11629"/>
                                        </p:tgtEl>
                                        <p:attrNameLst>
                                          <p:attrName>style.visibility</p:attrName>
                                        </p:attrNameLst>
                                      </p:cBhvr>
                                      <p:to>
                                        <p:strVal val="visible"/>
                                      </p:to>
                                    </p:set>
                                    <p:animEffect transition="in" filter="wipe(left)">
                                      <p:cBhvr>
                                        <p:cTn id="42" dur="500"/>
                                        <p:tgtEl>
                                          <p:spTgt spid="1116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20" grpId="0"/>
      <p:bldP spid="111623" grpId="0"/>
      <p:bldP spid="111626"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4" name="Text Box 4"/>
          <p:cNvSpPr txBox="1">
            <a:spLocks noChangeArrowheads="1"/>
          </p:cNvSpPr>
          <p:nvPr/>
        </p:nvSpPr>
        <p:spPr bwMode="auto">
          <a:xfrm>
            <a:off x="762000" y="471488"/>
            <a:ext cx="4343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50000"/>
              </a:spcBef>
              <a:buFontTx/>
              <a:buNone/>
            </a:pPr>
            <a:r>
              <a:rPr lang="en-US" altLang="zh-CN" sz="2800">
                <a:solidFill>
                  <a:srgbClr val="290DD1"/>
                </a:solidFill>
                <a:ea typeface="楷体_GB2312" pitchFamily="49" charset="-122"/>
              </a:rPr>
              <a:t>7</a:t>
            </a:r>
            <a:r>
              <a:rPr lang="zh-CN" altLang="en-US" sz="2800">
                <a:solidFill>
                  <a:srgbClr val="290DD1"/>
                </a:solidFill>
                <a:ea typeface="楷体_GB2312" pitchFamily="49" charset="-122"/>
              </a:rPr>
              <a:t>、总体比值的置信区间</a:t>
            </a:r>
          </a:p>
        </p:txBody>
      </p:sp>
      <p:sp>
        <p:nvSpPr>
          <p:cNvPr id="112645" name="Text Box 5"/>
          <p:cNvSpPr txBox="1">
            <a:spLocks noChangeArrowheads="1"/>
          </p:cNvSpPr>
          <p:nvPr/>
        </p:nvSpPr>
        <p:spPr bwMode="auto">
          <a:xfrm>
            <a:off x="838200" y="1066800"/>
            <a:ext cx="78486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50000"/>
              </a:spcBef>
              <a:buFontTx/>
              <a:buNone/>
            </a:pPr>
            <a:r>
              <a:rPr lang="en-US" altLang="zh-CN" sz="2800">
                <a:ea typeface="楷体_GB2312" pitchFamily="49" charset="-122"/>
              </a:rPr>
              <a:t>        </a:t>
            </a:r>
            <a:r>
              <a:rPr lang="zh-CN" altLang="en-US" sz="2800">
                <a:ea typeface="楷体_GB2312" pitchFamily="49" charset="-122"/>
              </a:rPr>
              <a:t>设                为来自总体    的一个样本，总体                   ，总体比值     的点估计为 </a:t>
            </a:r>
          </a:p>
        </p:txBody>
      </p:sp>
      <p:graphicFrame>
        <p:nvGraphicFramePr>
          <p:cNvPr id="112646" name="Object 6"/>
          <p:cNvGraphicFramePr>
            <a:graphicFrameLocks noChangeAspect="1"/>
          </p:cNvGraphicFramePr>
          <p:nvPr/>
        </p:nvGraphicFramePr>
        <p:xfrm>
          <a:off x="2133600" y="1066800"/>
          <a:ext cx="1484313" cy="534988"/>
        </p:xfrm>
        <a:graphic>
          <a:graphicData uri="http://schemas.openxmlformats.org/presentationml/2006/ole">
            <mc:AlternateContent xmlns:mc="http://schemas.openxmlformats.org/markup-compatibility/2006">
              <mc:Choice xmlns:v="urn:schemas-microsoft-com:vml" Requires="v">
                <p:oleObj spid="_x0000_s99475" name="Equation" r:id="rId3" imgW="634725" imgH="228501" progId="Equation.DSMT4">
                  <p:embed/>
                </p:oleObj>
              </mc:Choice>
              <mc:Fallback>
                <p:oleObj name="Equation" r:id="rId3" imgW="634725" imgH="228501"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1066800"/>
                        <a:ext cx="1484313" cy="534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647" name="Object 7"/>
          <p:cNvGraphicFramePr>
            <a:graphicFrameLocks noChangeAspect="1"/>
          </p:cNvGraphicFramePr>
          <p:nvPr/>
        </p:nvGraphicFramePr>
        <p:xfrm>
          <a:off x="5410200" y="1111250"/>
          <a:ext cx="444500" cy="412750"/>
        </p:xfrm>
        <a:graphic>
          <a:graphicData uri="http://schemas.openxmlformats.org/presentationml/2006/ole">
            <mc:AlternateContent xmlns:mc="http://schemas.openxmlformats.org/markup-compatibility/2006">
              <mc:Choice xmlns:v="urn:schemas-microsoft-com:vml" Requires="v">
                <p:oleObj spid="_x0000_s99476" name="Equation" r:id="rId5" imgW="177492" imgH="164814" progId="Equation.DSMT4">
                  <p:embed/>
                </p:oleObj>
              </mc:Choice>
              <mc:Fallback>
                <p:oleObj name="Equation" r:id="rId5" imgW="177492" imgH="164814"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10200" y="1111250"/>
                        <a:ext cx="444500"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2648" name="Object 8"/>
          <p:cNvGraphicFramePr>
            <a:graphicFrameLocks noChangeAspect="1"/>
          </p:cNvGraphicFramePr>
          <p:nvPr/>
        </p:nvGraphicFramePr>
        <p:xfrm>
          <a:off x="1295400" y="1570038"/>
          <a:ext cx="1828800" cy="487362"/>
        </p:xfrm>
        <a:graphic>
          <a:graphicData uri="http://schemas.openxmlformats.org/presentationml/2006/ole">
            <mc:AlternateContent xmlns:mc="http://schemas.openxmlformats.org/markup-compatibility/2006">
              <mc:Choice xmlns:v="urn:schemas-microsoft-com:vml" Requires="v">
                <p:oleObj spid="_x0000_s99477" name="Equation" r:id="rId7" imgW="761669" imgH="203112" progId="Equation.DSMT4">
                  <p:embed/>
                </p:oleObj>
              </mc:Choice>
              <mc:Fallback>
                <p:oleObj name="Equation" r:id="rId7" imgW="761669" imgH="203112"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95400" y="1570038"/>
                        <a:ext cx="1828800" cy="487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2649" name="Object 9"/>
          <p:cNvGraphicFramePr>
            <a:graphicFrameLocks noChangeAspect="1"/>
          </p:cNvGraphicFramePr>
          <p:nvPr/>
        </p:nvGraphicFramePr>
        <p:xfrm>
          <a:off x="5029200" y="1600200"/>
          <a:ext cx="357188" cy="385763"/>
        </p:xfrm>
        <a:graphic>
          <a:graphicData uri="http://schemas.openxmlformats.org/presentationml/2006/ole">
            <mc:AlternateContent xmlns:mc="http://schemas.openxmlformats.org/markup-compatibility/2006">
              <mc:Choice xmlns:v="urn:schemas-microsoft-com:vml" Requires="v">
                <p:oleObj spid="_x0000_s99478" name="Equation" r:id="rId9" imgW="152268" imgH="164957" progId="Equation.DSMT4">
                  <p:embed/>
                </p:oleObj>
              </mc:Choice>
              <mc:Fallback>
                <p:oleObj name="Equation" r:id="rId9" imgW="152268" imgH="164957" progId="Equation.DSMT4">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29200" y="1600200"/>
                        <a:ext cx="357188" cy="385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650" name="Object 10"/>
          <p:cNvGraphicFramePr>
            <a:graphicFrameLocks noChangeAspect="1"/>
          </p:cNvGraphicFramePr>
          <p:nvPr/>
        </p:nvGraphicFramePr>
        <p:xfrm>
          <a:off x="4168775" y="2055813"/>
          <a:ext cx="1012825" cy="534987"/>
        </p:xfrm>
        <a:graphic>
          <a:graphicData uri="http://schemas.openxmlformats.org/presentationml/2006/ole">
            <mc:AlternateContent xmlns:mc="http://schemas.openxmlformats.org/markup-compatibility/2006">
              <mc:Choice xmlns:v="urn:schemas-microsoft-com:vml" Requires="v">
                <p:oleObj spid="_x0000_s99479" name="Equation" r:id="rId11" imgW="431613" imgH="228501" progId="Equation.DSMT4">
                  <p:embed/>
                </p:oleObj>
              </mc:Choice>
              <mc:Fallback>
                <p:oleObj name="Equation" r:id="rId11" imgW="431613" imgH="228501" progId="Equation.DSMT4">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68775" y="2055813"/>
                        <a:ext cx="1012825" cy="534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651" name="Text Box 11"/>
          <p:cNvSpPr txBox="1">
            <a:spLocks noChangeArrowheads="1"/>
          </p:cNvSpPr>
          <p:nvPr/>
        </p:nvSpPr>
        <p:spPr bwMode="auto">
          <a:xfrm>
            <a:off x="685800" y="2559050"/>
            <a:ext cx="82296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50000"/>
              </a:spcBef>
              <a:buFontTx/>
              <a:buNone/>
            </a:pPr>
            <a:r>
              <a:rPr lang="zh-CN" altLang="en-US" sz="2800">
                <a:ea typeface="楷体_GB2312" pitchFamily="49" charset="-122"/>
              </a:rPr>
              <a:t>只要样本容量    足够大，由中心极限定理知，  近似的服从正态分布，由于</a:t>
            </a:r>
          </a:p>
        </p:txBody>
      </p:sp>
      <p:graphicFrame>
        <p:nvGraphicFramePr>
          <p:cNvPr id="112652" name="Object 12"/>
          <p:cNvGraphicFramePr>
            <a:graphicFrameLocks noChangeAspect="1"/>
          </p:cNvGraphicFramePr>
          <p:nvPr/>
        </p:nvGraphicFramePr>
        <p:xfrm>
          <a:off x="7848600" y="2590800"/>
          <a:ext cx="357188" cy="474663"/>
        </p:xfrm>
        <a:graphic>
          <a:graphicData uri="http://schemas.openxmlformats.org/presentationml/2006/ole">
            <mc:AlternateContent xmlns:mc="http://schemas.openxmlformats.org/markup-compatibility/2006">
              <mc:Choice xmlns:v="urn:schemas-microsoft-com:vml" Requires="v">
                <p:oleObj spid="_x0000_s99480" name="Equation" r:id="rId13" imgW="152268" imgH="203024" progId="Equation.DSMT4">
                  <p:embed/>
                </p:oleObj>
              </mc:Choice>
              <mc:Fallback>
                <p:oleObj name="Equation" r:id="rId13" imgW="152268" imgH="203024" progId="Equation.DSMT4">
                  <p:embed/>
                  <p:pic>
                    <p:nvPicPr>
                      <p:cNvPr id="0"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848600" y="2590800"/>
                        <a:ext cx="357188" cy="474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653" name="Object 13"/>
          <p:cNvGraphicFramePr>
            <a:graphicFrameLocks noChangeAspect="1"/>
          </p:cNvGraphicFramePr>
          <p:nvPr/>
        </p:nvGraphicFramePr>
        <p:xfrm>
          <a:off x="2978150" y="2667000"/>
          <a:ext cx="298450" cy="325438"/>
        </p:xfrm>
        <a:graphic>
          <a:graphicData uri="http://schemas.openxmlformats.org/presentationml/2006/ole">
            <mc:AlternateContent xmlns:mc="http://schemas.openxmlformats.org/markup-compatibility/2006">
              <mc:Choice xmlns:v="urn:schemas-microsoft-com:vml" Requires="v">
                <p:oleObj spid="_x0000_s99481" name="Equation" r:id="rId15" imgW="126835" imgH="139518" progId="Equation.DSMT4">
                  <p:embed/>
                </p:oleObj>
              </mc:Choice>
              <mc:Fallback>
                <p:oleObj name="Equation" r:id="rId15" imgW="126835" imgH="139518" progId="Equation.DSMT4">
                  <p:embed/>
                  <p:pic>
                    <p:nvPicPr>
                      <p:cNvPr id="0" name="Object 1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78150" y="2667000"/>
                        <a:ext cx="298450" cy="325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654" name="Object 14"/>
          <p:cNvGraphicFramePr>
            <a:graphicFrameLocks noChangeAspect="1"/>
          </p:cNvGraphicFramePr>
          <p:nvPr/>
        </p:nvGraphicFramePr>
        <p:xfrm>
          <a:off x="1971675" y="3352800"/>
          <a:ext cx="5451475" cy="920750"/>
        </p:xfrm>
        <a:graphic>
          <a:graphicData uri="http://schemas.openxmlformats.org/presentationml/2006/ole">
            <mc:AlternateContent xmlns:mc="http://schemas.openxmlformats.org/markup-compatibility/2006">
              <mc:Choice xmlns:v="urn:schemas-microsoft-com:vml" Requires="v">
                <p:oleObj spid="_x0000_s99482" name="Equation" r:id="rId17" imgW="2324100" imgH="393700" progId="Equation.DSMT4">
                  <p:embed/>
                </p:oleObj>
              </mc:Choice>
              <mc:Fallback>
                <p:oleObj name="Equation" r:id="rId17" imgW="2324100" imgH="393700" progId="Equation.DSMT4">
                  <p:embed/>
                  <p:pic>
                    <p:nvPicPr>
                      <p:cNvPr id="0" name="Object 1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971675" y="3352800"/>
                        <a:ext cx="5451475" cy="920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655" name="Text Box 15"/>
          <p:cNvSpPr txBox="1">
            <a:spLocks noChangeArrowheads="1"/>
          </p:cNvSpPr>
          <p:nvPr/>
        </p:nvSpPr>
        <p:spPr bwMode="auto">
          <a:xfrm>
            <a:off x="685800" y="4267200"/>
            <a:ext cx="1371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50000"/>
              </a:spcBef>
              <a:buFontTx/>
              <a:buNone/>
            </a:pPr>
            <a:r>
              <a:rPr lang="zh-CN" altLang="en-US" sz="2800">
                <a:ea typeface="楷体_GB2312" pitchFamily="49" charset="-122"/>
              </a:rPr>
              <a:t>所以有</a:t>
            </a:r>
          </a:p>
        </p:txBody>
      </p:sp>
      <p:graphicFrame>
        <p:nvGraphicFramePr>
          <p:cNvPr id="112656" name="Object 16"/>
          <p:cNvGraphicFramePr>
            <a:graphicFrameLocks noChangeAspect="1"/>
          </p:cNvGraphicFramePr>
          <p:nvPr/>
        </p:nvGraphicFramePr>
        <p:xfrm>
          <a:off x="3060700" y="4108450"/>
          <a:ext cx="3187700" cy="920750"/>
        </p:xfrm>
        <a:graphic>
          <a:graphicData uri="http://schemas.openxmlformats.org/presentationml/2006/ole">
            <mc:AlternateContent xmlns:mc="http://schemas.openxmlformats.org/markup-compatibility/2006">
              <mc:Choice xmlns:v="urn:schemas-microsoft-com:vml" Requires="v">
                <p:oleObj spid="_x0000_s99483" name="Equation" r:id="rId19" imgW="1358310" imgH="393529" progId="Equation.DSMT4">
                  <p:embed/>
                </p:oleObj>
              </mc:Choice>
              <mc:Fallback>
                <p:oleObj name="Equation" r:id="rId19" imgW="1358310" imgH="393529" progId="Equation.DSMT4">
                  <p:embed/>
                  <p:pic>
                    <p:nvPicPr>
                      <p:cNvPr id="0" name="Object 1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060700" y="4108450"/>
                        <a:ext cx="3187700" cy="920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657" name="Text Box 17"/>
          <p:cNvSpPr txBox="1">
            <a:spLocks noChangeArrowheads="1"/>
          </p:cNvSpPr>
          <p:nvPr/>
        </p:nvSpPr>
        <p:spPr bwMode="auto">
          <a:xfrm>
            <a:off x="609600" y="5195888"/>
            <a:ext cx="1295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50000"/>
              </a:spcBef>
              <a:buFontTx/>
              <a:buNone/>
            </a:pPr>
            <a:r>
              <a:rPr lang="zh-CN" altLang="en-US" sz="2800">
                <a:ea typeface="楷体_GB2312" pitchFamily="49" charset="-122"/>
              </a:rPr>
              <a:t>于是</a:t>
            </a:r>
          </a:p>
        </p:txBody>
      </p:sp>
      <p:graphicFrame>
        <p:nvGraphicFramePr>
          <p:cNvPr id="112658" name="Object 18"/>
          <p:cNvGraphicFramePr>
            <a:graphicFrameLocks noChangeAspect="1"/>
          </p:cNvGraphicFramePr>
          <p:nvPr/>
        </p:nvGraphicFramePr>
        <p:xfrm>
          <a:off x="2808288" y="5029200"/>
          <a:ext cx="3516312" cy="1069975"/>
        </p:xfrm>
        <a:graphic>
          <a:graphicData uri="http://schemas.openxmlformats.org/presentationml/2006/ole">
            <mc:AlternateContent xmlns:mc="http://schemas.openxmlformats.org/markup-compatibility/2006">
              <mc:Choice xmlns:v="urn:schemas-microsoft-com:vml" Requires="v">
                <p:oleObj spid="_x0000_s99484" name="Equation" r:id="rId21" imgW="1498600" imgH="457200" progId="Equation.DSMT4">
                  <p:embed/>
                </p:oleObj>
              </mc:Choice>
              <mc:Fallback>
                <p:oleObj name="Equation" r:id="rId21" imgW="1498600" imgH="457200" progId="Equation.DSMT4">
                  <p:embed/>
                  <p:pic>
                    <p:nvPicPr>
                      <p:cNvPr id="0" name="Object 1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808288" y="5029200"/>
                        <a:ext cx="3516312" cy="1069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2644"/>
                                        </p:tgtEl>
                                        <p:attrNameLst>
                                          <p:attrName>style.visibility</p:attrName>
                                        </p:attrNameLst>
                                      </p:cBhvr>
                                      <p:to>
                                        <p:strVal val="visible"/>
                                      </p:to>
                                    </p:set>
                                    <p:animEffect transition="in" filter="blinds(horizontal)">
                                      <p:cBhvr>
                                        <p:cTn id="7" dur="500"/>
                                        <p:tgtEl>
                                          <p:spTgt spid="1126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12646"/>
                                        </p:tgtEl>
                                        <p:attrNameLst>
                                          <p:attrName>style.visibility</p:attrName>
                                        </p:attrNameLst>
                                      </p:cBhvr>
                                      <p:to>
                                        <p:strVal val="visible"/>
                                      </p:to>
                                    </p:set>
                                    <p:animEffect transition="in" filter="blinds(horizontal)">
                                      <p:cBhvr>
                                        <p:cTn id="12" dur="500"/>
                                        <p:tgtEl>
                                          <p:spTgt spid="112646"/>
                                        </p:tgtEl>
                                      </p:cBhvr>
                                    </p:animEffect>
                                  </p:childTnLst>
                                </p:cTn>
                              </p:par>
                              <p:par>
                                <p:cTn id="13" presetID="3" presetClass="entr" presetSubtype="10" fill="hold" nodeType="withEffect">
                                  <p:stCondLst>
                                    <p:cond delay="0"/>
                                  </p:stCondLst>
                                  <p:childTnLst>
                                    <p:set>
                                      <p:cBhvr>
                                        <p:cTn id="14" dur="1" fill="hold">
                                          <p:stCondLst>
                                            <p:cond delay="0"/>
                                          </p:stCondLst>
                                        </p:cTn>
                                        <p:tgtEl>
                                          <p:spTgt spid="112647"/>
                                        </p:tgtEl>
                                        <p:attrNameLst>
                                          <p:attrName>style.visibility</p:attrName>
                                        </p:attrNameLst>
                                      </p:cBhvr>
                                      <p:to>
                                        <p:strVal val="visible"/>
                                      </p:to>
                                    </p:set>
                                    <p:animEffect transition="in" filter="blinds(horizontal)">
                                      <p:cBhvr>
                                        <p:cTn id="15" dur="500"/>
                                        <p:tgtEl>
                                          <p:spTgt spid="112647"/>
                                        </p:tgtEl>
                                      </p:cBhvr>
                                    </p:animEffect>
                                  </p:childTnLst>
                                </p:cTn>
                              </p:par>
                              <p:par>
                                <p:cTn id="16" presetID="3" presetClass="entr" presetSubtype="10" fill="hold" nodeType="withEffect">
                                  <p:stCondLst>
                                    <p:cond delay="0"/>
                                  </p:stCondLst>
                                  <p:childTnLst>
                                    <p:set>
                                      <p:cBhvr>
                                        <p:cTn id="17" dur="1" fill="hold">
                                          <p:stCondLst>
                                            <p:cond delay="0"/>
                                          </p:stCondLst>
                                        </p:cTn>
                                        <p:tgtEl>
                                          <p:spTgt spid="112648"/>
                                        </p:tgtEl>
                                        <p:attrNameLst>
                                          <p:attrName>style.visibility</p:attrName>
                                        </p:attrNameLst>
                                      </p:cBhvr>
                                      <p:to>
                                        <p:strVal val="visible"/>
                                      </p:to>
                                    </p:set>
                                    <p:animEffect transition="in" filter="blinds(horizontal)">
                                      <p:cBhvr>
                                        <p:cTn id="18" dur="500"/>
                                        <p:tgtEl>
                                          <p:spTgt spid="112648"/>
                                        </p:tgtEl>
                                      </p:cBhvr>
                                    </p:animEffect>
                                  </p:childTnLst>
                                </p:cTn>
                              </p:par>
                              <p:par>
                                <p:cTn id="19" presetID="3" presetClass="entr" presetSubtype="10" fill="hold" nodeType="withEffect">
                                  <p:stCondLst>
                                    <p:cond delay="0"/>
                                  </p:stCondLst>
                                  <p:childTnLst>
                                    <p:set>
                                      <p:cBhvr>
                                        <p:cTn id="20" dur="1" fill="hold">
                                          <p:stCondLst>
                                            <p:cond delay="0"/>
                                          </p:stCondLst>
                                        </p:cTn>
                                        <p:tgtEl>
                                          <p:spTgt spid="112649"/>
                                        </p:tgtEl>
                                        <p:attrNameLst>
                                          <p:attrName>style.visibility</p:attrName>
                                        </p:attrNameLst>
                                      </p:cBhvr>
                                      <p:to>
                                        <p:strVal val="visible"/>
                                      </p:to>
                                    </p:set>
                                    <p:animEffect transition="in" filter="blinds(horizontal)">
                                      <p:cBhvr>
                                        <p:cTn id="21" dur="500"/>
                                        <p:tgtEl>
                                          <p:spTgt spid="112649"/>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12645"/>
                                        </p:tgtEl>
                                        <p:attrNameLst>
                                          <p:attrName>style.visibility</p:attrName>
                                        </p:attrNameLst>
                                      </p:cBhvr>
                                      <p:to>
                                        <p:strVal val="visible"/>
                                      </p:to>
                                    </p:set>
                                    <p:animEffect transition="in" filter="blinds(horizontal)">
                                      <p:cBhvr>
                                        <p:cTn id="24" dur="500"/>
                                        <p:tgtEl>
                                          <p:spTgt spid="112645"/>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112650"/>
                                        </p:tgtEl>
                                        <p:attrNameLst>
                                          <p:attrName>style.visibility</p:attrName>
                                        </p:attrNameLst>
                                      </p:cBhvr>
                                      <p:to>
                                        <p:strVal val="visible"/>
                                      </p:to>
                                    </p:set>
                                    <p:animEffect transition="in" filter="wipe(left)">
                                      <p:cBhvr>
                                        <p:cTn id="29" dur="500"/>
                                        <p:tgtEl>
                                          <p:spTgt spid="112650"/>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nodeType="clickEffect">
                                  <p:stCondLst>
                                    <p:cond delay="0"/>
                                  </p:stCondLst>
                                  <p:childTnLst>
                                    <p:set>
                                      <p:cBhvr>
                                        <p:cTn id="33" dur="1" fill="hold">
                                          <p:stCondLst>
                                            <p:cond delay="0"/>
                                          </p:stCondLst>
                                        </p:cTn>
                                        <p:tgtEl>
                                          <p:spTgt spid="112653"/>
                                        </p:tgtEl>
                                        <p:attrNameLst>
                                          <p:attrName>style.visibility</p:attrName>
                                        </p:attrNameLst>
                                      </p:cBhvr>
                                      <p:to>
                                        <p:strVal val="visible"/>
                                      </p:to>
                                    </p:set>
                                    <p:animEffect transition="in" filter="blinds(horizontal)">
                                      <p:cBhvr>
                                        <p:cTn id="34" dur="500"/>
                                        <p:tgtEl>
                                          <p:spTgt spid="112653"/>
                                        </p:tgtEl>
                                      </p:cBhvr>
                                    </p:animEffect>
                                  </p:childTnLst>
                                </p:cTn>
                              </p:par>
                              <p:par>
                                <p:cTn id="35" presetID="3" presetClass="entr" presetSubtype="10" fill="hold" nodeType="withEffect">
                                  <p:stCondLst>
                                    <p:cond delay="0"/>
                                  </p:stCondLst>
                                  <p:childTnLst>
                                    <p:set>
                                      <p:cBhvr>
                                        <p:cTn id="36" dur="1" fill="hold">
                                          <p:stCondLst>
                                            <p:cond delay="0"/>
                                          </p:stCondLst>
                                        </p:cTn>
                                        <p:tgtEl>
                                          <p:spTgt spid="112652"/>
                                        </p:tgtEl>
                                        <p:attrNameLst>
                                          <p:attrName>style.visibility</p:attrName>
                                        </p:attrNameLst>
                                      </p:cBhvr>
                                      <p:to>
                                        <p:strVal val="visible"/>
                                      </p:to>
                                    </p:set>
                                    <p:animEffect transition="in" filter="blinds(horizontal)">
                                      <p:cBhvr>
                                        <p:cTn id="37" dur="500"/>
                                        <p:tgtEl>
                                          <p:spTgt spid="112652"/>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12651"/>
                                        </p:tgtEl>
                                        <p:attrNameLst>
                                          <p:attrName>style.visibility</p:attrName>
                                        </p:attrNameLst>
                                      </p:cBhvr>
                                      <p:to>
                                        <p:strVal val="visible"/>
                                      </p:to>
                                    </p:set>
                                    <p:animEffect transition="in" filter="blinds(horizontal)">
                                      <p:cBhvr>
                                        <p:cTn id="40" dur="500"/>
                                        <p:tgtEl>
                                          <p:spTgt spid="112651"/>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nodeType="clickEffect">
                                  <p:stCondLst>
                                    <p:cond delay="0"/>
                                  </p:stCondLst>
                                  <p:childTnLst>
                                    <p:set>
                                      <p:cBhvr>
                                        <p:cTn id="44" dur="1" fill="hold">
                                          <p:stCondLst>
                                            <p:cond delay="0"/>
                                          </p:stCondLst>
                                        </p:cTn>
                                        <p:tgtEl>
                                          <p:spTgt spid="112654"/>
                                        </p:tgtEl>
                                        <p:attrNameLst>
                                          <p:attrName>style.visibility</p:attrName>
                                        </p:attrNameLst>
                                      </p:cBhvr>
                                      <p:to>
                                        <p:strVal val="visible"/>
                                      </p:to>
                                    </p:set>
                                    <p:animEffect transition="in" filter="wipe(left)">
                                      <p:cBhvr>
                                        <p:cTn id="45" dur="500"/>
                                        <p:tgtEl>
                                          <p:spTgt spid="112654"/>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4" presetClass="entr" presetSubtype="16" fill="hold" grpId="0" nodeType="clickEffect">
                                  <p:stCondLst>
                                    <p:cond delay="0"/>
                                  </p:stCondLst>
                                  <p:childTnLst>
                                    <p:set>
                                      <p:cBhvr>
                                        <p:cTn id="49" dur="1" fill="hold">
                                          <p:stCondLst>
                                            <p:cond delay="0"/>
                                          </p:stCondLst>
                                        </p:cTn>
                                        <p:tgtEl>
                                          <p:spTgt spid="112655"/>
                                        </p:tgtEl>
                                        <p:attrNameLst>
                                          <p:attrName>style.visibility</p:attrName>
                                        </p:attrNameLst>
                                      </p:cBhvr>
                                      <p:to>
                                        <p:strVal val="visible"/>
                                      </p:to>
                                    </p:set>
                                    <p:animEffect transition="in" filter="box(in)">
                                      <p:cBhvr>
                                        <p:cTn id="50" dur="500"/>
                                        <p:tgtEl>
                                          <p:spTgt spid="112655"/>
                                        </p:tgtEl>
                                      </p:cBhvr>
                                    </p:animEffect>
                                  </p:childTnLst>
                                </p:cTn>
                              </p:par>
                              <p:par>
                                <p:cTn id="51" presetID="4" presetClass="entr" presetSubtype="16" fill="hold" nodeType="withEffect">
                                  <p:stCondLst>
                                    <p:cond delay="0"/>
                                  </p:stCondLst>
                                  <p:childTnLst>
                                    <p:set>
                                      <p:cBhvr>
                                        <p:cTn id="52" dur="1" fill="hold">
                                          <p:stCondLst>
                                            <p:cond delay="0"/>
                                          </p:stCondLst>
                                        </p:cTn>
                                        <p:tgtEl>
                                          <p:spTgt spid="112656"/>
                                        </p:tgtEl>
                                        <p:attrNameLst>
                                          <p:attrName>style.visibility</p:attrName>
                                        </p:attrNameLst>
                                      </p:cBhvr>
                                      <p:to>
                                        <p:strVal val="visible"/>
                                      </p:to>
                                    </p:set>
                                    <p:animEffect transition="in" filter="box(in)">
                                      <p:cBhvr>
                                        <p:cTn id="53" dur="500"/>
                                        <p:tgtEl>
                                          <p:spTgt spid="112656"/>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4" presetClass="entr" presetSubtype="16" fill="hold" grpId="0" nodeType="clickEffect">
                                  <p:stCondLst>
                                    <p:cond delay="0"/>
                                  </p:stCondLst>
                                  <p:childTnLst>
                                    <p:set>
                                      <p:cBhvr>
                                        <p:cTn id="57" dur="1" fill="hold">
                                          <p:stCondLst>
                                            <p:cond delay="0"/>
                                          </p:stCondLst>
                                        </p:cTn>
                                        <p:tgtEl>
                                          <p:spTgt spid="112657"/>
                                        </p:tgtEl>
                                        <p:attrNameLst>
                                          <p:attrName>style.visibility</p:attrName>
                                        </p:attrNameLst>
                                      </p:cBhvr>
                                      <p:to>
                                        <p:strVal val="visible"/>
                                      </p:to>
                                    </p:set>
                                    <p:animEffect transition="in" filter="box(in)">
                                      <p:cBhvr>
                                        <p:cTn id="58" dur="500"/>
                                        <p:tgtEl>
                                          <p:spTgt spid="112657"/>
                                        </p:tgtEl>
                                      </p:cBhvr>
                                    </p:animEffect>
                                  </p:childTnLst>
                                </p:cTn>
                              </p:par>
                              <p:par>
                                <p:cTn id="59" presetID="4" presetClass="entr" presetSubtype="16" fill="hold" nodeType="withEffect">
                                  <p:stCondLst>
                                    <p:cond delay="0"/>
                                  </p:stCondLst>
                                  <p:childTnLst>
                                    <p:set>
                                      <p:cBhvr>
                                        <p:cTn id="60" dur="1" fill="hold">
                                          <p:stCondLst>
                                            <p:cond delay="0"/>
                                          </p:stCondLst>
                                        </p:cTn>
                                        <p:tgtEl>
                                          <p:spTgt spid="112658"/>
                                        </p:tgtEl>
                                        <p:attrNameLst>
                                          <p:attrName>style.visibility</p:attrName>
                                        </p:attrNameLst>
                                      </p:cBhvr>
                                      <p:to>
                                        <p:strVal val="visible"/>
                                      </p:to>
                                    </p:set>
                                    <p:animEffect transition="in" filter="box(in)">
                                      <p:cBhvr>
                                        <p:cTn id="61" dur="500"/>
                                        <p:tgtEl>
                                          <p:spTgt spid="1126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4" grpId="0"/>
      <p:bldP spid="112645" grpId="0"/>
      <p:bldP spid="112651" grpId="0"/>
      <p:bldP spid="112655" grpId="0"/>
      <p:bldP spid="112657"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8" name="Text Box 4"/>
          <p:cNvSpPr txBox="1">
            <a:spLocks noChangeArrowheads="1"/>
          </p:cNvSpPr>
          <p:nvPr/>
        </p:nvSpPr>
        <p:spPr bwMode="auto">
          <a:xfrm>
            <a:off x="609600" y="533400"/>
            <a:ext cx="76962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50000"/>
              </a:spcBef>
              <a:buFontTx/>
              <a:buNone/>
            </a:pPr>
            <a:r>
              <a:rPr lang="en-US" altLang="zh-CN" sz="2800">
                <a:ea typeface="楷体_GB2312" pitchFamily="49" charset="-122"/>
              </a:rPr>
              <a:t>       </a:t>
            </a:r>
            <a:r>
              <a:rPr lang="zh-CN" altLang="en-US" sz="2800">
                <a:ea typeface="楷体_GB2312" pitchFamily="49" charset="-122"/>
              </a:rPr>
              <a:t>由于   未知，通常用   代替   ，因此可得     的估计                                  </a:t>
            </a:r>
          </a:p>
        </p:txBody>
      </p:sp>
      <p:graphicFrame>
        <p:nvGraphicFramePr>
          <p:cNvPr id="113670" name="Object 6"/>
          <p:cNvGraphicFramePr>
            <a:graphicFrameLocks noChangeAspect="1"/>
          </p:cNvGraphicFramePr>
          <p:nvPr/>
        </p:nvGraphicFramePr>
        <p:xfrm>
          <a:off x="4519613" y="533400"/>
          <a:ext cx="357187" cy="474663"/>
        </p:xfrm>
        <a:graphic>
          <a:graphicData uri="http://schemas.openxmlformats.org/presentationml/2006/ole">
            <mc:AlternateContent xmlns:mc="http://schemas.openxmlformats.org/markup-compatibility/2006">
              <mc:Choice xmlns:v="urn:schemas-microsoft-com:vml" Requires="v">
                <p:oleObj spid="_x0000_s100526" name="Equation" r:id="rId3" imgW="152268" imgH="203024" progId="Equation.DSMT4">
                  <p:embed/>
                </p:oleObj>
              </mc:Choice>
              <mc:Fallback>
                <p:oleObj name="Equation" r:id="rId3" imgW="152268" imgH="203024"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9613" y="533400"/>
                        <a:ext cx="357187" cy="474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3671" name="Object 7"/>
          <p:cNvGraphicFramePr>
            <a:graphicFrameLocks noChangeAspect="1"/>
          </p:cNvGraphicFramePr>
          <p:nvPr/>
        </p:nvGraphicFramePr>
        <p:xfrm>
          <a:off x="5510213" y="609600"/>
          <a:ext cx="357187" cy="385763"/>
        </p:xfrm>
        <a:graphic>
          <a:graphicData uri="http://schemas.openxmlformats.org/presentationml/2006/ole">
            <mc:AlternateContent xmlns:mc="http://schemas.openxmlformats.org/markup-compatibility/2006">
              <mc:Choice xmlns:v="urn:schemas-microsoft-com:vml" Requires="v">
                <p:oleObj spid="_x0000_s100527" name="Equation" r:id="rId5" imgW="152268" imgH="164957" progId="Equation.DSMT4">
                  <p:embed/>
                </p:oleObj>
              </mc:Choice>
              <mc:Fallback>
                <p:oleObj name="Equation" r:id="rId5" imgW="152268" imgH="164957"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10213" y="609600"/>
                        <a:ext cx="357187" cy="385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3672" name="Object 8"/>
          <p:cNvGraphicFramePr>
            <a:graphicFrameLocks noChangeAspect="1"/>
          </p:cNvGraphicFramePr>
          <p:nvPr/>
        </p:nvGraphicFramePr>
        <p:xfrm>
          <a:off x="7696200" y="533400"/>
          <a:ext cx="835025" cy="593725"/>
        </p:xfrm>
        <a:graphic>
          <a:graphicData uri="http://schemas.openxmlformats.org/presentationml/2006/ole">
            <mc:AlternateContent xmlns:mc="http://schemas.openxmlformats.org/markup-compatibility/2006">
              <mc:Choice xmlns:v="urn:schemas-microsoft-com:vml" Requires="v">
                <p:oleObj spid="_x0000_s100528" name="Equation" r:id="rId7" imgW="355292" imgH="253780" progId="Equation.DSMT4">
                  <p:embed/>
                </p:oleObj>
              </mc:Choice>
              <mc:Fallback>
                <p:oleObj name="Equation" r:id="rId7" imgW="355292" imgH="253780"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96200" y="533400"/>
                        <a:ext cx="835025" cy="593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3673" name="Object 9"/>
          <p:cNvGraphicFramePr>
            <a:graphicFrameLocks noChangeAspect="1"/>
          </p:cNvGraphicFramePr>
          <p:nvPr/>
        </p:nvGraphicFramePr>
        <p:xfrm>
          <a:off x="1798638" y="954088"/>
          <a:ext cx="2740025" cy="646112"/>
        </p:xfrm>
        <a:graphic>
          <a:graphicData uri="http://schemas.openxmlformats.org/presentationml/2006/ole">
            <mc:AlternateContent xmlns:mc="http://schemas.openxmlformats.org/markup-compatibility/2006">
              <mc:Choice xmlns:v="urn:schemas-microsoft-com:vml" Requires="v">
                <p:oleObj spid="_x0000_s100529" name="Equation" r:id="rId9" imgW="1129810" imgH="266584" progId="Equation.DSMT4">
                  <p:embed/>
                </p:oleObj>
              </mc:Choice>
              <mc:Fallback>
                <p:oleObj name="Equation" r:id="rId9" imgW="1129810" imgH="266584" progId="Equation.DSMT4">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98638" y="954088"/>
                        <a:ext cx="2740025" cy="646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3674" name="Text Box 10"/>
          <p:cNvSpPr txBox="1">
            <a:spLocks noChangeArrowheads="1"/>
          </p:cNvSpPr>
          <p:nvPr/>
        </p:nvSpPr>
        <p:spPr bwMode="auto">
          <a:xfrm>
            <a:off x="4724400" y="990600"/>
            <a:ext cx="1447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50000"/>
              </a:spcBef>
              <a:buFontTx/>
              <a:buNone/>
            </a:pPr>
            <a:r>
              <a:rPr lang="zh-CN" altLang="en-US" sz="2800">
                <a:ea typeface="楷体_GB2312" pitchFamily="49" charset="-122"/>
              </a:rPr>
              <a:t>于是</a:t>
            </a:r>
          </a:p>
        </p:txBody>
      </p:sp>
      <p:graphicFrame>
        <p:nvGraphicFramePr>
          <p:cNvPr id="113675" name="Object 11"/>
          <p:cNvGraphicFramePr>
            <a:graphicFrameLocks noChangeAspect="1"/>
          </p:cNvGraphicFramePr>
          <p:nvPr/>
        </p:nvGraphicFramePr>
        <p:xfrm>
          <a:off x="2732088" y="1447800"/>
          <a:ext cx="3516312" cy="1069975"/>
        </p:xfrm>
        <a:graphic>
          <a:graphicData uri="http://schemas.openxmlformats.org/presentationml/2006/ole">
            <mc:AlternateContent xmlns:mc="http://schemas.openxmlformats.org/markup-compatibility/2006">
              <mc:Choice xmlns:v="urn:schemas-microsoft-com:vml" Requires="v">
                <p:oleObj spid="_x0000_s100530" name="Equation" r:id="rId11" imgW="1498600" imgH="457200" progId="Equation.DSMT4">
                  <p:embed/>
                </p:oleObj>
              </mc:Choice>
              <mc:Fallback>
                <p:oleObj name="Equation" r:id="rId11" imgW="1498600" imgH="457200" progId="Equation.DSMT4">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32088" y="1447800"/>
                        <a:ext cx="3516312" cy="1069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3676" name="Text Box 12"/>
          <p:cNvSpPr txBox="1">
            <a:spLocks noChangeArrowheads="1"/>
          </p:cNvSpPr>
          <p:nvPr/>
        </p:nvSpPr>
        <p:spPr bwMode="auto">
          <a:xfrm>
            <a:off x="609600" y="2452688"/>
            <a:ext cx="8458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50000"/>
              </a:spcBef>
              <a:buFontTx/>
              <a:buNone/>
            </a:pPr>
            <a:r>
              <a:rPr lang="zh-CN" altLang="en-US" sz="2800">
                <a:ea typeface="楷体_GB2312" pitchFamily="49" charset="-122"/>
              </a:rPr>
              <a:t>对给定的                  ，查标准正态分布表得   ，使</a:t>
            </a:r>
          </a:p>
        </p:txBody>
      </p:sp>
      <p:graphicFrame>
        <p:nvGraphicFramePr>
          <p:cNvPr id="113677" name="Object 13"/>
          <p:cNvGraphicFramePr>
            <a:graphicFrameLocks noChangeAspect="1"/>
          </p:cNvGraphicFramePr>
          <p:nvPr/>
        </p:nvGraphicFramePr>
        <p:xfrm>
          <a:off x="2057400" y="2514600"/>
          <a:ext cx="1824038" cy="477838"/>
        </p:xfrm>
        <a:graphic>
          <a:graphicData uri="http://schemas.openxmlformats.org/presentationml/2006/ole">
            <mc:AlternateContent xmlns:mc="http://schemas.openxmlformats.org/markup-compatibility/2006">
              <mc:Choice xmlns:v="urn:schemas-microsoft-com:vml" Requires="v">
                <p:oleObj spid="_x0000_s100531" name="Equation" r:id="rId13" imgW="774364" imgH="203112" progId="Equation.DSMT4">
                  <p:embed/>
                </p:oleObj>
              </mc:Choice>
              <mc:Fallback>
                <p:oleObj name="Equation" r:id="rId13" imgW="774364" imgH="203112" progId="Equation.DSMT4">
                  <p:embed/>
                  <p:pic>
                    <p:nvPicPr>
                      <p:cNvPr id="0"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57400" y="2514600"/>
                        <a:ext cx="1824038" cy="477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3678" name="Object 14"/>
          <p:cNvGraphicFramePr>
            <a:graphicFrameLocks noChangeAspect="1"/>
          </p:cNvGraphicFramePr>
          <p:nvPr/>
        </p:nvGraphicFramePr>
        <p:xfrm>
          <a:off x="7443788" y="2514600"/>
          <a:ext cx="328612" cy="417513"/>
        </p:xfrm>
        <a:graphic>
          <a:graphicData uri="http://schemas.openxmlformats.org/presentationml/2006/ole">
            <mc:AlternateContent xmlns:mc="http://schemas.openxmlformats.org/markup-compatibility/2006">
              <mc:Choice xmlns:v="urn:schemas-microsoft-com:vml" Requires="v">
                <p:oleObj spid="_x0000_s100532" name="Equation" r:id="rId15" imgW="139579" imgH="177646" progId="Equation.DSMT4">
                  <p:embed/>
                </p:oleObj>
              </mc:Choice>
              <mc:Fallback>
                <p:oleObj name="Equation" r:id="rId15" imgW="139579" imgH="177646" progId="Equation.DSMT4">
                  <p:embed/>
                  <p:pic>
                    <p:nvPicPr>
                      <p:cNvPr id="0" name="Object 1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443788" y="2514600"/>
                        <a:ext cx="328612" cy="417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3679" name="Object 15"/>
          <p:cNvGraphicFramePr>
            <a:graphicFrameLocks noChangeAspect="1"/>
          </p:cNvGraphicFramePr>
          <p:nvPr/>
        </p:nvGraphicFramePr>
        <p:xfrm>
          <a:off x="2032000" y="2995613"/>
          <a:ext cx="5054600" cy="1195387"/>
        </p:xfrm>
        <a:graphic>
          <a:graphicData uri="http://schemas.openxmlformats.org/presentationml/2006/ole">
            <mc:AlternateContent xmlns:mc="http://schemas.openxmlformats.org/markup-compatibility/2006">
              <mc:Choice xmlns:v="urn:schemas-microsoft-com:vml" Requires="v">
                <p:oleObj spid="_x0000_s100533" name="Equation" r:id="rId17" imgW="2146300" imgH="508000" progId="Equation.DSMT4">
                  <p:embed/>
                </p:oleObj>
              </mc:Choice>
              <mc:Fallback>
                <p:oleObj name="Equation" r:id="rId17" imgW="2146300" imgH="508000" progId="Equation.DSMT4">
                  <p:embed/>
                  <p:pic>
                    <p:nvPicPr>
                      <p:cNvPr id="0" name="Object 1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032000" y="2995613"/>
                        <a:ext cx="5054600" cy="1195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3680" name="Text Box 16"/>
          <p:cNvSpPr txBox="1">
            <a:spLocks noChangeArrowheads="1"/>
          </p:cNvSpPr>
          <p:nvPr/>
        </p:nvSpPr>
        <p:spPr bwMode="auto">
          <a:xfrm>
            <a:off x="609600" y="4267200"/>
            <a:ext cx="7620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50000"/>
              </a:spcBef>
              <a:buFontTx/>
              <a:buNone/>
            </a:pPr>
            <a:r>
              <a:rPr lang="zh-CN" altLang="en-US" sz="2800">
                <a:ea typeface="楷体_GB2312" pitchFamily="49" charset="-122"/>
              </a:rPr>
              <a:t>从而得    的置信度为         的</a:t>
            </a:r>
            <a:r>
              <a:rPr lang="zh-CN" altLang="en-US" sz="2800">
                <a:solidFill>
                  <a:srgbClr val="FF0000"/>
                </a:solidFill>
                <a:ea typeface="楷体_GB2312" pitchFamily="49" charset="-122"/>
              </a:rPr>
              <a:t>近似</a:t>
            </a:r>
            <a:r>
              <a:rPr lang="zh-CN" altLang="en-US" sz="2800">
                <a:ea typeface="楷体_GB2312" pitchFamily="49" charset="-122"/>
              </a:rPr>
              <a:t>置信区间为</a:t>
            </a:r>
          </a:p>
        </p:txBody>
      </p:sp>
      <p:graphicFrame>
        <p:nvGraphicFramePr>
          <p:cNvPr id="113681" name="Object 17"/>
          <p:cNvGraphicFramePr>
            <a:graphicFrameLocks noChangeAspect="1"/>
          </p:cNvGraphicFramePr>
          <p:nvPr/>
        </p:nvGraphicFramePr>
        <p:xfrm>
          <a:off x="1828800" y="4343400"/>
          <a:ext cx="357188" cy="385763"/>
        </p:xfrm>
        <a:graphic>
          <a:graphicData uri="http://schemas.openxmlformats.org/presentationml/2006/ole">
            <mc:AlternateContent xmlns:mc="http://schemas.openxmlformats.org/markup-compatibility/2006">
              <mc:Choice xmlns:v="urn:schemas-microsoft-com:vml" Requires="v">
                <p:oleObj spid="_x0000_s100534" name="Equation" r:id="rId19" imgW="152268" imgH="164957" progId="Equation.DSMT4">
                  <p:embed/>
                </p:oleObj>
              </mc:Choice>
              <mc:Fallback>
                <p:oleObj name="Equation" r:id="rId19" imgW="152268" imgH="164957" progId="Equation.DSMT4">
                  <p:embed/>
                  <p:pic>
                    <p:nvPicPr>
                      <p:cNvPr id="0"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8800" y="4343400"/>
                        <a:ext cx="357188" cy="385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3682" name="Object 18"/>
          <p:cNvGraphicFramePr>
            <a:graphicFrameLocks noChangeAspect="1"/>
          </p:cNvGraphicFramePr>
          <p:nvPr/>
        </p:nvGraphicFramePr>
        <p:xfrm>
          <a:off x="3962400" y="4273550"/>
          <a:ext cx="839788" cy="450850"/>
        </p:xfrm>
        <a:graphic>
          <a:graphicData uri="http://schemas.openxmlformats.org/presentationml/2006/ole">
            <mc:AlternateContent xmlns:mc="http://schemas.openxmlformats.org/markup-compatibility/2006">
              <mc:Choice xmlns:v="urn:schemas-microsoft-com:vml" Requires="v">
                <p:oleObj spid="_x0000_s100535" name="Equation" r:id="rId20" imgW="329914" imgH="177646" progId="Equation.DSMT4">
                  <p:embed/>
                </p:oleObj>
              </mc:Choice>
              <mc:Fallback>
                <p:oleObj name="Equation" r:id="rId20" imgW="329914" imgH="177646" progId="Equation.DSMT4">
                  <p:embed/>
                  <p:pic>
                    <p:nvPicPr>
                      <p:cNvPr id="0" name="Object 18"/>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962400" y="4273550"/>
                        <a:ext cx="839788" cy="45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3683" name="Object 19"/>
          <p:cNvGraphicFramePr>
            <a:graphicFrameLocks noChangeAspect="1"/>
          </p:cNvGraphicFramePr>
          <p:nvPr/>
        </p:nvGraphicFramePr>
        <p:xfrm>
          <a:off x="2089150" y="4876800"/>
          <a:ext cx="5324475" cy="1195388"/>
        </p:xfrm>
        <a:graphic>
          <a:graphicData uri="http://schemas.openxmlformats.org/presentationml/2006/ole">
            <mc:AlternateContent xmlns:mc="http://schemas.openxmlformats.org/markup-compatibility/2006">
              <mc:Choice xmlns:v="urn:schemas-microsoft-com:vml" Requires="v">
                <p:oleObj spid="_x0000_s100536" name="Equation" r:id="rId22" imgW="2260600" imgH="508000" progId="Equation.DSMT4">
                  <p:embed/>
                </p:oleObj>
              </mc:Choice>
              <mc:Fallback>
                <p:oleObj name="Equation" r:id="rId22" imgW="2260600" imgH="508000" progId="Equation.DSMT4">
                  <p:embed/>
                  <p:pic>
                    <p:nvPicPr>
                      <p:cNvPr id="0" name="Object 19"/>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089150" y="4876800"/>
                        <a:ext cx="5324475" cy="1195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3684" name="Object 20"/>
          <p:cNvGraphicFramePr>
            <a:graphicFrameLocks noChangeAspect="1"/>
          </p:cNvGraphicFramePr>
          <p:nvPr/>
        </p:nvGraphicFramePr>
        <p:xfrm>
          <a:off x="2057400" y="609600"/>
          <a:ext cx="357188" cy="385763"/>
        </p:xfrm>
        <a:graphic>
          <a:graphicData uri="http://schemas.openxmlformats.org/presentationml/2006/ole">
            <mc:AlternateContent xmlns:mc="http://schemas.openxmlformats.org/markup-compatibility/2006">
              <mc:Choice xmlns:v="urn:schemas-microsoft-com:vml" Requires="v">
                <p:oleObj spid="_x0000_s100537" name="Equation" r:id="rId24" imgW="152268" imgH="164957" progId="Equation.DSMT4">
                  <p:embed/>
                </p:oleObj>
              </mc:Choice>
              <mc:Fallback>
                <p:oleObj name="Equation" r:id="rId24" imgW="152268" imgH="164957" progId="Equation.DSMT4">
                  <p:embed/>
                  <p:pic>
                    <p:nvPicPr>
                      <p:cNvPr id="0" name="Object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7400" y="609600"/>
                        <a:ext cx="357188" cy="385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3684"/>
                                        </p:tgtEl>
                                        <p:attrNameLst>
                                          <p:attrName>style.visibility</p:attrName>
                                        </p:attrNameLst>
                                      </p:cBhvr>
                                      <p:to>
                                        <p:strVal val="visible"/>
                                      </p:to>
                                    </p:set>
                                    <p:animEffect transition="in" filter="blinds(horizontal)">
                                      <p:cBhvr>
                                        <p:cTn id="7" dur="500"/>
                                        <p:tgtEl>
                                          <p:spTgt spid="113684"/>
                                        </p:tgtEl>
                                      </p:cBhvr>
                                    </p:animEffect>
                                  </p:childTnLst>
                                </p:cTn>
                              </p:par>
                              <p:par>
                                <p:cTn id="8" presetID="3" presetClass="entr" presetSubtype="10" fill="hold" nodeType="withEffect">
                                  <p:stCondLst>
                                    <p:cond delay="0"/>
                                  </p:stCondLst>
                                  <p:childTnLst>
                                    <p:set>
                                      <p:cBhvr>
                                        <p:cTn id="9" dur="1" fill="hold">
                                          <p:stCondLst>
                                            <p:cond delay="0"/>
                                          </p:stCondLst>
                                        </p:cTn>
                                        <p:tgtEl>
                                          <p:spTgt spid="113670"/>
                                        </p:tgtEl>
                                        <p:attrNameLst>
                                          <p:attrName>style.visibility</p:attrName>
                                        </p:attrNameLst>
                                      </p:cBhvr>
                                      <p:to>
                                        <p:strVal val="visible"/>
                                      </p:to>
                                    </p:set>
                                    <p:animEffect transition="in" filter="blinds(horizontal)">
                                      <p:cBhvr>
                                        <p:cTn id="10" dur="500"/>
                                        <p:tgtEl>
                                          <p:spTgt spid="113670"/>
                                        </p:tgtEl>
                                      </p:cBhvr>
                                    </p:animEffect>
                                  </p:childTnLst>
                                </p:cTn>
                              </p:par>
                              <p:par>
                                <p:cTn id="11" presetID="3" presetClass="entr" presetSubtype="10" fill="hold" nodeType="withEffect">
                                  <p:stCondLst>
                                    <p:cond delay="0"/>
                                  </p:stCondLst>
                                  <p:childTnLst>
                                    <p:set>
                                      <p:cBhvr>
                                        <p:cTn id="12" dur="1" fill="hold">
                                          <p:stCondLst>
                                            <p:cond delay="0"/>
                                          </p:stCondLst>
                                        </p:cTn>
                                        <p:tgtEl>
                                          <p:spTgt spid="113671"/>
                                        </p:tgtEl>
                                        <p:attrNameLst>
                                          <p:attrName>style.visibility</p:attrName>
                                        </p:attrNameLst>
                                      </p:cBhvr>
                                      <p:to>
                                        <p:strVal val="visible"/>
                                      </p:to>
                                    </p:set>
                                    <p:animEffect transition="in" filter="blinds(horizontal)">
                                      <p:cBhvr>
                                        <p:cTn id="13" dur="500"/>
                                        <p:tgtEl>
                                          <p:spTgt spid="113671"/>
                                        </p:tgtEl>
                                      </p:cBhvr>
                                    </p:animEffect>
                                  </p:childTnLst>
                                </p:cTn>
                              </p:par>
                              <p:par>
                                <p:cTn id="14" presetID="3" presetClass="entr" presetSubtype="10" fill="hold" nodeType="withEffect">
                                  <p:stCondLst>
                                    <p:cond delay="0"/>
                                  </p:stCondLst>
                                  <p:childTnLst>
                                    <p:set>
                                      <p:cBhvr>
                                        <p:cTn id="15" dur="1" fill="hold">
                                          <p:stCondLst>
                                            <p:cond delay="0"/>
                                          </p:stCondLst>
                                        </p:cTn>
                                        <p:tgtEl>
                                          <p:spTgt spid="113672"/>
                                        </p:tgtEl>
                                        <p:attrNameLst>
                                          <p:attrName>style.visibility</p:attrName>
                                        </p:attrNameLst>
                                      </p:cBhvr>
                                      <p:to>
                                        <p:strVal val="visible"/>
                                      </p:to>
                                    </p:set>
                                    <p:animEffect transition="in" filter="blinds(horizontal)">
                                      <p:cBhvr>
                                        <p:cTn id="16" dur="500"/>
                                        <p:tgtEl>
                                          <p:spTgt spid="113672"/>
                                        </p:tgtEl>
                                      </p:cBhvr>
                                    </p:animEffect>
                                  </p:childTnLst>
                                </p:cTn>
                              </p:par>
                              <p:par>
                                <p:cTn id="17" presetID="3" presetClass="entr" presetSubtype="10" fill="hold" nodeType="withEffect">
                                  <p:stCondLst>
                                    <p:cond delay="0"/>
                                  </p:stCondLst>
                                  <p:childTnLst>
                                    <p:set>
                                      <p:cBhvr>
                                        <p:cTn id="18" dur="1" fill="hold">
                                          <p:stCondLst>
                                            <p:cond delay="0"/>
                                          </p:stCondLst>
                                        </p:cTn>
                                        <p:tgtEl>
                                          <p:spTgt spid="113673"/>
                                        </p:tgtEl>
                                        <p:attrNameLst>
                                          <p:attrName>style.visibility</p:attrName>
                                        </p:attrNameLst>
                                      </p:cBhvr>
                                      <p:to>
                                        <p:strVal val="visible"/>
                                      </p:to>
                                    </p:set>
                                    <p:animEffect transition="in" filter="blinds(horizontal)">
                                      <p:cBhvr>
                                        <p:cTn id="19" dur="500"/>
                                        <p:tgtEl>
                                          <p:spTgt spid="113673"/>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13668"/>
                                        </p:tgtEl>
                                        <p:attrNameLst>
                                          <p:attrName>style.visibility</p:attrName>
                                        </p:attrNameLst>
                                      </p:cBhvr>
                                      <p:to>
                                        <p:strVal val="visible"/>
                                      </p:to>
                                    </p:set>
                                    <p:animEffect transition="in" filter="blinds(horizontal)">
                                      <p:cBhvr>
                                        <p:cTn id="22" dur="500"/>
                                        <p:tgtEl>
                                          <p:spTgt spid="11366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13674"/>
                                        </p:tgtEl>
                                        <p:attrNameLst>
                                          <p:attrName>style.visibility</p:attrName>
                                        </p:attrNameLst>
                                      </p:cBhvr>
                                      <p:to>
                                        <p:strVal val="visible"/>
                                      </p:to>
                                    </p:set>
                                    <p:animEffect transition="in" filter="blinds(horizontal)">
                                      <p:cBhvr>
                                        <p:cTn id="27" dur="500"/>
                                        <p:tgtEl>
                                          <p:spTgt spid="113674"/>
                                        </p:tgtEl>
                                      </p:cBhvr>
                                    </p:animEffect>
                                  </p:childTnLst>
                                </p:cTn>
                              </p:par>
                              <p:par>
                                <p:cTn id="28" presetID="3" presetClass="entr" presetSubtype="10" fill="hold" nodeType="withEffect">
                                  <p:stCondLst>
                                    <p:cond delay="0"/>
                                  </p:stCondLst>
                                  <p:childTnLst>
                                    <p:set>
                                      <p:cBhvr>
                                        <p:cTn id="29" dur="1" fill="hold">
                                          <p:stCondLst>
                                            <p:cond delay="0"/>
                                          </p:stCondLst>
                                        </p:cTn>
                                        <p:tgtEl>
                                          <p:spTgt spid="113675"/>
                                        </p:tgtEl>
                                        <p:attrNameLst>
                                          <p:attrName>style.visibility</p:attrName>
                                        </p:attrNameLst>
                                      </p:cBhvr>
                                      <p:to>
                                        <p:strVal val="visible"/>
                                      </p:to>
                                    </p:set>
                                    <p:animEffect transition="in" filter="blinds(horizontal)">
                                      <p:cBhvr>
                                        <p:cTn id="30" dur="500"/>
                                        <p:tgtEl>
                                          <p:spTgt spid="113675"/>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1" fill="hold" nodeType="clickEffect">
                                  <p:stCondLst>
                                    <p:cond delay="0"/>
                                  </p:stCondLst>
                                  <p:childTnLst>
                                    <p:set>
                                      <p:cBhvr>
                                        <p:cTn id="34" dur="1" fill="hold">
                                          <p:stCondLst>
                                            <p:cond delay="0"/>
                                          </p:stCondLst>
                                        </p:cTn>
                                        <p:tgtEl>
                                          <p:spTgt spid="113677"/>
                                        </p:tgtEl>
                                        <p:attrNameLst>
                                          <p:attrName>style.visibility</p:attrName>
                                        </p:attrNameLst>
                                      </p:cBhvr>
                                      <p:to>
                                        <p:strVal val="visible"/>
                                      </p:to>
                                    </p:set>
                                    <p:animEffect transition="in" filter="wipe(up)">
                                      <p:cBhvr>
                                        <p:cTn id="35" dur="500"/>
                                        <p:tgtEl>
                                          <p:spTgt spid="113677"/>
                                        </p:tgtEl>
                                      </p:cBhvr>
                                    </p:animEffect>
                                  </p:childTnLst>
                                </p:cTn>
                              </p:par>
                              <p:par>
                                <p:cTn id="36" presetID="22" presetClass="entr" presetSubtype="1" fill="hold" nodeType="withEffect">
                                  <p:stCondLst>
                                    <p:cond delay="0"/>
                                  </p:stCondLst>
                                  <p:childTnLst>
                                    <p:set>
                                      <p:cBhvr>
                                        <p:cTn id="37" dur="1" fill="hold">
                                          <p:stCondLst>
                                            <p:cond delay="0"/>
                                          </p:stCondLst>
                                        </p:cTn>
                                        <p:tgtEl>
                                          <p:spTgt spid="113678"/>
                                        </p:tgtEl>
                                        <p:attrNameLst>
                                          <p:attrName>style.visibility</p:attrName>
                                        </p:attrNameLst>
                                      </p:cBhvr>
                                      <p:to>
                                        <p:strVal val="visible"/>
                                      </p:to>
                                    </p:set>
                                    <p:animEffect transition="in" filter="wipe(up)">
                                      <p:cBhvr>
                                        <p:cTn id="38" dur="500"/>
                                        <p:tgtEl>
                                          <p:spTgt spid="113678"/>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113676"/>
                                        </p:tgtEl>
                                        <p:attrNameLst>
                                          <p:attrName>style.visibility</p:attrName>
                                        </p:attrNameLst>
                                      </p:cBhvr>
                                      <p:to>
                                        <p:strVal val="visible"/>
                                      </p:to>
                                    </p:set>
                                    <p:animEffect transition="in" filter="wipe(up)">
                                      <p:cBhvr>
                                        <p:cTn id="41" dur="500"/>
                                        <p:tgtEl>
                                          <p:spTgt spid="113676"/>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113679"/>
                                        </p:tgtEl>
                                        <p:attrNameLst>
                                          <p:attrName>style.visibility</p:attrName>
                                        </p:attrNameLst>
                                      </p:cBhvr>
                                      <p:to>
                                        <p:strVal val="visible"/>
                                      </p:to>
                                    </p:set>
                                    <p:animEffect transition="in" filter="wipe(left)">
                                      <p:cBhvr>
                                        <p:cTn id="46" dur="500"/>
                                        <p:tgtEl>
                                          <p:spTgt spid="113679"/>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1" fill="hold" nodeType="clickEffect">
                                  <p:stCondLst>
                                    <p:cond delay="0"/>
                                  </p:stCondLst>
                                  <p:childTnLst>
                                    <p:set>
                                      <p:cBhvr>
                                        <p:cTn id="50" dur="1" fill="hold">
                                          <p:stCondLst>
                                            <p:cond delay="0"/>
                                          </p:stCondLst>
                                        </p:cTn>
                                        <p:tgtEl>
                                          <p:spTgt spid="113681"/>
                                        </p:tgtEl>
                                        <p:attrNameLst>
                                          <p:attrName>style.visibility</p:attrName>
                                        </p:attrNameLst>
                                      </p:cBhvr>
                                      <p:to>
                                        <p:strVal val="visible"/>
                                      </p:to>
                                    </p:set>
                                    <p:animEffect transition="in" filter="wipe(up)">
                                      <p:cBhvr>
                                        <p:cTn id="51" dur="500"/>
                                        <p:tgtEl>
                                          <p:spTgt spid="113681"/>
                                        </p:tgtEl>
                                      </p:cBhvr>
                                    </p:animEffect>
                                  </p:childTnLst>
                                </p:cTn>
                              </p:par>
                              <p:par>
                                <p:cTn id="52" presetID="22" presetClass="entr" presetSubtype="1" fill="hold" nodeType="withEffect">
                                  <p:stCondLst>
                                    <p:cond delay="0"/>
                                  </p:stCondLst>
                                  <p:childTnLst>
                                    <p:set>
                                      <p:cBhvr>
                                        <p:cTn id="53" dur="1" fill="hold">
                                          <p:stCondLst>
                                            <p:cond delay="0"/>
                                          </p:stCondLst>
                                        </p:cTn>
                                        <p:tgtEl>
                                          <p:spTgt spid="113682"/>
                                        </p:tgtEl>
                                        <p:attrNameLst>
                                          <p:attrName>style.visibility</p:attrName>
                                        </p:attrNameLst>
                                      </p:cBhvr>
                                      <p:to>
                                        <p:strVal val="visible"/>
                                      </p:to>
                                    </p:set>
                                    <p:animEffect transition="in" filter="wipe(up)">
                                      <p:cBhvr>
                                        <p:cTn id="54" dur="500"/>
                                        <p:tgtEl>
                                          <p:spTgt spid="113682"/>
                                        </p:tgtEl>
                                      </p:cBhvr>
                                    </p:animEffect>
                                  </p:childTnLst>
                                </p:cTn>
                              </p:par>
                              <p:par>
                                <p:cTn id="55" presetID="22" presetClass="entr" presetSubtype="1" fill="hold" grpId="0" nodeType="withEffect">
                                  <p:stCondLst>
                                    <p:cond delay="0"/>
                                  </p:stCondLst>
                                  <p:childTnLst>
                                    <p:set>
                                      <p:cBhvr>
                                        <p:cTn id="56" dur="1" fill="hold">
                                          <p:stCondLst>
                                            <p:cond delay="0"/>
                                          </p:stCondLst>
                                        </p:cTn>
                                        <p:tgtEl>
                                          <p:spTgt spid="113680"/>
                                        </p:tgtEl>
                                        <p:attrNameLst>
                                          <p:attrName>style.visibility</p:attrName>
                                        </p:attrNameLst>
                                      </p:cBhvr>
                                      <p:to>
                                        <p:strVal val="visible"/>
                                      </p:to>
                                    </p:set>
                                    <p:animEffect transition="in" filter="wipe(up)">
                                      <p:cBhvr>
                                        <p:cTn id="57" dur="500"/>
                                        <p:tgtEl>
                                          <p:spTgt spid="113680"/>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113683"/>
                                        </p:tgtEl>
                                        <p:attrNameLst>
                                          <p:attrName>style.visibility</p:attrName>
                                        </p:attrNameLst>
                                      </p:cBhvr>
                                      <p:to>
                                        <p:strVal val="visible"/>
                                      </p:to>
                                    </p:set>
                                    <p:animEffect transition="in" filter="wipe(left)">
                                      <p:cBhvr>
                                        <p:cTn id="62" dur="500"/>
                                        <p:tgtEl>
                                          <p:spTgt spid="1136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8" grpId="0"/>
      <p:bldP spid="113674" grpId="0"/>
      <p:bldP spid="113676" grpId="0"/>
      <p:bldP spid="113680"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2" name="Text Box 4"/>
          <p:cNvSpPr txBox="1">
            <a:spLocks noChangeArrowheads="1"/>
          </p:cNvSpPr>
          <p:nvPr/>
        </p:nvSpPr>
        <p:spPr bwMode="auto">
          <a:xfrm>
            <a:off x="762000" y="685800"/>
            <a:ext cx="76962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50000"/>
              </a:spcBef>
              <a:buFontTx/>
              <a:buNone/>
            </a:pPr>
            <a:r>
              <a:rPr lang="en-US" altLang="zh-CN" sz="2800">
                <a:ea typeface="楷体_GB2312" pitchFamily="49" charset="-122"/>
              </a:rPr>
              <a:t>        </a:t>
            </a:r>
            <a:r>
              <a:rPr lang="zh-CN" altLang="en-US" sz="2800">
                <a:solidFill>
                  <a:srgbClr val="FF0000"/>
                </a:solidFill>
                <a:ea typeface="楷体_GB2312" pitchFamily="49" charset="-122"/>
              </a:rPr>
              <a:t>练习：</a:t>
            </a:r>
            <a:r>
              <a:rPr lang="zh-CN" altLang="en-US" sz="2800">
                <a:solidFill>
                  <a:srgbClr val="290DD1"/>
                </a:solidFill>
                <a:ea typeface="楷体_GB2312" pitchFamily="49" charset="-122"/>
              </a:rPr>
              <a:t>设自一大批产品的</a:t>
            </a:r>
            <a:r>
              <a:rPr lang="en-US" altLang="zh-CN" sz="2800">
                <a:solidFill>
                  <a:srgbClr val="290DD1"/>
                </a:solidFill>
                <a:ea typeface="楷体_GB2312" pitchFamily="49" charset="-122"/>
              </a:rPr>
              <a:t>100</a:t>
            </a:r>
            <a:r>
              <a:rPr lang="zh-CN" altLang="en-US" sz="2800">
                <a:solidFill>
                  <a:srgbClr val="290DD1"/>
                </a:solidFill>
                <a:ea typeface="楷体_GB2312" pitchFamily="49" charset="-122"/>
              </a:rPr>
              <a:t>个样品中，得一级品</a:t>
            </a:r>
            <a:r>
              <a:rPr lang="en-US" altLang="zh-CN" sz="2800">
                <a:solidFill>
                  <a:srgbClr val="290DD1"/>
                </a:solidFill>
                <a:ea typeface="楷体_GB2312" pitchFamily="49" charset="-122"/>
              </a:rPr>
              <a:t>60</a:t>
            </a:r>
            <a:r>
              <a:rPr lang="zh-CN" altLang="en-US" sz="2800">
                <a:solidFill>
                  <a:srgbClr val="290DD1"/>
                </a:solidFill>
                <a:ea typeface="楷体_GB2312" pitchFamily="49" charset="-122"/>
              </a:rPr>
              <a:t>个，试用中心极限定理近似求出这批产品的一级品率     的置信度为</a:t>
            </a:r>
            <a:r>
              <a:rPr lang="en-US" altLang="zh-CN" sz="2800">
                <a:solidFill>
                  <a:srgbClr val="290DD1"/>
                </a:solidFill>
                <a:ea typeface="楷体_GB2312" pitchFamily="49" charset="-122"/>
              </a:rPr>
              <a:t>95%</a:t>
            </a:r>
            <a:r>
              <a:rPr lang="zh-CN" altLang="en-US" sz="2800">
                <a:solidFill>
                  <a:srgbClr val="290DD1"/>
                </a:solidFill>
                <a:ea typeface="楷体_GB2312" pitchFamily="49" charset="-122"/>
              </a:rPr>
              <a:t>的置信区间。</a:t>
            </a:r>
          </a:p>
        </p:txBody>
      </p:sp>
      <p:graphicFrame>
        <p:nvGraphicFramePr>
          <p:cNvPr id="114693" name="Object 5"/>
          <p:cNvGraphicFramePr>
            <a:graphicFrameLocks noChangeAspect="1"/>
          </p:cNvGraphicFramePr>
          <p:nvPr/>
        </p:nvGraphicFramePr>
        <p:xfrm>
          <a:off x="3352800" y="1600200"/>
          <a:ext cx="357188" cy="385763"/>
        </p:xfrm>
        <a:graphic>
          <a:graphicData uri="http://schemas.openxmlformats.org/presentationml/2006/ole">
            <mc:AlternateContent xmlns:mc="http://schemas.openxmlformats.org/markup-compatibility/2006">
              <mc:Choice xmlns:v="urn:schemas-microsoft-com:vml" Requires="v">
                <p:oleObj spid="_x0000_s101393" name="Equation" r:id="rId3" imgW="152268" imgH="164957" progId="Equation.DSMT4">
                  <p:embed/>
                </p:oleObj>
              </mc:Choice>
              <mc:Fallback>
                <p:oleObj name="Equation" r:id="rId3" imgW="152268" imgH="164957"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1600200"/>
                        <a:ext cx="357188" cy="385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4693"/>
                                        </p:tgtEl>
                                        <p:attrNameLst>
                                          <p:attrName>style.visibility</p:attrName>
                                        </p:attrNameLst>
                                      </p:cBhvr>
                                      <p:to>
                                        <p:strVal val="visible"/>
                                      </p:to>
                                    </p:set>
                                    <p:animEffect transition="in" filter="blinds(horizontal)">
                                      <p:cBhvr>
                                        <p:cTn id="7" dur="500"/>
                                        <p:tgtEl>
                                          <p:spTgt spid="11469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4692"/>
                                        </p:tgtEl>
                                        <p:attrNameLst>
                                          <p:attrName>style.visibility</p:attrName>
                                        </p:attrNameLst>
                                      </p:cBhvr>
                                      <p:to>
                                        <p:strVal val="visible"/>
                                      </p:to>
                                    </p:set>
                                    <p:animEffect transition="in" filter="blinds(horizontal)">
                                      <p:cBhvr>
                                        <p:cTn id="10" dur="500"/>
                                        <p:tgtEl>
                                          <p:spTgt spid="1146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866" name="Object 2"/>
          <p:cNvGraphicFramePr>
            <a:graphicFrameLocks noChangeAspect="1"/>
          </p:cNvGraphicFramePr>
          <p:nvPr>
            <p:extLst>
              <p:ext uri="{D42A27DB-BD31-4B8C-83A1-F6EECF244321}">
                <p14:modId xmlns:p14="http://schemas.microsoft.com/office/powerpoint/2010/main" val="1477833910"/>
              </p:ext>
            </p:extLst>
          </p:nvPr>
        </p:nvGraphicFramePr>
        <p:xfrm>
          <a:off x="914400" y="381000"/>
          <a:ext cx="8382000" cy="1530350"/>
        </p:xfrm>
        <a:graphic>
          <a:graphicData uri="http://schemas.openxmlformats.org/presentationml/2006/ole">
            <mc:AlternateContent xmlns:mc="http://schemas.openxmlformats.org/markup-compatibility/2006">
              <mc:Choice xmlns:v="urn:schemas-microsoft-com:vml" Requires="v">
                <p:oleObj spid="_x0000_s40002" name="Document" r:id="rId3" imgW="5316797" imgH="976930" progId="Word.Document.8">
                  <p:embed/>
                </p:oleObj>
              </mc:Choice>
              <mc:Fallback>
                <p:oleObj name="Document" r:id="rId3" imgW="5316797" imgH="976930" progId="Word.Document.8">
                  <p:embed/>
                  <p:pic>
                    <p:nvPicPr>
                      <p:cNvPr id="0" name="Object 2"/>
                      <p:cNvPicPr>
                        <a:picLocks noChangeAspect="1" noChangeArrowheads="1"/>
                      </p:cNvPicPr>
                      <p:nvPr/>
                    </p:nvPicPr>
                    <p:blipFill>
                      <a:blip r:embed="rId4"/>
                      <a:srcRect/>
                      <a:stretch>
                        <a:fillRect/>
                      </a:stretch>
                    </p:blipFill>
                    <p:spPr bwMode="auto">
                      <a:xfrm>
                        <a:off x="914400" y="381000"/>
                        <a:ext cx="8382000" cy="1530350"/>
                      </a:xfrm>
                      <a:prstGeom prst="rect">
                        <a:avLst/>
                      </a:prstGeom>
                      <a:noFill/>
                      <a:ln>
                        <a:noFill/>
                      </a:ln>
                      <a:effectLst/>
                      <a:extLst/>
                    </p:spPr>
                  </p:pic>
                </p:oleObj>
              </mc:Fallback>
            </mc:AlternateContent>
          </a:graphicData>
        </a:graphic>
      </p:graphicFrame>
      <p:graphicFrame>
        <p:nvGraphicFramePr>
          <p:cNvPr id="36868" name="Object 4"/>
          <p:cNvGraphicFramePr>
            <a:graphicFrameLocks noChangeAspect="1"/>
          </p:cNvGraphicFramePr>
          <p:nvPr/>
        </p:nvGraphicFramePr>
        <p:xfrm>
          <a:off x="990600" y="1866900"/>
          <a:ext cx="10515600" cy="712788"/>
        </p:xfrm>
        <a:graphic>
          <a:graphicData uri="http://schemas.openxmlformats.org/presentationml/2006/ole">
            <mc:AlternateContent xmlns:mc="http://schemas.openxmlformats.org/markup-compatibility/2006">
              <mc:Choice xmlns:v="urn:schemas-microsoft-com:vml" Requires="v">
                <p:oleObj spid="_x0000_s40003" name="文档" r:id="rId5" imgW="5486400" imgH="371880" progId="Word.Document.8">
                  <p:embed/>
                </p:oleObj>
              </mc:Choice>
              <mc:Fallback>
                <p:oleObj name="文档" r:id="rId5" imgW="5486400" imgH="371880" progId="Word.Document.8">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1866900"/>
                        <a:ext cx="10515600" cy="712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69" name="Object 5"/>
          <p:cNvGraphicFramePr>
            <a:graphicFrameLocks noChangeAspect="1"/>
          </p:cNvGraphicFramePr>
          <p:nvPr/>
        </p:nvGraphicFramePr>
        <p:xfrm>
          <a:off x="-917575" y="2476500"/>
          <a:ext cx="10061575" cy="676275"/>
        </p:xfrm>
        <a:graphic>
          <a:graphicData uri="http://schemas.openxmlformats.org/presentationml/2006/ole">
            <mc:AlternateContent xmlns:mc="http://schemas.openxmlformats.org/markup-compatibility/2006">
              <mc:Choice xmlns:v="urn:schemas-microsoft-com:vml" Requires="v">
                <p:oleObj spid="_x0000_s40004" name="文档" r:id="rId7" imgW="5276088" imgH="371856" progId="Word.Document.8">
                  <p:embed/>
                </p:oleObj>
              </mc:Choice>
              <mc:Fallback>
                <p:oleObj name="文档" r:id="rId7" imgW="5276088" imgH="371856" progId="Word.Document.8">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7575" y="2476500"/>
                        <a:ext cx="10061575"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70" name="Object 6"/>
          <p:cNvGraphicFramePr>
            <a:graphicFrameLocks noChangeAspect="1"/>
          </p:cNvGraphicFramePr>
          <p:nvPr/>
        </p:nvGraphicFramePr>
        <p:xfrm>
          <a:off x="990600" y="3173413"/>
          <a:ext cx="7696200" cy="2693987"/>
        </p:xfrm>
        <a:graphic>
          <a:graphicData uri="http://schemas.openxmlformats.org/presentationml/2006/ole">
            <mc:AlternateContent xmlns:mc="http://schemas.openxmlformats.org/markup-compatibility/2006">
              <mc:Choice xmlns:v="urn:schemas-microsoft-com:vml" Requires="v">
                <p:oleObj spid="_x0000_s40005" name="文档" r:id="rId9" imgW="4517024" imgH="1608095" progId="Word.Document.8">
                  <p:embed/>
                </p:oleObj>
              </mc:Choice>
              <mc:Fallback>
                <p:oleObj name="文档" r:id="rId9" imgW="4517024" imgH="1608095" progId="Word.Document.8">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90600" y="3173413"/>
                        <a:ext cx="7696200" cy="269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43" name="AutoShape 7">
            <a:hlinkClick r:id="rId11" action="ppaction://hlinksldjump" highlightClick="1"/>
          </p:cNvPr>
          <p:cNvSpPr>
            <a:spLocks noChangeArrowheads="1"/>
          </p:cNvSpPr>
          <p:nvPr/>
        </p:nvSpPr>
        <p:spPr bwMode="auto">
          <a:xfrm>
            <a:off x="7467600" y="5791200"/>
            <a:ext cx="609600" cy="304800"/>
          </a:xfrm>
          <a:prstGeom prst="actionButtonBlank">
            <a:avLst/>
          </a:prstGeom>
          <a:solidFill>
            <a:srgbClr val="00FF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FontTx/>
              <a:buNone/>
            </a:pPr>
            <a:endParaRPr lang="zh-CN" altLang="en-US" sz="280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6866"/>
                                        </p:tgtEl>
                                        <p:attrNameLst>
                                          <p:attrName>style.visibility</p:attrName>
                                        </p:attrNameLst>
                                      </p:cBhvr>
                                      <p:to>
                                        <p:strVal val="visible"/>
                                      </p:to>
                                    </p:set>
                                    <p:animEffect transition="in" filter="wipe(left)">
                                      <p:cBhvr>
                                        <p:cTn id="7" dur="500"/>
                                        <p:tgtEl>
                                          <p:spTgt spid="368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6868"/>
                                        </p:tgtEl>
                                        <p:attrNameLst>
                                          <p:attrName>style.visibility</p:attrName>
                                        </p:attrNameLst>
                                      </p:cBhvr>
                                      <p:to>
                                        <p:strVal val="visible"/>
                                      </p:to>
                                    </p:set>
                                    <p:animEffect transition="in" filter="wipe(left)">
                                      <p:cBhvr>
                                        <p:cTn id="12" dur="500"/>
                                        <p:tgtEl>
                                          <p:spTgt spid="3686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6869"/>
                                        </p:tgtEl>
                                        <p:attrNameLst>
                                          <p:attrName>style.visibility</p:attrName>
                                        </p:attrNameLst>
                                      </p:cBhvr>
                                      <p:to>
                                        <p:strVal val="visible"/>
                                      </p:to>
                                    </p:set>
                                    <p:animEffect transition="in" filter="wipe(left)">
                                      <p:cBhvr>
                                        <p:cTn id="17" dur="500"/>
                                        <p:tgtEl>
                                          <p:spTgt spid="3686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6870"/>
                                        </p:tgtEl>
                                        <p:attrNameLst>
                                          <p:attrName>style.visibility</p:attrName>
                                        </p:attrNameLst>
                                      </p:cBhvr>
                                      <p:to>
                                        <p:strVal val="visible"/>
                                      </p:to>
                                    </p:set>
                                    <p:animEffect transition="in" filter="wipe(left)">
                                      <p:cBhvr>
                                        <p:cTn id="22" dur="500"/>
                                        <p:tgtEl>
                                          <p:spTgt spid="368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890" name="Object 2"/>
          <p:cNvGraphicFramePr>
            <a:graphicFrameLocks noChangeAspect="1"/>
          </p:cNvGraphicFramePr>
          <p:nvPr/>
        </p:nvGraphicFramePr>
        <p:xfrm>
          <a:off x="381000" y="449263"/>
          <a:ext cx="11049000" cy="922337"/>
        </p:xfrm>
        <a:graphic>
          <a:graphicData uri="http://schemas.openxmlformats.org/presentationml/2006/ole">
            <mc:AlternateContent xmlns:mc="http://schemas.openxmlformats.org/markup-compatibility/2006">
              <mc:Choice xmlns:v="urn:schemas-microsoft-com:vml" Requires="v">
                <p:oleObj spid="_x0000_s41005" name="文档" r:id="rId3" imgW="5486400" imgH="460080" progId="Word.Document.8">
                  <p:embed/>
                </p:oleObj>
              </mc:Choice>
              <mc:Fallback>
                <p:oleObj name="文档" r:id="rId3" imgW="5486400" imgH="460080"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449263"/>
                        <a:ext cx="11049000" cy="922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891" name="Object 3"/>
          <p:cNvGraphicFramePr>
            <a:graphicFrameLocks noChangeAspect="1"/>
          </p:cNvGraphicFramePr>
          <p:nvPr/>
        </p:nvGraphicFramePr>
        <p:xfrm>
          <a:off x="2640013" y="1295400"/>
          <a:ext cx="5513387" cy="1431925"/>
        </p:xfrm>
        <a:graphic>
          <a:graphicData uri="http://schemas.openxmlformats.org/presentationml/2006/ole">
            <mc:AlternateContent xmlns:mc="http://schemas.openxmlformats.org/markup-compatibility/2006">
              <mc:Choice xmlns:v="urn:schemas-microsoft-com:vml" Requires="v">
                <p:oleObj spid="_x0000_s41006" name="文档" r:id="rId5" imgW="2702783" imgH="700236" progId="Word.Document.8">
                  <p:embed/>
                </p:oleObj>
              </mc:Choice>
              <mc:Fallback>
                <p:oleObj name="文档" r:id="rId5" imgW="2702783" imgH="700236" progId="Word.Document.8">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40013" y="1295400"/>
                        <a:ext cx="5513387" cy="143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892" name="Object 4"/>
          <p:cNvGraphicFramePr>
            <a:graphicFrameLocks noChangeAspect="1"/>
          </p:cNvGraphicFramePr>
          <p:nvPr/>
        </p:nvGraphicFramePr>
        <p:xfrm>
          <a:off x="228600" y="2789238"/>
          <a:ext cx="7924800" cy="2925762"/>
        </p:xfrm>
        <a:graphic>
          <a:graphicData uri="http://schemas.openxmlformats.org/presentationml/2006/ole">
            <mc:AlternateContent xmlns:mc="http://schemas.openxmlformats.org/markup-compatibility/2006">
              <mc:Choice xmlns:v="urn:schemas-microsoft-com:vml" Requires="v">
                <p:oleObj spid="_x0000_s41007" name="文档" r:id="rId7" imgW="4019550" imgH="1514475" progId="Word.Document.8">
                  <p:embed/>
                </p:oleObj>
              </mc:Choice>
              <mc:Fallback>
                <p:oleObj name="文档" r:id="rId7" imgW="4019550" imgH="1514475" progId="Word.Document.8">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8600" y="2789238"/>
                        <a:ext cx="7924800" cy="292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965" name="AutoShape 5">
            <a:hlinkClick r:id="" action="ppaction://hlinkshowjump?jump=previousslide" highlightClick="1"/>
          </p:cNvPr>
          <p:cNvSpPr>
            <a:spLocks noChangeArrowheads="1"/>
          </p:cNvSpPr>
          <p:nvPr/>
        </p:nvSpPr>
        <p:spPr bwMode="auto">
          <a:xfrm>
            <a:off x="7620000" y="5943600"/>
            <a:ext cx="609600" cy="304800"/>
          </a:xfrm>
          <a:prstGeom prst="actionButtonBlank">
            <a:avLst/>
          </a:prstGeom>
          <a:solidFill>
            <a:srgbClr val="00FF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FontTx/>
              <a:buNone/>
            </a:pPr>
            <a:endParaRPr lang="zh-CN" altLang="en-US" sz="280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7890"/>
                                        </p:tgtEl>
                                        <p:attrNameLst>
                                          <p:attrName>style.visibility</p:attrName>
                                        </p:attrNameLst>
                                      </p:cBhvr>
                                      <p:to>
                                        <p:strVal val="visible"/>
                                      </p:to>
                                    </p:set>
                                    <p:animEffect transition="in" filter="wipe(left)">
                                      <p:cBhvr>
                                        <p:cTn id="7" dur="500"/>
                                        <p:tgtEl>
                                          <p:spTgt spid="378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7891"/>
                                        </p:tgtEl>
                                        <p:attrNameLst>
                                          <p:attrName>style.visibility</p:attrName>
                                        </p:attrNameLst>
                                      </p:cBhvr>
                                      <p:to>
                                        <p:strVal val="visible"/>
                                      </p:to>
                                    </p:set>
                                    <p:animEffect transition="in" filter="wipe(left)">
                                      <p:cBhvr>
                                        <p:cTn id="12" dur="500"/>
                                        <p:tgtEl>
                                          <p:spTgt spid="3789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7892"/>
                                        </p:tgtEl>
                                        <p:attrNameLst>
                                          <p:attrName>style.visibility</p:attrName>
                                        </p:attrNameLst>
                                      </p:cBhvr>
                                      <p:to>
                                        <p:strVal val="visible"/>
                                      </p:to>
                                    </p:set>
                                    <p:animEffect transition="in" filter="wipe(left)">
                                      <p:cBhvr>
                                        <p:cTn id="17" dur="500"/>
                                        <p:tgtEl>
                                          <p:spTgt spid="378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914" name="Object 2"/>
          <p:cNvGraphicFramePr>
            <a:graphicFrameLocks noChangeAspect="1"/>
          </p:cNvGraphicFramePr>
          <p:nvPr/>
        </p:nvGraphicFramePr>
        <p:xfrm>
          <a:off x="838200" y="228600"/>
          <a:ext cx="8001000" cy="1454150"/>
        </p:xfrm>
        <a:graphic>
          <a:graphicData uri="http://schemas.openxmlformats.org/presentationml/2006/ole">
            <mc:AlternateContent xmlns:mc="http://schemas.openxmlformats.org/markup-compatibility/2006">
              <mc:Choice xmlns:v="urn:schemas-microsoft-com:vml" Requires="v">
                <p:oleObj spid="_x0000_s42056" name="文档" r:id="rId3" imgW="5316955" imgH="973550" progId="Word.Document.8">
                  <p:embed/>
                </p:oleObj>
              </mc:Choice>
              <mc:Fallback>
                <p:oleObj name="文档" r:id="rId3" imgW="5316955" imgH="973550"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28600"/>
                        <a:ext cx="8001000" cy="145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15" name="Object 3"/>
          <p:cNvGraphicFramePr>
            <a:graphicFrameLocks noChangeAspect="1"/>
          </p:cNvGraphicFramePr>
          <p:nvPr/>
        </p:nvGraphicFramePr>
        <p:xfrm>
          <a:off x="914400" y="1752600"/>
          <a:ext cx="9372600" cy="1246188"/>
        </p:xfrm>
        <a:graphic>
          <a:graphicData uri="http://schemas.openxmlformats.org/presentationml/2006/ole">
            <mc:AlternateContent xmlns:mc="http://schemas.openxmlformats.org/markup-compatibility/2006">
              <mc:Choice xmlns:v="urn:schemas-microsoft-com:vml" Requires="v">
                <p:oleObj spid="_x0000_s42057" name="文档" r:id="rId5" imgW="5486400" imgH="728640" progId="Word.Document.8">
                  <p:embed/>
                </p:oleObj>
              </mc:Choice>
              <mc:Fallback>
                <p:oleObj name="文档" r:id="rId5" imgW="5486400" imgH="728640" progId="Word.Document.8">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1752600"/>
                        <a:ext cx="9372600" cy="1246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16" name="Object 4"/>
          <p:cNvGraphicFramePr>
            <a:graphicFrameLocks noChangeAspect="1"/>
          </p:cNvGraphicFramePr>
          <p:nvPr/>
        </p:nvGraphicFramePr>
        <p:xfrm>
          <a:off x="838200" y="2819400"/>
          <a:ext cx="10591800" cy="717550"/>
        </p:xfrm>
        <a:graphic>
          <a:graphicData uri="http://schemas.openxmlformats.org/presentationml/2006/ole">
            <mc:AlternateContent xmlns:mc="http://schemas.openxmlformats.org/markup-compatibility/2006">
              <mc:Choice xmlns:v="urn:schemas-microsoft-com:vml" Requires="v">
                <p:oleObj spid="_x0000_s42058" name="文档" r:id="rId7" imgW="5486400" imgH="371880" progId="Word.Document.8">
                  <p:embed/>
                </p:oleObj>
              </mc:Choice>
              <mc:Fallback>
                <p:oleObj name="文档" r:id="rId7" imgW="5486400" imgH="371880" progId="Word.Document.8">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8200" y="2819400"/>
                        <a:ext cx="10591800" cy="71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17" name="Object 5"/>
          <p:cNvGraphicFramePr>
            <a:graphicFrameLocks noChangeAspect="1"/>
          </p:cNvGraphicFramePr>
          <p:nvPr>
            <p:extLst>
              <p:ext uri="{D42A27DB-BD31-4B8C-83A1-F6EECF244321}">
                <p14:modId xmlns:p14="http://schemas.microsoft.com/office/powerpoint/2010/main" val="2980457436"/>
              </p:ext>
            </p:extLst>
          </p:nvPr>
        </p:nvGraphicFramePr>
        <p:xfrm>
          <a:off x="919163" y="3659188"/>
          <a:ext cx="7920037" cy="2409825"/>
        </p:xfrm>
        <a:graphic>
          <a:graphicData uri="http://schemas.openxmlformats.org/presentationml/2006/ole">
            <mc:AlternateContent xmlns:mc="http://schemas.openxmlformats.org/markup-compatibility/2006">
              <mc:Choice xmlns:v="urn:schemas-microsoft-com:vml" Requires="v">
                <p:oleObj spid="_x0000_s42059" name="Document" r:id="rId9" imgW="4363128" imgH="1333289" progId="Word.Document.8">
                  <p:embed/>
                </p:oleObj>
              </mc:Choice>
              <mc:Fallback>
                <p:oleObj name="Document" r:id="rId9" imgW="4363128" imgH="1333289" progId="Word.Document.8">
                  <p:embed/>
                  <p:pic>
                    <p:nvPicPr>
                      <p:cNvPr id="0" name="Object 5"/>
                      <p:cNvPicPr>
                        <a:picLocks noChangeAspect="1" noChangeArrowheads="1"/>
                      </p:cNvPicPr>
                      <p:nvPr/>
                    </p:nvPicPr>
                    <p:blipFill>
                      <a:blip r:embed="rId10"/>
                      <a:srcRect/>
                      <a:stretch>
                        <a:fillRect/>
                      </a:stretch>
                    </p:blipFill>
                    <p:spPr bwMode="auto">
                      <a:xfrm>
                        <a:off x="919163" y="3659188"/>
                        <a:ext cx="7920037" cy="240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18" name="Object 6"/>
          <p:cNvGraphicFramePr>
            <a:graphicFrameLocks noChangeAspect="1"/>
          </p:cNvGraphicFramePr>
          <p:nvPr/>
        </p:nvGraphicFramePr>
        <p:xfrm>
          <a:off x="2743200" y="2895600"/>
          <a:ext cx="9906000" cy="528638"/>
        </p:xfrm>
        <a:graphic>
          <a:graphicData uri="http://schemas.openxmlformats.org/presentationml/2006/ole">
            <mc:AlternateContent xmlns:mc="http://schemas.openxmlformats.org/markup-compatibility/2006">
              <mc:Choice xmlns:v="urn:schemas-microsoft-com:vml" Requires="v">
                <p:oleObj spid="_x0000_s42060" name="文档" r:id="rId11" imgW="5486400" imgH="292680" progId="Word.Document.8">
                  <p:embed/>
                </p:oleObj>
              </mc:Choice>
              <mc:Fallback>
                <p:oleObj name="文档" r:id="rId11" imgW="5486400" imgH="292680" progId="Word.Document.8">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43200" y="2895600"/>
                        <a:ext cx="9906000"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8914"/>
                                        </p:tgtEl>
                                        <p:attrNameLst>
                                          <p:attrName>style.visibility</p:attrName>
                                        </p:attrNameLst>
                                      </p:cBhvr>
                                      <p:to>
                                        <p:strVal val="visible"/>
                                      </p:to>
                                    </p:set>
                                    <p:animEffect transition="in" filter="wipe(left)">
                                      <p:cBhvr>
                                        <p:cTn id="7" dur="500"/>
                                        <p:tgtEl>
                                          <p:spTgt spid="389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8915"/>
                                        </p:tgtEl>
                                        <p:attrNameLst>
                                          <p:attrName>style.visibility</p:attrName>
                                        </p:attrNameLst>
                                      </p:cBhvr>
                                      <p:to>
                                        <p:strVal val="visible"/>
                                      </p:to>
                                    </p:set>
                                    <p:animEffect transition="in" filter="wipe(left)">
                                      <p:cBhvr>
                                        <p:cTn id="12" dur="500"/>
                                        <p:tgtEl>
                                          <p:spTgt spid="389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8916"/>
                                        </p:tgtEl>
                                        <p:attrNameLst>
                                          <p:attrName>style.visibility</p:attrName>
                                        </p:attrNameLst>
                                      </p:cBhvr>
                                      <p:to>
                                        <p:strVal val="visible"/>
                                      </p:to>
                                    </p:set>
                                    <p:animEffect transition="in" filter="wipe(left)">
                                      <p:cBhvr>
                                        <p:cTn id="17" dur="500"/>
                                        <p:tgtEl>
                                          <p:spTgt spid="3891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8918"/>
                                        </p:tgtEl>
                                        <p:attrNameLst>
                                          <p:attrName>style.visibility</p:attrName>
                                        </p:attrNameLst>
                                      </p:cBhvr>
                                      <p:to>
                                        <p:strVal val="visible"/>
                                      </p:to>
                                    </p:set>
                                    <p:animEffect transition="in" filter="wipe(left)">
                                      <p:cBhvr>
                                        <p:cTn id="22" dur="500"/>
                                        <p:tgtEl>
                                          <p:spTgt spid="3891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8917"/>
                                        </p:tgtEl>
                                        <p:attrNameLst>
                                          <p:attrName>style.visibility</p:attrName>
                                        </p:attrNameLst>
                                      </p:cBhvr>
                                      <p:to>
                                        <p:strVal val="visible"/>
                                      </p:to>
                                    </p:set>
                                    <p:animEffect transition="in" filter="wipe(left)">
                                      <p:cBhvr>
                                        <p:cTn id="27" dur="500"/>
                                        <p:tgtEl>
                                          <p:spTgt spid="389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800" b="1" i="0" u="none" strike="noStrike" cap="none" normalizeH="0" baseline="0" smtClean="0">
            <a:ln>
              <a:noFill/>
            </a:ln>
            <a:solidFill>
              <a:schemeClr val="tx1"/>
            </a:solidFill>
            <a:effectLst/>
            <a:latin typeface="Arial" charset="0"/>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800" b="1" i="0" u="none" strike="noStrike" cap="none" normalizeH="0" baseline="0" smtClean="0">
            <a:ln>
              <a:noFill/>
            </a:ln>
            <a:solidFill>
              <a:schemeClr val="tx1"/>
            </a:solidFill>
            <a:effectLst/>
            <a:latin typeface="Arial" charset="0"/>
            <a:ea typeface="楷体_GB2312" pitchFamily="49"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2833</TotalTime>
  <Words>1327</Words>
  <Application>Microsoft Office PowerPoint</Application>
  <PresentationFormat>全屏显示(4:3)</PresentationFormat>
  <Paragraphs>112</Paragraphs>
  <Slides>67</Slides>
  <Notes>1</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5</vt:i4>
      </vt:variant>
      <vt:variant>
        <vt:lpstr>幻灯片标题</vt:lpstr>
      </vt:variant>
      <vt:variant>
        <vt:i4>67</vt:i4>
      </vt:variant>
    </vt:vector>
  </HeadingPairs>
  <TitlesOfParts>
    <vt:vector size="79" baseType="lpstr">
      <vt:lpstr>仿宋_GB2312</vt:lpstr>
      <vt:lpstr>楷体_GB2312</vt:lpstr>
      <vt:lpstr>宋体</vt:lpstr>
      <vt:lpstr>Arial</vt:lpstr>
      <vt:lpstr>Times New Roman</vt:lpstr>
      <vt:lpstr>Wingdings</vt:lpstr>
      <vt:lpstr>默认设计模板</vt:lpstr>
      <vt:lpstr>文档</vt:lpstr>
      <vt:lpstr>Document</vt:lpstr>
      <vt:lpstr>Equation</vt:lpstr>
      <vt:lpstr>公式</vt:lpstr>
      <vt:lpstr>Microsoft Word 97 - 2003 文档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 Ge</dc:creator>
  <cp:lastModifiedBy>Administrator</cp:lastModifiedBy>
  <cp:revision>66</cp:revision>
  <cp:lastPrinted>1601-01-01T00:00:00Z</cp:lastPrinted>
  <dcterms:created xsi:type="dcterms:W3CDTF">1601-01-01T00:00:00Z</dcterms:created>
  <dcterms:modified xsi:type="dcterms:W3CDTF">2018-11-27T12:06:54Z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