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5" r:id="rId29"/>
    <p:sldId id="283" r:id="rId30"/>
    <p:sldId id="284" r:id="rId31"/>
    <p:sldId id="286" r:id="rId3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FF66"/>
    <a:srgbClr val="CC99FF"/>
    <a:srgbClr val="FF66FF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5" Type="http://schemas.openxmlformats.org/officeDocument/2006/relationships/image" Target="../media/image77.emf"/><Relationship Id="rId4" Type="http://schemas.openxmlformats.org/officeDocument/2006/relationships/image" Target="../media/image76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6" Type="http://schemas.openxmlformats.org/officeDocument/2006/relationships/image" Target="../media/image83.emf"/><Relationship Id="rId11" Type="http://schemas.openxmlformats.org/officeDocument/2006/relationships/image" Target="../media/image88.emf"/><Relationship Id="rId5" Type="http://schemas.openxmlformats.org/officeDocument/2006/relationships/image" Target="../media/image82.emf"/><Relationship Id="rId10" Type="http://schemas.openxmlformats.org/officeDocument/2006/relationships/image" Target="../media/image87.emf"/><Relationship Id="rId4" Type="http://schemas.openxmlformats.org/officeDocument/2006/relationships/image" Target="../media/image81.emf"/><Relationship Id="rId9" Type="http://schemas.openxmlformats.org/officeDocument/2006/relationships/image" Target="../media/image8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4.emf"/><Relationship Id="rId7" Type="http://schemas.openxmlformats.org/officeDocument/2006/relationships/image" Target="../media/image98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6" Type="http://schemas.openxmlformats.org/officeDocument/2006/relationships/image" Target="../media/image97.emf"/><Relationship Id="rId5" Type="http://schemas.openxmlformats.org/officeDocument/2006/relationships/image" Target="../media/image96.emf"/><Relationship Id="rId10" Type="http://schemas.openxmlformats.org/officeDocument/2006/relationships/image" Target="../media/image101.emf"/><Relationship Id="rId4" Type="http://schemas.openxmlformats.org/officeDocument/2006/relationships/image" Target="../media/image95.emf"/><Relationship Id="rId9" Type="http://schemas.openxmlformats.org/officeDocument/2006/relationships/image" Target="../media/image10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image" Target="../media/image104.emf"/><Relationship Id="rId7" Type="http://schemas.openxmlformats.org/officeDocument/2006/relationships/image" Target="../media/image108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6" Type="http://schemas.openxmlformats.org/officeDocument/2006/relationships/image" Target="../media/image107.emf"/><Relationship Id="rId5" Type="http://schemas.openxmlformats.org/officeDocument/2006/relationships/image" Target="../media/image106.emf"/><Relationship Id="rId4" Type="http://schemas.openxmlformats.org/officeDocument/2006/relationships/image" Target="../media/image10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Relationship Id="rId4" Type="http://schemas.openxmlformats.org/officeDocument/2006/relationships/image" Target="../media/image113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image" Target="../media/image11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5" Type="http://schemas.openxmlformats.org/officeDocument/2006/relationships/image" Target="../media/image121.emf"/><Relationship Id="rId4" Type="http://schemas.openxmlformats.org/officeDocument/2006/relationships/image" Target="../media/image120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3" Type="http://schemas.openxmlformats.org/officeDocument/2006/relationships/image" Target="../media/image124.emf"/><Relationship Id="rId7" Type="http://schemas.openxmlformats.org/officeDocument/2006/relationships/image" Target="../media/image128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Relationship Id="rId6" Type="http://schemas.openxmlformats.org/officeDocument/2006/relationships/image" Target="../media/image127.emf"/><Relationship Id="rId5" Type="http://schemas.openxmlformats.org/officeDocument/2006/relationships/image" Target="../media/image126.emf"/><Relationship Id="rId4" Type="http://schemas.openxmlformats.org/officeDocument/2006/relationships/image" Target="../media/image125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Relationship Id="rId6" Type="http://schemas.openxmlformats.org/officeDocument/2006/relationships/image" Target="../media/image135.emf"/><Relationship Id="rId5" Type="http://schemas.openxmlformats.org/officeDocument/2006/relationships/image" Target="../media/image134.emf"/><Relationship Id="rId4" Type="http://schemas.openxmlformats.org/officeDocument/2006/relationships/image" Target="../media/image13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6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emf"/><Relationship Id="rId4" Type="http://schemas.openxmlformats.org/officeDocument/2006/relationships/image" Target="../media/image140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image" Target="../media/image126.emf"/><Relationship Id="rId7" Type="http://schemas.openxmlformats.org/officeDocument/2006/relationships/image" Target="../media/image145.wmf"/><Relationship Id="rId2" Type="http://schemas.openxmlformats.org/officeDocument/2006/relationships/image" Target="../media/image142.emf"/><Relationship Id="rId1" Type="http://schemas.openxmlformats.org/officeDocument/2006/relationships/image" Target="../media/image141.emf"/><Relationship Id="rId6" Type="http://schemas.openxmlformats.org/officeDocument/2006/relationships/image" Target="../media/image144.emf"/><Relationship Id="rId5" Type="http://schemas.openxmlformats.org/officeDocument/2006/relationships/image" Target="../media/image128.emf"/><Relationship Id="rId4" Type="http://schemas.openxmlformats.org/officeDocument/2006/relationships/image" Target="../media/image14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148.emf"/><Relationship Id="rId1" Type="http://schemas.openxmlformats.org/officeDocument/2006/relationships/image" Target="../media/image147.wmf"/><Relationship Id="rId6" Type="http://schemas.openxmlformats.org/officeDocument/2006/relationships/image" Target="../media/image135.emf"/><Relationship Id="rId5" Type="http://schemas.openxmlformats.org/officeDocument/2006/relationships/image" Target="../media/image134.emf"/><Relationship Id="rId4" Type="http://schemas.openxmlformats.org/officeDocument/2006/relationships/image" Target="../media/image13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4" Type="http://schemas.openxmlformats.org/officeDocument/2006/relationships/image" Target="../media/image4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4" Type="http://schemas.openxmlformats.org/officeDocument/2006/relationships/image" Target="../media/image5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60DDD05-9EB1-426E-BE02-FE8C008972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796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3BA36-95AC-446B-8161-C81B1D0DC1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08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28318-D933-41CF-AA7D-2C3FA17698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37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1960D-888C-4601-9431-5572B97E69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1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0B21F-C62E-4E04-9799-D7195AA0B5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505A2-A38E-458F-9B4F-BA309F3B83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57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7A45D-B0B3-4BDC-87D1-C060D567EB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93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0AC77-AE5D-4CBE-A2CA-04E82C5C1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37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79FB7-0FD8-4A4F-A198-8F3439F56A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83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5A4F4-3AAB-49BD-BE6B-76B37830F7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261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A9FB3-2901-41D9-8F44-BF10E020F3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431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A36F2-37B9-4410-9123-A3810FF7CE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364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E6E0C77-258B-4E73-ABD3-0281422628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1.xml"/><Relationship Id="rId4" Type="http://schemas.openxmlformats.org/officeDocument/2006/relationships/slide" Target="slide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2.e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5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1.e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4.e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6.emf"/><Relationship Id="rId4" Type="http://schemas.openxmlformats.org/officeDocument/2006/relationships/image" Target="../media/image73.emf"/><Relationship Id="rId9" Type="http://schemas.openxmlformats.org/officeDocument/2006/relationships/oleObject" Target="../embeddings/oleObject7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85.emf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86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2.e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emf"/><Relationship Id="rId20" Type="http://schemas.openxmlformats.org/officeDocument/2006/relationships/image" Target="../media/image86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81.bin"/><Relationship Id="rId24" Type="http://schemas.openxmlformats.org/officeDocument/2006/relationships/image" Target="../media/image88.emf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87.bin"/><Relationship Id="rId10" Type="http://schemas.openxmlformats.org/officeDocument/2006/relationships/image" Target="../media/image81.emf"/><Relationship Id="rId19" Type="http://schemas.openxmlformats.org/officeDocument/2006/relationships/oleObject" Target="../embeddings/oleObject85.bin"/><Relationship Id="rId4" Type="http://schemas.openxmlformats.org/officeDocument/2006/relationships/image" Target="../media/image78.e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3.emf"/><Relationship Id="rId22" Type="http://schemas.openxmlformats.org/officeDocument/2006/relationships/image" Target="../media/image8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0.e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99.emf"/><Relationship Id="rId3" Type="http://schemas.openxmlformats.org/officeDocument/2006/relationships/oleObject" Target="../embeddings/oleObject91.bin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6.e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emf"/><Relationship Id="rId20" Type="http://schemas.openxmlformats.org/officeDocument/2006/relationships/image" Target="../media/image100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3.e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95.e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92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7.emf"/><Relationship Id="rId22" Type="http://schemas.openxmlformats.org/officeDocument/2006/relationships/image" Target="../media/image10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09.e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6.emf"/><Relationship Id="rId1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3.e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10" Type="http://schemas.openxmlformats.org/officeDocument/2006/relationships/image" Target="../media/image105.emf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0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1.emf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13.emf"/><Relationship Id="rId4" Type="http://schemas.openxmlformats.org/officeDocument/2006/relationships/image" Target="../media/image110.emf"/><Relationship Id="rId9" Type="http://schemas.openxmlformats.org/officeDocument/2006/relationships/oleObject" Target="../embeddings/oleObject11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5.e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16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8.e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20.emf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1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29.e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26.emf"/><Relationship Id="rId17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8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3.e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10" Type="http://schemas.openxmlformats.org/officeDocument/2006/relationships/image" Target="../media/image125.emf"/><Relationship Id="rId4" Type="http://schemas.openxmlformats.org/officeDocument/2006/relationships/image" Target="../media/image122.e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27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oleObject" Target="../embeddings/oleObject134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3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1.e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33.emf"/><Relationship Id="rId4" Type="http://schemas.openxmlformats.org/officeDocument/2006/relationships/image" Target="../media/image130.e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3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36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Microsoft_Word_97_-_2003___3.doc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40.wmf"/><Relationship Id="rId4" Type="http://schemas.openxmlformats.org/officeDocument/2006/relationships/image" Target="../media/image137.emf"/><Relationship Id="rId9" Type="http://schemas.openxmlformats.org/officeDocument/2006/relationships/oleObject" Target="../embeddings/oleObject13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Microsoft_Word_97_-_2003___1.doc"/><Relationship Id="rId14" Type="http://schemas.openxmlformats.org/officeDocument/2006/relationships/image" Target="../media/image11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46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28.emf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5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2.e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43.emf"/><Relationship Id="rId4" Type="http://schemas.openxmlformats.org/officeDocument/2006/relationships/image" Target="../media/image141.e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44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oleObject" Target="../embeddings/oleObject150.bin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3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8.e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Microsoft_Word_97_-_2003___4.doc"/><Relationship Id="rId10" Type="http://schemas.openxmlformats.org/officeDocument/2006/relationships/image" Target="../media/image133.e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3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7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4.e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8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14600" y="1981200"/>
            <a:ext cx="3886200" cy="914400"/>
          </a:xfrm>
          <a:prstGeom prst="actionButtonBlank">
            <a:avLst/>
          </a:prstGeom>
          <a:solidFill>
            <a:srgbClr val="A9B913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建立模型</a:t>
            </a:r>
            <a:endParaRPr kumimoji="1" lang="zh-CN" altLang="en-US" sz="36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1752600" y="533400"/>
            <a:ext cx="6400800" cy="7016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1F571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71F571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5000"/>
              </a:spcBef>
              <a:spcAft>
                <a:spcPct val="25000"/>
              </a:spcAft>
            </a:pPr>
            <a:r>
              <a:rPr kumimoji="1" lang="en-US" altLang="zh-CN" sz="40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§6.2 </a:t>
            </a:r>
            <a:r>
              <a:rPr kumimoji="1"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多元线性回归</a:t>
            </a:r>
          </a:p>
        </p:txBody>
      </p:sp>
      <p:sp>
        <p:nvSpPr>
          <p:cNvPr id="180228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09600" y="3733800"/>
            <a:ext cx="3352800" cy="838200"/>
          </a:xfrm>
          <a:prstGeom prst="actionButtonBlank">
            <a:avLst/>
          </a:prstGeom>
          <a:solidFill>
            <a:srgbClr val="71F57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参数估计</a:t>
            </a:r>
          </a:p>
        </p:txBody>
      </p:sp>
      <p:sp>
        <p:nvSpPr>
          <p:cNvPr id="180229" name="AutoShape 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257800" y="3733800"/>
            <a:ext cx="3429000" cy="838200"/>
          </a:xfrm>
          <a:prstGeom prst="actionButtonBlank">
            <a:avLst/>
          </a:prstGeom>
          <a:solidFill>
            <a:srgbClr val="71F57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显著性检验</a:t>
            </a:r>
          </a:p>
        </p:txBody>
      </p:sp>
      <p:sp>
        <p:nvSpPr>
          <p:cNvPr id="180230" name="AutoShape 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819400" y="5334000"/>
            <a:ext cx="3962400" cy="914400"/>
          </a:xfrm>
          <a:prstGeom prst="actionButtonBlank">
            <a:avLst/>
          </a:prstGeom>
          <a:solidFill>
            <a:srgbClr val="A9B913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预测预报</a:t>
            </a:r>
            <a:endParaRPr kumimoji="1" lang="zh-CN" altLang="en-US" sz="36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02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802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 animBg="1" autoUpdateAnimBg="0"/>
      <p:bldP spid="180227" grpId="0" animBg="1" autoUpdateAnimBg="0"/>
      <p:bldP spid="180228" grpId="0" animBg="1" autoUpdateAnimBg="0"/>
      <p:bldP spid="180229" grpId="0" animBg="1" autoUpdateAnimBg="0"/>
      <p:bldP spid="180230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418" name="Object 2"/>
          <p:cNvGraphicFramePr>
            <a:graphicFrameLocks noChangeAspect="1"/>
          </p:cNvGraphicFramePr>
          <p:nvPr/>
        </p:nvGraphicFramePr>
        <p:xfrm>
          <a:off x="2057400" y="533400"/>
          <a:ext cx="4948238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3" imgW="2076385" imgH="933430" progId="Equation.DSMT4">
                  <p:embed/>
                </p:oleObj>
              </mc:Choice>
              <mc:Fallback>
                <p:oleObj name="Equation" r:id="rId3" imgW="2076385" imgH="93343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33400"/>
                        <a:ext cx="4948238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9" name="Object 3"/>
          <p:cNvGraphicFramePr>
            <a:graphicFrameLocks noChangeAspect="1"/>
          </p:cNvGraphicFramePr>
          <p:nvPr/>
        </p:nvGraphicFramePr>
        <p:xfrm>
          <a:off x="609600" y="2895600"/>
          <a:ext cx="8285163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文档" r:id="rId5" imgW="5181515" imgH="1228738" progId="Word.Document.8">
                  <p:embed/>
                </p:oleObj>
              </mc:Choice>
              <mc:Fallback>
                <p:oleObj name="文档" r:id="rId5" imgW="5181515" imgH="122873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95600"/>
                        <a:ext cx="8285163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0" name="Object 4"/>
          <p:cNvGraphicFramePr>
            <a:graphicFrameLocks noChangeAspect="1"/>
          </p:cNvGraphicFramePr>
          <p:nvPr/>
        </p:nvGraphicFramePr>
        <p:xfrm>
          <a:off x="381000" y="4648200"/>
          <a:ext cx="91440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文档" r:id="rId7" imgW="5476830" imgH="419207" progId="Word.Document.8">
                  <p:embed/>
                </p:oleObj>
              </mc:Choice>
              <mc:Fallback>
                <p:oleObj name="文档" r:id="rId7" imgW="5476830" imgH="41920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648200"/>
                        <a:ext cx="91440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239713" y="5257800"/>
          <a:ext cx="8904287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文档" r:id="rId9" imgW="5476830" imgH="876204" progId="Word.Document.8">
                  <p:embed/>
                </p:oleObj>
              </mc:Choice>
              <mc:Fallback>
                <p:oleObj name="文档" r:id="rId9" imgW="5476830" imgH="87620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3" y="5257800"/>
                        <a:ext cx="8904287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442" name="Object 2"/>
          <p:cNvGraphicFramePr>
            <a:graphicFrameLocks noChangeAspect="1"/>
          </p:cNvGraphicFramePr>
          <p:nvPr/>
        </p:nvGraphicFramePr>
        <p:xfrm>
          <a:off x="914400" y="352425"/>
          <a:ext cx="82581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文档" r:id="rId3" imgW="5476830" imgH="419207" progId="Word.Document.8">
                  <p:embed/>
                </p:oleObj>
              </mc:Choice>
              <mc:Fallback>
                <p:oleObj name="文档" r:id="rId3" imgW="5476830" imgH="41920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2425"/>
                        <a:ext cx="825817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3" name="Object 3"/>
          <p:cNvGraphicFramePr>
            <a:graphicFrameLocks noChangeAspect="1"/>
          </p:cNvGraphicFramePr>
          <p:nvPr/>
        </p:nvGraphicFramePr>
        <p:xfrm>
          <a:off x="0" y="844550"/>
          <a:ext cx="91297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文档" r:id="rId5" imgW="5467382" imgH="628675" progId="Word.Document.8">
                  <p:embed/>
                </p:oleObj>
              </mc:Choice>
              <mc:Fallback>
                <p:oleObj name="文档" r:id="rId5" imgW="5467382" imgH="62867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44550"/>
                        <a:ext cx="912971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609600" y="1828800"/>
          <a:ext cx="89154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文档" r:id="rId7" imgW="5476830" imgH="371429" progId="Word.Document.8">
                  <p:embed/>
                </p:oleObj>
              </mc:Choice>
              <mc:Fallback>
                <p:oleObj name="文档" r:id="rId7" imgW="5476830" imgH="37142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89154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533400" y="2362200"/>
          <a:ext cx="8159750" cy="299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文档" r:id="rId9" imgW="4914813" imgH="1809635" progId="Word.Document.8">
                  <p:embed/>
                </p:oleObj>
              </mc:Choice>
              <mc:Fallback>
                <p:oleObj name="文档" r:id="rId9" imgW="4914813" imgH="180963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62200"/>
                        <a:ext cx="8159750" cy="299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6" name="Object 6"/>
          <p:cNvGraphicFramePr>
            <a:graphicFrameLocks noChangeAspect="1"/>
          </p:cNvGraphicFramePr>
          <p:nvPr/>
        </p:nvGraphicFramePr>
        <p:xfrm>
          <a:off x="14288" y="5181600"/>
          <a:ext cx="9129712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文档" r:id="rId11" imgW="5819655" imgH="809531" progId="Word.Document.8">
                  <p:embed/>
                </p:oleObj>
              </mc:Choice>
              <mc:Fallback>
                <p:oleObj name="文档" r:id="rId11" imgW="5819655" imgH="809531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8" y="5181600"/>
                        <a:ext cx="9129712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466" name="Object 2"/>
          <p:cNvGraphicFramePr>
            <a:graphicFrameLocks noChangeAspect="1"/>
          </p:cNvGraphicFramePr>
          <p:nvPr/>
        </p:nvGraphicFramePr>
        <p:xfrm>
          <a:off x="228600" y="228600"/>
          <a:ext cx="8750300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文档" r:id="rId3" imgW="5295970" imgH="1076225" progId="Word.Document.8">
                  <p:embed/>
                </p:oleObj>
              </mc:Choice>
              <mc:Fallback>
                <p:oleObj name="文档" r:id="rId3" imgW="5295970" imgH="107622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"/>
                        <a:ext cx="8750300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7" name="Object 3"/>
          <p:cNvGraphicFramePr>
            <a:graphicFrameLocks noChangeAspect="1"/>
          </p:cNvGraphicFramePr>
          <p:nvPr/>
        </p:nvGraphicFramePr>
        <p:xfrm>
          <a:off x="457200" y="1447800"/>
          <a:ext cx="8116888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文档" r:id="rId5" imgW="4819524" imgH="1390698" progId="Word.Document.8">
                  <p:embed/>
                </p:oleObj>
              </mc:Choice>
              <mc:Fallback>
                <p:oleObj name="文档" r:id="rId5" imgW="4819524" imgH="139069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47800"/>
                        <a:ext cx="8116888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9" name="Object 5"/>
          <p:cNvGraphicFramePr>
            <a:graphicFrameLocks noChangeAspect="1"/>
          </p:cNvGraphicFramePr>
          <p:nvPr/>
        </p:nvGraphicFramePr>
        <p:xfrm>
          <a:off x="457200" y="3657600"/>
          <a:ext cx="8455025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文档" r:id="rId7" imgW="4600602" imgH="1590719" progId="Word.Document.8">
                  <p:embed/>
                </p:oleObj>
              </mc:Choice>
              <mc:Fallback>
                <p:oleObj name="文档" r:id="rId7" imgW="4600602" imgH="1590719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657600"/>
                        <a:ext cx="8455025" cy="292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490" name="Object 2"/>
          <p:cNvGraphicFramePr>
            <a:graphicFrameLocks noChangeAspect="1"/>
          </p:cNvGraphicFramePr>
          <p:nvPr/>
        </p:nvGraphicFramePr>
        <p:xfrm>
          <a:off x="304800" y="533400"/>
          <a:ext cx="91440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文档" r:id="rId3" imgW="5485343" imgH="383774" progId="Word.Document.8">
                  <p:embed/>
                </p:oleObj>
              </mc:Choice>
              <mc:Fallback>
                <p:oleObj name="文档" r:id="rId3" imgW="5485343" imgH="38377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33400"/>
                        <a:ext cx="91440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1" name="Object 3"/>
          <p:cNvGraphicFramePr>
            <a:graphicFrameLocks noChangeAspect="1"/>
          </p:cNvGraphicFramePr>
          <p:nvPr/>
        </p:nvGraphicFramePr>
        <p:xfrm>
          <a:off x="1828800" y="1295400"/>
          <a:ext cx="5668963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5" imgW="2266963" imgH="933430" progId="Equation.DSMT4">
                  <p:embed/>
                </p:oleObj>
              </mc:Choice>
              <mc:Fallback>
                <p:oleObj name="Equation" r:id="rId5" imgW="2266963" imgH="93343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0"/>
                        <a:ext cx="5668963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1143000" y="4114800"/>
          <a:ext cx="7229475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7" imgW="3686043" imgH="933430" progId="Equation.DSMT4">
                  <p:embed/>
                </p:oleObj>
              </mc:Choice>
              <mc:Fallback>
                <p:oleObj name="Equation" r:id="rId7" imgW="3686043" imgH="93343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14800"/>
                        <a:ext cx="7229475" cy="190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4" name="Object 2"/>
          <p:cNvGraphicFramePr>
            <a:graphicFrameLocks noChangeAspect="1"/>
          </p:cNvGraphicFramePr>
          <p:nvPr/>
        </p:nvGraphicFramePr>
        <p:xfrm>
          <a:off x="1143000" y="2819400"/>
          <a:ext cx="7315200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3" imgW="4371962" imgH="1142899" progId="Equation.DSMT4">
                  <p:embed/>
                </p:oleObj>
              </mc:Choice>
              <mc:Fallback>
                <p:oleObj name="Equation" r:id="rId3" imgW="4371962" imgH="1142899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19400"/>
                        <a:ext cx="7315200" cy="192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5" name="Object 3"/>
          <p:cNvGraphicFramePr>
            <a:graphicFrameLocks noChangeAspect="1"/>
          </p:cNvGraphicFramePr>
          <p:nvPr/>
        </p:nvGraphicFramePr>
        <p:xfrm>
          <a:off x="838200" y="609600"/>
          <a:ext cx="7680325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5" imgW="3686043" imgH="933430" progId="Equation.DSMT4">
                  <p:embed/>
                </p:oleObj>
              </mc:Choice>
              <mc:Fallback>
                <p:oleObj name="Equation" r:id="rId5" imgW="3686043" imgH="93343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09600"/>
                        <a:ext cx="7680325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6" name="Object 4"/>
          <p:cNvGraphicFramePr>
            <a:graphicFrameLocks noChangeAspect="1"/>
          </p:cNvGraphicFramePr>
          <p:nvPr/>
        </p:nvGraphicFramePr>
        <p:xfrm>
          <a:off x="1295400" y="4953000"/>
          <a:ext cx="20574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7" imgW="1085972" imgH="666736" progId="Equation.DSMT4">
                  <p:embed/>
                </p:oleObj>
              </mc:Choice>
              <mc:Fallback>
                <p:oleObj name="Equation" r:id="rId7" imgW="1085972" imgH="66673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953000"/>
                        <a:ext cx="2057400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538" name="Object 2"/>
          <p:cNvGraphicFramePr>
            <a:graphicFrameLocks noChangeAspect="1"/>
          </p:cNvGraphicFramePr>
          <p:nvPr/>
        </p:nvGraphicFramePr>
        <p:xfrm>
          <a:off x="990600" y="685800"/>
          <a:ext cx="720248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文档" r:id="rId3" imgW="4552823" imgH="409489" progId="Word.Document.8">
                  <p:embed/>
                </p:oleObj>
              </mc:Choice>
              <mc:Fallback>
                <p:oleObj name="文档" r:id="rId3" imgW="4552823" imgH="40948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202488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39" name="Object 3"/>
          <p:cNvGraphicFramePr>
            <a:graphicFrameLocks noChangeAspect="1"/>
          </p:cNvGraphicFramePr>
          <p:nvPr/>
        </p:nvGraphicFramePr>
        <p:xfrm>
          <a:off x="1447800" y="1524000"/>
          <a:ext cx="6424613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5" imgW="3000393" imgH="933430" progId="Equation.DSMT4">
                  <p:embed/>
                </p:oleObj>
              </mc:Choice>
              <mc:Fallback>
                <p:oleObj name="Equation" r:id="rId5" imgW="3000393" imgH="93343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24000"/>
                        <a:ext cx="6424613" cy="200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0" name="Object 4"/>
          <p:cNvGraphicFramePr>
            <a:graphicFrameLocks noChangeAspect="1"/>
          </p:cNvGraphicFramePr>
          <p:nvPr/>
        </p:nvGraphicFramePr>
        <p:xfrm>
          <a:off x="1524000" y="3886200"/>
          <a:ext cx="4946650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7" imgW="2876490" imgH="1142899" progId="Equation.DSMT4">
                  <p:embed/>
                </p:oleObj>
              </mc:Choice>
              <mc:Fallback>
                <p:oleObj name="Equation" r:id="rId7" imgW="2876490" imgH="114289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86200"/>
                        <a:ext cx="4946650" cy="198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2" name="Object 2"/>
          <p:cNvGraphicFramePr>
            <a:graphicFrameLocks noChangeAspect="1"/>
          </p:cNvGraphicFramePr>
          <p:nvPr/>
        </p:nvGraphicFramePr>
        <p:xfrm>
          <a:off x="457200" y="533400"/>
          <a:ext cx="8455025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文档" r:id="rId3" imgW="5219577" imgH="1028717" progId="Word.Document.8">
                  <p:embed/>
                </p:oleObj>
              </mc:Choice>
              <mc:Fallback>
                <p:oleObj name="文档" r:id="rId3" imgW="5219577" imgH="102871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33400"/>
                        <a:ext cx="8455025" cy="167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5" name="Object 5"/>
          <p:cNvGraphicFramePr>
            <a:graphicFrameLocks noChangeAspect="1"/>
          </p:cNvGraphicFramePr>
          <p:nvPr/>
        </p:nvGraphicFramePr>
        <p:xfrm>
          <a:off x="685800" y="2362200"/>
          <a:ext cx="7639050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文档" r:id="rId5" imgW="4705339" imgH="1247903" progId="Word.Document.8">
                  <p:embed/>
                </p:oleObj>
              </mc:Choice>
              <mc:Fallback>
                <p:oleObj name="文档" r:id="rId5" imgW="4705339" imgH="1247903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62200"/>
                        <a:ext cx="7639050" cy="203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6" name="Object 6"/>
          <p:cNvGraphicFramePr>
            <a:graphicFrameLocks noChangeAspect="1"/>
          </p:cNvGraphicFramePr>
          <p:nvPr/>
        </p:nvGraphicFramePr>
        <p:xfrm>
          <a:off x="760413" y="4572000"/>
          <a:ext cx="7947025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文档" r:id="rId7" imgW="4867304" imgH="809531" progId="Word.Document.8">
                  <p:embed/>
                </p:oleObj>
              </mc:Choice>
              <mc:Fallback>
                <p:oleObj name="文档" r:id="rId7" imgW="4867304" imgH="809531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4572000"/>
                        <a:ext cx="7947025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86" name="Object 2"/>
          <p:cNvGraphicFramePr>
            <a:graphicFrameLocks noChangeAspect="1"/>
          </p:cNvGraphicFramePr>
          <p:nvPr/>
        </p:nvGraphicFramePr>
        <p:xfrm>
          <a:off x="762000" y="179388"/>
          <a:ext cx="81026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文档" r:id="rId3" imgW="4724505" imgH="495328" progId="Word.Document.8">
                  <p:embed/>
                </p:oleObj>
              </mc:Choice>
              <mc:Fallback>
                <p:oleObj name="文档" r:id="rId3" imgW="4724505" imgH="49532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9388"/>
                        <a:ext cx="8102600" cy="8572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00"/>
                          </a:gs>
                          <a:gs pos="50000">
                            <a:schemeClr val="bg1"/>
                          </a:gs>
                          <a:gs pos="100000">
                            <a:srgbClr val="00FF00"/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7" name="Object 3"/>
          <p:cNvGraphicFramePr>
            <a:graphicFrameLocks noChangeAspect="1"/>
          </p:cNvGraphicFramePr>
          <p:nvPr/>
        </p:nvGraphicFramePr>
        <p:xfrm>
          <a:off x="492125" y="990600"/>
          <a:ext cx="8651875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文档" r:id="rId5" imgW="5467382" imgH="1124003" progId="Word.Document.8">
                  <p:embed/>
                </p:oleObj>
              </mc:Choice>
              <mc:Fallback>
                <p:oleObj name="文档" r:id="rId5" imgW="5467382" imgH="112400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990600"/>
                        <a:ext cx="8651875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8" name="Object 4"/>
          <p:cNvGraphicFramePr>
            <a:graphicFrameLocks noChangeAspect="1"/>
          </p:cNvGraphicFramePr>
          <p:nvPr/>
        </p:nvGraphicFramePr>
        <p:xfrm>
          <a:off x="457200" y="2514600"/>
          <a:ext cx="8686800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文档" r:id="rId7" imgW="5467382" imgH="857309" progId="Word.Document.8">
                  <p:embed/>
                </p:oleObj>
              </mc:Choice>
              <mc:Fallback>
                <p:oleObj name="文档" r:id="rId7" imgW="5467382" imgH="85730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14600"/>
                        <a:ext cx="8686800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9" name="Object 5"/>
          <p:cNvGraphicFramePr>
            <a:graphicFrameLocks noChangeAspect="1"/>
          </p:cNvGraphicFramePr>
          <p:nvPr/>
        </p:nvGraphicFramePr>
        <p:xfrm>
          <a:off x="152400" y="3352800"/>
          <a:ext cx="8582025" cy="296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文档" r:id="rId9" imgW="5410155" imgH="1866861" progId="Word.Document.8">
                  <p:embed/>
                </p:oleObj>
              </mc:Choice>
              <mc:Fallback>
                <p:oleObj name="文档" r:id="rId9" imgW="5410155" imgH="1866861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352800"/>
                        <a:ext cx="8582025" cy="296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1" name="Object 7"/>
          <p:cNvGraphicFramePr>
            <a:graphicFrameLocks noChangeAspect="1"/>
          </p:cNvGraphicFramePr>
          <p:nvPr/>
        </p:nvGraphicFramePr>
        <p:xfrm>
          <a:off x="1012825" y="6096000"/>
          <a:ext cx="81311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文档" r:id="rId11" imgW="4986362" imgH="295623" progId="Word.Document.8">
                  <p:embed/>
                </p:oleObj>
              </mc:Choice>
              <mc:Fallback>
                <p:oleObj name="文档" r:id="rId11" imgW="4986362" imgH="29562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6096000"/>
                        <a:ext cx="81311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610" name="Object 2"/>
          <p:cNvGraphicFramePr>
            <a:graphicFrameLocks noChangeAspect="1"/>
          </p:cNvGraphicFramePr>
          <p:nvPr/>
        </p:nvGraphicFramePr>
        <p:xfrm>
          <a:off x="379413" y="338138"/>
          <a:ext cx="865187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3" name="文档" r:id="rId3" imgW="5467382" imgH="838144" progId="Word.Document.8">
                  <p:embed/>
                </p:oleObj>
              </mc:Choice>
              <mc:Fallback>
                <p:oleObj name="文档" r:id="rId3" imgW="5467382" imgH="83814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338138"/>
                        <a:ext cx="8651875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1" name="Object 3"/>
          <p:cNvGraphicFramePr>
            <a:graphicFrameLocks noChangeAspect="1"/>
          </p:cNvGraphicFramePr>
          <p:nvPr/>
        </p:nvGraphicFramePr>
        <p:xfrm>
          <a:off x="1139825" y="1519238"/>
          <a:ext cx="79613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4" name="文档" r:id="rId5" imgW="4781414" imgH="390439" progId="Word.Document.8">
                  <p:embed/>
                </p:oleObj>
              </mc:Choice>
              <mc:Fallback>
                <p:oleObj name="文档" r:id="rId5" imgW="4781414" imgH="39043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1519238"/>
                        <a:ext cx="79613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2" name="Object 4"/>
          <p:cNvGraphicFramePr>
            <a:graphicFrameLocks noChangeAspect="1"/>
          </p:cNvGraphicFramePr>
          <p:nvPr/>
        </p:nvGraphicFramePr>
        <p:xfrm>
          <a:off x="228600" y="1828800"/>
          <a:ext cx="891540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5" name="文档" r:id="rId7" imgW="5476830" imgH="714244" progId="Word.Document.8">
                  <p:embed/>
                </p:oleObj>
              </mc:Choice>
              <mc:Fallback>
                <p:oleObj name="文档" r:id="rId7" imgW="5476830" imgH="71424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28800"/>
                        <a:ext cx="891540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3" name="Object 5"/>
          <p:cNvGraphicFramePr>
            <a:graphicFrameLocks noChangeAspect="1"/>
          </p:cNvGraphicFramePr>
          <p:nvPr/>
        </p:nvGraphicFramePr>
        <p:xfrm>
          <a:off x="984250" y="3052763"/>
          <a:ext cx="81883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6" name="文档" r:id="rId9" imgW="5010103" imgH="333368" progId="Word.Document.8">
                  <p:embed/>
                </p:oleObj>
              </mc:Choice>
              <mc:Fallback>
                <p:oleObj name="文档" r:id="rId9" imgW="5010103" imgH="33336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3052763"/>
                        <a:ext cx="81883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5" name="Object 7"/>
          <p:cNvGraphicFramePr>
            <a:graphicFrameLocks noChangeAspect="1"/>
          </p:cNvGraphicFramePr>
          <p:nvPr/>
        </p:nvGraphicFramePr>
        <p:xfrm>
          <a:off x="1066800" y="3581400"/>
          <a:ext cx="45005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7" name="文档" r:id="rId11" imgW="2781201" imgH="342816" progId="Word.Document.8">
                  <p:embed/>
                </p:oleObj>
              </mc:Choice>
              <mc:Fallback>
                <p:oleObj name="文档" r:id="rId11" imgW="2781201" imgH="34281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81400"/>
                        <a:ext cx="45005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6" name="Object 8"/>
          <p:cNvGraphicFramePr>
            <a:graphicFrameLocks noChangeAspect="1"/>
          </p:cNvGraphicFramePr>
          <p:nvPr/>
        </p:nvGraphicFramePr>
        <p:xfrm>
          <a:off x="5197475" y="3581400"/>
          <a:ext cx="39465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8" name="文档" r:id="rId13" imgW="2362253" imgH="304755" progId="Word.Document.8">
                  <p:embed/>
                </p:oleObj>
              </mc:Choice>
              <mc:Fallback>
                <p:oleObj name="文档" r:id="rId13" imgW="2362253" imgH="304755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3581400"/>
                        <a:ext cx="39465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7" name="Object 9"/>
          <p:cNvGraphicFramePr>
            <a:graphicFrameLocks noChangeAspect="1"/>
          </p:cNvGraphicFramePr>
          <p:nvPr/>
        </p:nvGraphicFramePr>
        <p:xfrm>
          <a:off x="984250" y="4149725"/>
          <a:ext cx="81740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9" name="文档" r:id="rId15" imgW="4914813" imgH="285860" progId="Word.Document.8">
                  <p:embed/>
                </p:oleObj>
              </mc:Choice>
              <mc:Fallback>
                <p:oleObj name="文档" r:id="rId15" imgW="4914813" imgH="28586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4149725"/>
                        <a:ext cx="817403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8" name="Object 10"/>
          <p:cNvGraphicFramePr>
            <a:graphicFrameLocks noChangeAspect="1"/>
          </p:cNvGraphicFramePr>
          <p:nvPr/>
        </p:nvGraphicFramePr>
        <p:xfrm>
          <a:off x="1519238" y="4725988"/>
          <a:ext cx="3573462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0" name="文档" r:id="rId17" imgW="2152778" imgH="342816" progId="Word.Document.8">
                  <p:embed/>
                </p:oleObj>
              </mc:Choice>
              <mc:Fallback>
                <p:oleObj name="文档" r:id="rId17" imgW="2152778" imgH="342816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4725988"/>
                        <a:ext cx="3573462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9" name="Object 11"/>
          <p:cNvGraphicFramePr>
            <a:graphicFrameLocks noChangeAspect="1"/>
          </p:cNvGraphicFramePr>
          <p:nvPr/>
        </p:nvGraphicFramePr>
        <p:xfrm>
          <a:off x="5035550" y="4740275"/>
          <a:ext cx="41227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1" name="文档" r:id="rId19" imgW="2476438" imgH="285860" progId="Word.Document.8">
                  <p:embed/>
                </p:oleObj>
              </mc:Choice>
              <mc:Fallback>
                <p:oleObj name="文档" r:id="rId19" imgW="2476438" imgH="28586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4740275"/>
                        <a:ext cx="412273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0" name="Object 12"/>
          <p:cNvGraphicFramePr>
            <a:graphicFrameLocks noChangeAspect="1"/>
          </p:cNvGraphicFramePr>
          <p:nvPr/>
        </p:nvGraphicFramePr>
        <p:xfrm>
          <a:off x="984250" y="5260975"/>
          <a:ext cx="77660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2" name="文档" r:id="rId21" imgW="5029268" imgH="333368" progId="Word.Document.8">
                  <p:embed/>
                </p:oleObj>
              </mc:Choice>
              <mc:Fallback>
                <p:oleObj name="文档" r:id="rId21" imgW="5029268" imgH="333368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5260975"/>
                        <a:ext cx="776605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1" name="Object 13"/>
          <p:cNvGraphicFramePr>
            <a:graphicFrameLocks noChangeAspect="1"/>
          </p:cNvGraphicFramePr>
          <p:nvPr/>
        </p:nvGraphicFramePr>
        <p:xfrm>
          <a:off x="844550" y="5711825"/>
          <a:ext cx="831373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3" name="文档" r:id="rId23" imgW="5033795" imgH="298868" progId="Word.Document.8">
                  <p:embed/>
                </p:oleObj>
              </mc:Choice>
              <mc:Fallback>
                <p:oleObj name="文档" r:id="rId23" imgW="5033795" imgH="298868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5711825"/>
                        <a:ext cx="8313738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634" name="Object 2"/>
          <p:cNvGraphicFramePr>
            <a:graphicFrameLocks noChangeAspect="1"/>
          </p:cNvGraphicFramePr>
          <p:nvPr/>
        </p:nvGraphicFramePr>
        <p:xfrm>
          <a:off x="457200" y="457200"/>
          <a:ext cx="8440738" cy="233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文档" r:id="rId3" imgW="4943427" imgH="1352637" progId="Word.Document.8">
                  <p:embed/>
                </p:oleObj>
              </mc:Choice>
              <mc:Fallback>
                <p:oleObj name="文档" r:id="rId3" imgW="4943427" imgH="135263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7200"/>
                        <a:ext cx="8440738" cy="233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5" name="Object 3"/>
          <p:cNvGraphicFramePr>
            <a:graphicFrameLocks noChangeAspect="1"/>
          </p:cNvGraphicFramePr>
          <p:nvPr/>
        </p:nvGraphicFramePr>
        <p:xfrm>
          <a:off x="463550" y="2743200"/>
          <a:ext cx="8526463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文档" r:id="rId5" imgW="5181515" imgH="1304859" progId="Word.Document.8">
                  <p:embed/>
                </p:oleObj>
              </mc:Choice>
              <mc:Fallback>
                <p:oleObj name="文档" r:id="rId5" imgW="5181515" imgH="130485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2743200"/>
                        <a:ext cx="8526463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6" name="Object 4"/>
          <p:cNvGraphicFramePr>
            <a:graphicFrameLocks noChangeAspect="1"/>
          </p:cNvGraphicFramePr>
          <p:nvPr/>
        </p:nvGraphicFramePr>
        <p:xfrm>
          <a:off x="685800" y="4800600"/>
          <a:ext cx="8201025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文档" r:id="rId7" imgW="4438638" imgH="619228" progId="Word.Document.8">
                  <p:embed/>
                </p:oleObj>
              </mc:Choice>
              <mc:Fallback>
                <p:oleObj name="文档" r:id="rId7" imgW="4438638" imgH="61922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00600"/>
                        <a:ext cx="8201025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760413" y="379413"/>
          <a:ext cx="789146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文档" r:id="rId3" imgW="4285715" imgH="393323" progId="Word.Document.8">
                  <p:embed/>
                </p:oleObj>
              </mc:Choice>
              <mc:Fallback>
                <p:oleObj name="文档" r:id="rId3" imgW="4285715" imgH="39332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379413"/>
                        <a:ext cx="7891462" cy="7175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00"/>
                          </a:gs>
                          <a:gs pos="50000">
                            <a:srgbClr val="FFFFFF"/>
                          </a:gs>
                          <a:gs pos="100000">
                            <a:srgbClr val="00FF00"/>
                          </a:gs>
                        </a:gsLst>
                        <a:lin ang="18900000" scaled="1"/>
                      </a:gra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1" name="Object 3"/>
          <p:cNvGraphicFramePr>
            <a:graphicFrameLocks noChangeAspect="1"/>
          </p:cNvGraphicFramePr>
          <p:nvPr/>
        </p:nvGraphicFramePr>
        <p:xfrm>
          <a:off x="760413" y="1139825"/>
          <a:ext cx="7708900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文档" r:id="rId5" imgW="4972041" imgH="2409697" progId="Word.Document.8">
                  <p:embed/>
                </p:oleObj>
              </mc:Choice>
              <mc:Fallback>
                <p:oleObj name="文档" r:id="rId5" imgW="4972041" imgH="240969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1139825"/>
                        <a:ext cx="7708900" cy="369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2" name="Object 4"/>
          <p:cNvGraphicFramePr>
            <a:graphicFrameLocks noChangeAspect="1"/>
          </p:cNvGraphicFramePr>
          <p:nvPr/>
        </p:nvGraphicFramePr>
        <p:xfrm>
          <a:off x="0" y="4951413"/>
          <a:ext cx="661193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文档" r:id="rId7" imgW="4200550" imgH="447550" progId="Word.Document.8">
                  <p:embed/>
                </p:oleObj>
              </mc:Choice>
              <mc:Fallback>
                <p:oleObj name="文档" r:id="rId7" imgW="4200550" imgH="44755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951413"/>
                        <a:ext cx="6611938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6705600" y="4953000"/>
          <a:ext cx="21193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文档" r:id="rId9" imgW="1257385" imgH="285860" progId="Word.Document.8">
                  <p:embed/>
                </p:oleObj>
              </mc:Choice>
              <mc:Fallback>
                <p:oleObj name="文档" r:id="rId9" imgW="1257385" imgH="28586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953000"/>
                        <a:ext cx="211931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4" name="Object 6"/>
          <p:cNvGraphicFramePr>
            <a:graphicFrameLocks noChangeAspect="1"/>
          </p:cNvGraphicFramePr>
          <p:nvPr/>
        </p:nvGraphicFramePr>
        <p:xfrm>
          <a:off x="760413" y="5640388"/>
          <a:ext cx="81295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文档" r:id="rId11" imgW="5172067" imgH="419207" progId="Word.Document.8">
                  <p:embed/>
                </p:oleObj>
              </mc:Choice>
              <mc:Fallback>
                <p:oleObj name="文档" r:id="rId11" imgW="5172067" imgH="41920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5640388"/>
                        <a:ext cx="812958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8"/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658" name="Object 2"/>
          <p:cNvGraphicFramePr>
            <a:graphicFrameLocks noChangeAspect="1"/>
          </p:cNvGraphicFramePr>
          <p:nvPr/>
        </p:nvGraphicFramePr>
        <p:xfrm>
          <a:off x="914400" y="685800"/>
          <a:ext cx="80200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4" name="文档" r:id="rId3" imgW="4810076" imgH="438102" progId="Word.Document.8">
                  <p:embed/>
                </p:oleObj>
              </mc:Choice>
              <mc:Fallback>
                <p:oleObj name="文档" r:id="rId3" imgW="4810076" imgH="43810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802005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59" name="Object 3"/>
          <p:cNvGraphicFramePr>
            <a:graphicFrameLocks noChangeAspect="1"/>
          </p:cNvGraphicFramePr>
          <p:nvPr/>
        </p:nvGraphicFramePr>
        <p:xfrm>
          <a:off x="609600" y="1676400"/>
          <a:ext cx="891540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5" name="文档" r:id="rId5" imgW="5476830" imgH="742857" progId="Word.Document.8">
                  <p:embed/>
                </p:oleObj>
              </mc:Choice>
              <mc:Fallback>
                <p:oleObj name="文档" r:id="rId5" imgW="5476830" imgH="74285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891540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0" name="Object 4"/>
          <p:cNvGraphicFramePr>
            <a:graphicFrameLocks noChangeAspect="1"/>
          </p:cNvGraphicFramePr>
          <p:nvPr/>
        </p:nvGraphicFramePr>
        <p:xfrm>
          <a:off x="1068388" y="3052763"/>
          <a:ext cx="70913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6" name="文档" r:id="rId7" imgW="4391128" imgH="352533" progId="Word.Document.8">
                  <p:embed/>
                </p:oleObj>
              </mc:Choice>
              <mc:Fallback>
                <p:oleObj name="文档" r:id="rId7" imgW="4391128" imgH="35253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3052763"/>
                        <a:ext cx="709136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1" name="Object 5"/>
          <p:cNvGraphicFramePr>
            <a:graphicFrameLocks noChangeAspect="1"/>
          </p:cNvGraphicFramePr>
          <p:nvPr/>
        </p:nvGraphicFramePr>
        <p:xfrm>
          <a:off x="1758950" y="3727450"/>
          <a:ext cx="26447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7" name="文档" r:id="rId9" imgW="1590762" imgH="285860" progId="Word.Document.8">
                  <p:embed/>
                </p:oleObj>
              </mc:Choice>
              <mc:Fallback>
                <p:oleObj name="文档" r:id="rId9" imgW="1590762" imgH="28586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3727450"/>
                        <a:ext cx="26447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2" name="Object 6"/>
          <p:cNvGraphicFramePr>
            <a:graphicFrameLocks noChangeAspect="1"/>
          </p:cNvGraphicFramePr>
          <p:nvPr/>
        </p:nvGraphicFramePr>
        <p:xfrm>
          <a:off x="4276725" y="3727450"/>
          <a:ext cx="485298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8" name="文档" r:id="rId11" imgW="2724243" imgH="314203" progId="Word.Document.8">
                  <p:embed/>
                </p:oleObj>
              </mc:Choice>
              <mc:Fallback>
                <p:oleObj name="文档" r:id="rId11" imgW="2724243" imgH="314203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725" y="3727450"/>
                        <a:ext cx="4852988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3" name="Object 7"/>
          <p:cNvGraphicFramePr>
            <a:graphicFrameLocks noChangeAspect="1"/>
          </p:cNvGraphicFramePr>
          <p:nvPr/>
        </p:nvGraphicFramePr>
        <p:xfrm>
          <a:off x="3587750" y="4418013"/>
          <a:ext cx="16875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9" name="文档" r:id="rId13" imgW="1000131" imgH="314203" progId="Word.Document.8">
                  <p:embed/>
                </p:oleObj>
              </mc:Choice>
              <mc:Fallback>
                <p:oleObj name="文档" r:id="rId13" imgW="1000131" imgH="31420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0" y="4418013"/>
                        <a:ext cx="16875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4" name="Object 8"/>
          <p:cNvGraphicFramePr>
            <a:graphicFrameLocks noChangeAspect="1"/>
          </p:cNvGraphicFramePr>
          <p:nvPr/>
        </p:nvGraphicFramePr>
        <p:xfrm>
          <a:off x="5248275" y="4413250"/>
          <a:ext cx="3810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0" name="文档" r:id="rId15" imgW="2295577" imgH="314203" progId="Word.Document.8">
                  <p:embed/>
                </p:oleObj>
              </mc:Choice>
              <mc:Fallback>
                <p:oleObj name="文档" r:id="rId15" imgW="2295577" imgH="314203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4413250"/>
                        <a:ext cx="3810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5" name="Object 9"/>
          <p:cNvGraphicFramePr>
            <a:graphicFrameLocks noChangeAspect="1"/>
          </p:cNvGraphicFramePr>
          <p:nvPr/>
        </p:nvGraphicFramePr>
        <p:xfrm>
          <a:off x="2363788" y="5035550"/>
          <a:ext cx="69072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1" name="文档" r:id="rId17" imgW="4143322" imgH="304755" progId="Word.Document.8">
                  <p:embed/>
                </p:oleObj>
              </mc:Choice>
              <mc:Fallback>
                <p:oleObj name="文档" r:id="rId17" imgW="4143322" imgH="304755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5035550"/>
                        <a:ext cx="69072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7" name="Object 11"/>
          <p:cNvGraphicFramePr>
            <a:graphicFrameLocks noChangeAspect="1"/>
          </p:cNvGraphicFramePr>
          <p:nvPr/>
        </p:nvGraphicFramePr>
        <p:xfrm>
          <a:off x="990600" y="4343400"/>
          <a:ext cx="28194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2" name="文档" r:id="rId19" imgW="1686051" imgH="438102" progId="Word.Document.8">
                  <p:embed/>
                </p:oleObj>
              </mc:Choice>
              <mc:Fallback>
                <p:oleObj name="文档" r:id="rId19" imgW="1686051" imgH="438102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43400"/>
                        <a:ext cx="28194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8" name="Object 12"/>
          <p:cNvGraphicFramePr>
            <a:graphicFrameLocks noChangeAspect="1"/>
          </p:cNvGraphicFramePr>
          <p:nvPr/>
        </p:nvGraphicFramePr>
        <p:xfrm>
          <a:off x="984250" y="5035550"/>
          <a:ext cx="14922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3" name="文档" r:id="rId21" imgW="809553" imgH="314203" progId="Word.Document.8">
                  <p:embed/>
                </p:oleObj>
              </mc:Choice>
              <mc:Fallback>
                <p:oleObj name="文档" r:id="rId21" imgW="809553" imgH="314203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5035550"/>
                        <a:ext cx="14922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682" name="Object 2"/>
          <p:cNvGraphicFramePr>
            <a:graphicFrameLocks noChangeAspect="1"/>
          </p:cNvGraphicFramePr>
          <p:nvPr/>
        </p:nvGraphicFramePr>
        <p:xfrm>
          <a:off x="760413" y="225425"/>
          <a:ext cx="79470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文档" r:id="rId3" imgW="4600602" imgH="390594" progId="Word.Document.8">
                  <p:embed/>
                </p:oleObj>
              </mc:Choice>
              <mc:Fallback>
                <p:oleObj name="文档" r:id="rId3" imgW="4600602" imgH="39059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225425"/>
                        <a:ext cx="7947025" cy="6889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00"/>
                          </a:gs>
                          <a:gs pos="50000">
                            <a:srgbClr val="FFFFFF"/>
                          </a:gs>
                          <a:gs pos="100000">
                            <a:srgbClr val="00FF00"/>
                          </a:gs>
                        </a:gsLst>
                        <a:lin ang="18900000" scaled="1"/>
                      </a:gra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3" name="Object 3"/>
          <p:cNvGraphicFramePr>
            <a:graphicFrameLocks noChangeAspect="1"/>
          </p:cNvGraphicFramePr>
          <p:nvPr/>
        </p:nvGraphicFramePr>
        <p:xfrm>
          <a:off x="871538" y="1012825"/>
          <a:ext cx="79629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文档" r:id="rId5" imgW="5076778" imgH="752575" progId="Word.Document.8">
                  <p:embed/>
                </p:oleObj>
              </mc:Choice>
              <mc:Fallback>
                <p:oleObj name="文档" r:id="rId5" imgW="5076778" imgH="75257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1012825"/>
                        <a:ext cx="79629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4" name="Object 4"/>
          <p:cNvGraphicFramePr>
            <a:graphicFrameLocks noChangeAspect="1"/>
          </p:cNvGraphicFramePr>
          <p:nvPr/>
        </p:nvGraphicFramePr>
        <p:xfrm>
          <a:off x="153988" y="1997075"/>
          <a:ext cx="8920162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文档" r:id="rId7" imgW="5505444" imgH="1400145" progId="Word.Document.8">
                  <p:embed/>
                </p:oleObj>
              </mc:Choice>
              <mc:Fallback>
                <p:oleObj name="文档" r:id="rId7" imgW="5505444" imgH="140014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1997075"/>
                        <a:ext cx="8920162" cy="226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5" name="Object 5"/>
          <p:cNvGraphicFramePr>
            <a:graphicFrameLocks noChangeAspect="1"/>
          </p:cNvGraphicFramePr>
          <p:nvPr/>
        </p:nvGraphicFramePr>
        <p:xfrm>
          <a:off x="914400" y="4248150"/>
          <a:ext cx="82994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name="文档" r:id="rId9" imgW="5334032" imgH="400042" progId="Word.Document.8">
                  <p:embed/>
                </p:oleObj>
              </mc:Choice>
              <mc:Fallback>
                <p:oleObj name="文档" r:id="rId9" imgW="5334032" imgH="40004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48150"/>
                        <a:ext cx="829945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844550" y="4852988"/>
          <a:ext cx="43608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8" name="文档" r:id="rId11" imgW="2676464" imgH="295307" progId="Word.Document.8">
                  <p:embed/>
                </p:oleObj>
              </mc:Choice>
              <mc:Fallback>
                <p:oleObj name="文档" r:id="rId11" imgW="2676464" imgH="29530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4852988"/>
                        <a:ext cx="43608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 noChangeAspect="1"/>
          </p:cNvGraphicFramePr>
          <p:nvPr/>
        </p:nvGraphicFramePr>
        <p:xfrm>
          <a:off x="5035550" y="4924425"/>
          <a:ext cx="412273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9" name="文档" r:id="rId13" imgW="2476438" imgH="371429" progId="Word.Document.8">
                  <p:embed/>
                </p:oleObj>
              </mc:Choice>
              <mc:Fallback>
                <p:oleObj name="文档" r:id="rId13" imgW="2476438" imgH="37142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4924425"/>
                        <a:ext cx="4122738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8" name="Object 8"/>
          <p:cNvGraphicFramePr>
            <a:graphicFrameLocks noChangeAspect="1"/>
          </p:cNvGraphicFramePr>
          <p:nvPr/>
        </p:nvGraphicFramePr>
        <p:xfrm>
          <a:off x="0" y="5376863"/>
          <a:ext cx="91440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文档" r:id="rId15" imgW="5476830" imgH="419207" progId="Word.Document.8">
                  <p:embed/>
                </p:oleObj>
              </mc:Choice>
              <mc:Fallback>
                <p:oleObj name="文档" r:id="rId15" imgW="5476830" imgH="419207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376863"/>
                        <a:ext cx="914400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9" name="Object 9"/>
          <p:cNvGraphicFramePr>
            <a:graphicFrameLocks noChangeAspect="1"/>
          </p:cNvGraphicFramePr>
          <p:nvPr/>
        </p:nvGraphicFramePr>
        <p:xfrm>
          <a:off x="984250" y="5922963"/>
          <a:ext cx="82296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1" name="文档" r:id="rId17" imgW="5172067" imgH="295307" progId="Word.Document.8">
                  <p:embed/>
                </p:oleObj>
              </mc:Choice>
              <mc:Fallback>
                <p:oleObj name="文档" r:id="rId17" imgW="5172067" imgH="295307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5922963"/>
                        <a:ext cx="82296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706" name="Object 2"/>
          <p:cNvGraphicFramePr>
            <a:graphicFrameLocks noChangeAspect="1"/>
          </p:cNvGraphicFramePr>
          <p:nvPr/>
        </p:nvGraphicFramePr>
        <p:xfrm>
          <a:off x="604838" y="379413"/>
          <a:ext cx="8553450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文档" r:id="rId3" imgW="5295970" imgH="1124003" progId="Word.Document.8">
                  <p:embed/>
                </p:oleObj>
              </mc:Choice>
              <mc:Fallback>
                <p:oleObj name="文档" r:id="rId3" imgW="5295970" imgH="112400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379413"/>
                        <a:ext cx="8553450" cy="18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7" name="Object 3"/>
          <p:cNvGraphicFramePr>
            <a:graphicFrameLocks noChangeAspect="1"/>
          </p:cNvGraphicFramePr>
          <p:nvPr/>
        </p:nvGraphicFramePr>
        <p:xfrm>
          <a:off x="6400800" y="1676400"/>
          <a:ext cx="2438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文档" r:id="rId5" imgW="1457411" imgH="295307" progId="Word.Document.8">
                  <p:embed/>
                </p:oleObj>
              </mc:Choice>
              <mc:Fallback>
                <p:oleObj name="文档" r:id="rId5" imgW="1457411" imgH="29530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676400"/>
                        <a:ext cx="2438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8" name="Object 4"/>
          <p:cNvGraphicFramePr>
            <a:graphicFrameLocks noChangeAspect="1"/>
          </p:cNvGraphicFramePr>
          <p:nvPr/>
        </p:nvGraphicFramePr>
        <p:xfrm>
          <a:off x="844550" y="2363788"/>
          <a:ext cx="82994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文档" r:id="rId7" imgW="5134005" imgH="285860" progId="Word.Document.8">
                  <p:embed/>
                </p:oleObj>
              </mc:Choice>
              <mc:Fallback>
                <p:oleObj name="文档" r:id="rId7" imgW="5134005" imgH="2858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2363788"/>
                        <a:ext cx="829945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9" name="Object 5"/>
          <p:cNvGraphicFramePr>
            <a:graphicFrameLocks noChangeAspect="1"/>
          </p:cNvGraphicFramePr>
          <p:nvPr/>
        </p:nvGraphicFramePr>
        <p:xfrm>
          <a:off x="0" y="3429000"/>
          <a:ext cx="8805863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文档" r:id="rId9" imgW="5467382" imgH="1857413" progId="Word.Document.8">
                  <p:embed/>
                </p:oleObj>
              </mc:Choice>
              <mc:Fallback>
                <p:oleObj name="文档" r:id="rId9" imgW="5467382" imgH="1857413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429000"/>
                        <a:ext cx="8805863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730" name="Object 2"/>
          <p:cNvGraphicFramePr>
            <a:graphicFrameLocks noChangeAspect="1"/>
          </p:cNvGraphicFramePr>
          <p:nvPr/>
        </p:nvGraphicFramePr>
        <p:xfrm>
          <a:off x="685800" y="304800"/>
          <a:ext cx="8131175" cy="544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文档" r:id="rId3" imgW="4962593" imgH="3324232" progId="Word.Document.8">
                  <p:embed/>
                </p:oleObj>
              </mc:Choice>
              <mc:Fallback>
                <p:oleObj name="文档" r:id="rId3" imgW="4962593" imgH="33242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"/>
                        <a:ext cx="8131175" cy="544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1" name="Object 3"/>
          <p:cNvGraphicFramePr>
            <a:graphicFrameLocks noChangeAspect="1"/>
          </p:cNvGraphicFramePr>
          <p:nvPr/>
        </p:nvGraphicFramePr>
        <p:xfrm>
          <a:off x="984250" y="5472113"/>
          <a:ext cx="81597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文档" r:id="rId5" imgW="5044947" imgH="295623" progId="Word.Document.8">
                  <p:embed/>
                </p:oleObj>
              </mc:Choice>
              <mc:Fallback>
                <p:oleObj name="文档" r:id="rId5" imgW="5044947" imgH="29562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5472113"/>
                        <a:ext cx="815975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838200" y="228600"/>
          <a:ext cx="8305800" cy="599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文档" r:id="rId3" imgW="5419603" imgH="3676765" progId="Word.Document.8">
                  <p:embed/>
                </p:oleObj>
              </mc:Choice>
              <mc:Fallback>
                <p:oleObj name="文档" r:id="rId3" imgW="5419603" imgH="367676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"/>
                        <a:ext cx="8305800" cy="599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778" name="Object 2"/>
          <p:cNvGraphicFramePr>
            <a:graphicFrameLocks noChangeAspect="1"/>
          </p:cNvGraphicFramePr>
          <p:nvPr/>
        </p:nvGraphicFramePr>
        <p:xfrm>
          <a:off x="1295400" y="304800"/>
          <a:ext cx="75120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文档" r:id="rId3" imgW="4514761" imgH="866757" progId="Word.Document.8">
                  <p:embed/>
                </p:oleObj>
              </mc:Choice>
              <mc:Fallback>
                <p:oleObj name="文档" r:id="rId3" imgW="4514761" imgH="86675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4800"/>
                        <a:ext cx="75120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79" name="Object 3"/>
          <p:cNvGraphicFramePr>
            <a:graphicFrameLocks noChangeAspect="1"/>
          </p:cNvGraphicFramePr>
          <p:nvPr/>
        </p:nvGraphicFramePr>
        <p:xfrm>
          <a:off x="914400" y="1660525"/>
          <a:ext cx="8159750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文档" r:id="rId5" imgW="4914813" imgH="971491" progId="Word.Document.8">
                  <p:embed/>
                </p:oleObj>
              </mc:Choice>
              <mc:Fallback>
                <p:oleObj name="文档" r:id="rId5" imgW="4914813" imgH="97149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60525"/>
                        <a:ext cx="8159750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0" name="Object 4"/>
          <p:cNvGraphicFramePr>
            <a:graphicFrameLocks noChangeAspect="1"/>
          </p:cNvGraphicFramePr>
          <p:nvPr/>
        </p:nvGraphicFramePr>
        <p:xfrm>
          <a:off x="914400" y="3189288"/>
          <a:ext cx="80010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Equation" r:id="rId7" imgW="5476830" imgH="571449" progId="Equation.DSMT4">
                  <p:embed/>
                </p:oleObj>
              </mc:Choice>
              <mc:Fallback>
                <p:oleObj name="Equation" r:id="rId7" imgW="5476830" imgH="57144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89288"/>
                        <a:ext cx="800100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1066800" y="4173538"/>
          <a:ext cx="67818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Equation" r:id="rId9" imgW="4229164" imgH="571449" progId="Equation.DSMT4">
                  <p:embed/>
                </p:oleObj>
              </mc:Choice>
              <mc:Fallback>
                <p:oleObj name="Equation" r:id="rId9" imgW="4229164" imgH="57144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73538"/>
                        <a:ext cx="678180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2" name="Object 6"/>
          <p:cNvGraphicFramePr>
            <a:graphicFrameLocks noChangeAspect="1"/>
          </p:cNvGraphicFramePr>
          <p:nvPr/>
        </p:nvGraphicFramePr>
        <p:xfrm>
          <a:off x="990600" y="5164138"/>
          <a:ext cx="78486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Equation" r:id="rId11" imgW="4943427" imgH="571449" progId="Equation.DSMT4">
                  <p:embed/>
                </p:oleObj>
              </mc:Choice>
              <mc:Fallback>
                <p:oleObj name="Equation" r:id="rId11" imgW="4943427" imgH="57144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64138"/>
                        <a:ext cx="784860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02" name="Object 2"/>
          <p:cNvGraphicFramePr>
            <a:graphicFrameLocks noChangeAspect="1"/>
          </p:cNvGraphicFramePr>
          <p:nvPr/>
        </p:nvGraphicFramePr>
        <p:xfrm>
          <a:off x="990600" y="428625"/>
          <a:ext cx="74676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name="Equation" r:id="rId3" imgW="5010103" imgH="571449" progId="Equation.DSMT4">
                  <p:embed/>
                </p:oleObj>
              </mc:Choice>
              <mc:Fallback>
                <p:oleObj name="Equation" r:id="rId3" imgW="5010103" imgH="571449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8625"/>
                        <a:ext cx="74676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3" name="Object 3"/>
          <p:cNvGraphicFramePr>
            <a:graphicFrameLocks noChangeAspect="1"/>
          </p:cNvGraphicFramePr>
          <p:nvPr/>
        </p:nvGraphicFramePr>
        <p:xfrm>
          <a:off x="990600" y="1219200"/>
          <a:ext cx="77724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5" name="Equation" r:id="rId5" imgW="5486278" imgH="571449" progId="Equation.DSMT4">
                  <p:embed/>
                </p:oleObj>
              </mc:Choice>
              <mc:Fallback>
                <p:oleObj name="Equation" r:id="rId5" imgW="5486278" imgH="57144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19200"/>
                        <a:ext cx="77724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4" name="Object 4"/>
          <p:cNvGraphicFramePr>
            <a:graphicFrameLocks noChangeAspect="1"/>
          </p:cNvGraphicFramePr>
          <p:nvPr/>
        </p:nvGraphicFramePr>
        <p:xfrm>
          <a:off x="304800" y="2057400"/>
          <a:ext cx="8331200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6" name="文档" r:id="rId7" imgW="5476830" imgH="1228738" progId="Word.Document.8">
                  <p:embed/>
                </p:oleObj>
              </mc:Choice>
              <mc:Fallback>
                <p:oleObj name="文档" r:id="rId7" imgW="5476830" imgH="122873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057400"/>
                        <a:ext cx="8331200" cy="187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5" name="Object 5"/>
          <p:cNvGraphicFramePr>
            <a:graphicFrameLocks noChangeAspect="1"/>
          </p:cNvGraphicFramePr>
          <p:nvPr/>
        </p:nvGraphicFramePr>
        <p:xfrm>
          <a:off x="984250" y="3727450"/>
          <a:ext cx="46561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7" name="文档" r:id="rId9" imgW="2867042" imgH="361981" progId="Word.Document.8">
                  <p:embed/>
                </p:oleObj>
              </mc:Choice>
              <mc:Fallback>
                <p:oleObj name="文档" r:id="rId9" imgW="2867042" imgH="361981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3727450"/>
                        <a:ext cx="46561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6" name="Object 6"/>
          <p:cNvGraphicFramePr>
            <a:graphicFrameLocks noChangeAspect="1"/>
          </p:cNvGraphicFramePr>
          <p:nvPr/>
        </p:nvGraphicFramePr>
        <p:xfrm>
          <a:off x="5703888" y="3802063"/>
          <a:ext cx="3541712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8" name="文档" r:id="rId11" imgW="2115585" imgH="384310" progId="Word.Document.8">
                  <p:embed/>
                </p:oleObj>
              </mc:Choice>
              <mc:Fallback>
                <p:oleObj name="文档" r:id="rId11" imgW="2115585" imgH="38431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3888" y="3802063"/>
                        <a:ext cx="3541712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7" name="Object 7"/>
          <p:cNvGraphicFramePr>
            <a:graphicFrameLocks noChangeAspect="1"/>
          </p:cNvGraphicFramePr>
          <p:nvPr/>
        </p:nvGraphicFramePr>
        <p:xfrm>
          <a:off x="1066800" y="4343400"/>
          <a:ext cx="32004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" name="Equation" r:id="rId13" imgW="1238219" imgH="247529" progId="Equation.DSMT4">
                  <p:embed/>
                </p:oleObj>
              </mc:Choice>
              <mc:Fallback>
                <p:oleObj name="Equation" r:id="rId13" imgW="1238219" imgH="247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343400"/>
                        <a:ext cx="32004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8" name="Object 8"/>
          <p:cNvGraphicFramePr>
            <a:graphicFrameLocks noChangeAspect="1"/>
          </p:cNvGraphicFramePr>
          <p:nvPr/>
        </p:nvGraphicFramePr>
        <p:xfrm>
          <a:off x="914400" y="5921375"/>
          <a:ext cx="81280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文档" r:id="rId15" imgW="5016411" imgH="295623" progId="Word.Document.8">
                  <p:embed/>
                </p:oleObj>
              </mc:Choice>
              <mc:Fallback>
                <p:oleObj name="文档" r:id="rId15" imgW="5016411" imgH="295623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921375"/>
                        <a:ext cx="81280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9" name="Object 9"/>
          <p:cNvGraphicFramePr>
            <a:graphicFrameLocks noChangeAspect="1"/>
          </p:cNvGraphicFramePr>
          <p:nvPr/>
        </p:nvGraphicFramePr>
        <p:xfrm>
          <a:off x="1524000" y="4965700"/>
          <a:ext cx="6781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1" name="Equation" r:id="rId17" imgW="2933717" imgH="380876" progId="Equation.DSMT4">
                  <p:embed/>
                </p:oleObj>
              </mc:Choice>
              <mc:Fallback>
                <p:oleObj name="Equation" r:id="rId17" imgW="2933717" imgH="38087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965700"/>
                        <a:ext cx="6781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26" name="Object 2"/>
          <p:cNvGraphicFramePr>
            <a:graphicFrameLocks noChangeAspect="1"/>
          </p:cNvGraphicFramePr>
          <p:nvPr/>
        </p:nvGraphicFramePr>
        <p:xfrm>
          <a:off x="1330325" y="381000"/>
          <a:ext cx="56800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2" name="Equation" r:id="rId3" imgW="3162357" imgH="285860" progId="Equation.DSMT4">
                  <p:embed/>
                </p:oleObj>
              </mc:Choice>
              <mc:Fallback>
                <p:oleObj name="Equation" r:id="rId3" imgW="3162357" imgH="2858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381000"/>
                        <a:ext cx="56800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7" name="Object 3"/>
          <p:cNvGraphicFramePr>
            <a:graphicFrameLocks noChangeAspect="1"/>
          </p:cNvGraphicFramePr>
          <p:nvPr/>
        </p:nvGraphicFramePr>
        <p:xfrm>
          <a:off x="914400" y="984250"/>
          <a:ext cx="8313738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name="文档" r:id="rId5" imgW="5181515" imgH="742857" progId="Word.Document.8">
                  <p:embed/>
                </p:oleObj>
              </mc:Choice>
              <mc:Fallback>
                <p:oleObj name="文档" r:id="rId5" imgW="5181515" imgH="74285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84250"/>
                        <a:ext cx="8313738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8" name="Object 4"/>
          <p:cNvGraphicFramePr>
            <a:graphicFrameLocks noChangeAspect="1"/>
          </p:cNvGraphicFramePr>
          <p:nvPr/>
        </p:nvGraphicFramePr>
        <p:xfrm>
          <a:off x="949325" y="2366963"/>
          <a:ext cx="75850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name="Equation" r:id="rId7" imgW="4762567" imgH="371429" progId="Equation.DSMT4">
                  <p:embed/>
                </p:oleObj>
              </mc:Choice>
              <mc:Fallback>
                <p:oleObj name="Equation" r:id="rId7" imgW="4762567" imgH="3714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2366963"/>
                        <a:ext cx="758507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9" name="Object 5"/>
          <p:cNvGraphicFramePr>
            <a:graphicFrameLocks noChangeAspect="1"/>
          </p:cNvGraphicFramePr>
          <p:nvPr/>
        </p:nvGraphicFramePr>
        <p:xfrm>
          <a:off x="1476375" y="3027363"/>
          <a:ext cx="6600825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5" name="Equation" r:id="rId9" imgW="3952744" imgH="685901" progId="Equation.DSMT4">
                  <p:embed/>
                </p:oleObj>
              </mc:Choice>
              <mc:Fallback>
                <p:oleObj name="Equation" r:id="rId9" imgW="3952744" imgH="68590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027363"/>
                        <a:ext cx="6600825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0" name="Object 6"/>
          <p:cNvGraphicFramePr>
            <a:graphicFrameLocks noChangeAspect="1"/>
          </p:cNvGraphicFramePr>
          <p:nvPr/>
        </p:nvGraphicFramePr>
        <p:xfrm>
          <a:off x="914400" y="4305300"/>
          <a:ext cx="8305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文档" r:id="rId11" imgW="5105392" imgH="304755" progId="Word.Document.8">
                  <p:embed/>
                </p:oleObj>
              </mc:Choice>
              <mc:Fallback>
                <p:oleObj name="文档" r:id="rId11" imgW="5105392" imgH="30475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05300"/>
                        <a:ext cx="8305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895350" y="4953000"/>
          <a:ext cx="78676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文档" r:id="rId13" imgW="4800628" imgH="790635" progId="Word.Document.8">
                  <p:embed/>
                </p:oleObj>
              </mc:Choice>
              <mc:Fallback>
                <p:oleObj name="文档" r:id="rId13" imgW="4800628" imgH="79063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4953000"/>
                        <a:ext cx="78676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7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216399"/>
              </p:ext>
            </p:extLst>
          </p:nvPr>
        </p:nvGraphicFramePr>
        <p:xfrm>
          <a:off x="228600" y="381000"/>
          <a:ext cx="13476288" cy="694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Document" r:id="rId3" imgW="6437289" imgH="3322002" progId="Word.Document.8">
                  <p:embed/>
                </p:oleObj>
              </mc:Choice>
              <mc:Fallback>
                <p:oleObj name="Document" r:id="rId3" imgW="6437289" imgH="33220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1000"/>
                        <a:ext cx="13476288" cy="694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940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7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149294"/>
              </p:ext>
            </p:extLst>
          </p:nvPr>
        </p:nvGraphicFramePr>
        <p:xfrm>
          <a:off x="387350" y="231775"/>
          <a:ext cx="7485063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Document" r:id="rId3" imgW="4471450" imgH="879381" progId="Word.Document.8">
                  <p:embed/>
                </p:oleObj>
              </mc:Choice>
              <mc:Fallback>
                <p:oleObj name="Document" r:id="rId3" imgW="4471450" imgH="8793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231775"/>
                        <a:ext cx="7485063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81000" y="1524000"/>
          <a:ext cx="8502650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Equation" r:id="rId5" imgW="4114800" imgH="698500" progId="Equation.DSMT4">
                  <p:embed/>
                </p:oleObj>
              </mc:Choice>
              <mc:Fallback>
                <p:oleObj name="Equation" r:id="rId5" imgW="41148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8502650" cy="144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52400" y="3124200"/>
          <a:ext cx="883920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Equation" r:id="rId7" imgW="4660900" imgH="723900" progId="Equation.DSMT4">
                  <p:embed/>
                </p:oleObj>
              </mc:Choice>
              <mc:Fallback>
                <p:oleObj name="Equation" r:id="rId7" imgW="4660900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124200"/>
                        <a:ext cx="8839200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2400" y="4572000"/>
          <a:ext cx="8686800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Equation" r:id="rId9" imgW="4660900" imgH="990600" progId="Equation.DSMT4">
                  <p:embed/>
                </p:oleObj>
              </mc:Choice>
              <mc:Fallback>
                <p:oleObj name="Equation" r:id="rId9" imgW="4660900" imgH="990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572000"/>
                        <a:ext cx="8686800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431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850" name="Object 2"/>
          <p:cNvGraphicFramePr>
            <a:graphicFrameLocks noChangeAspect="1"/>
          </p:cNvGraphicFramePr>
          <p:nvPr/>
        </p:nvGraphicFramePr>
        <p:xfrm>
          <a:off x="457200" y="3276600"/>
          <a:ext cx="8201025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文档" r:id="rId3" imgW="3009841" imgH="1295411" progId="Word.Document.8">
                  <p:embed/>
                </p:oleObj>
              </mc:Choice>
              <mc:Fallback>
                <p:oleObj name="文档" r:id="rId3" imgW="3009841" imgH="129541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76600"/>
                        <a:ext cx="8201025" cy="322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66" name="Object 18"/>
          <p:cNvGraphicFramePr>
            <a:graphicFrameLocks noChangeAspect="1"/>
          </p:cNvGraphicFramePr>
          <p:nvPr/>
        </p:nvGraphicFramePr>
        <p:xfrm>
          <a:off x="1082675" y="407988"/>
          <a:ext cx="7062788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文档" r:id="rId5" imgW="3209867" imgH="390594" progId="Word.Document.8">
                  <p:embed/>
                </p:oleObj>
              </mc:Choice>
              <mc:Fallback>
                <p:oleObj name="文档" r:id="rId5" imgW="3209867" imgH="390594" progId="Word.Document.8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407988"/>
                        <a:ext cx="7062788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67" name="Object 19"/>
          <p:cNvGraphicFramePr>
            <a:graphicFrameLocks noChangeAspect="1"/>
          </p:cNvGraphicFramePr>
          <p:nvPr/>
        </p:nvGraphicFramePr>
        <p:xfrm>
          <a:off x="5049838" y="885825"/>
          <a:ext cx="40243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文档" r:id="rId7" imgW="2657568" imgH="390594" progId="Word.Document.8">
                  <p:embed/>
                </p:oleObj>
              </mc:Choice>
              <mc:Fallback>
                <p:oleObj name="文档" r:id="rId7" imgW="2657568" imgH="390594" progId="Word.Document.8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838" y="885825"/>
                        <a:ext cx="402431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6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43641"/>
              </p:ext>
            </p:extLst>
          </p:nvPr>
        </p:nvGraphicFramePr>
        <p:xfrm>
          <a:off x="533400" y="2590800"/>
          <a:ext cx="77946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Document" r:id="rId9" imgW="5275051" imgH="457148" progId="Word.Document.8">
                  <p:embed/>
                </p:oleObj>
              </mc:Choice>
              <mc:Fallback>
                <p:oleObj name="Document" r:id="rId9" imgW="5275051" imgH="457148" progId="Word.Document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90800"/>
                        <a:ext cx="77946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69" name="Object 21"/>
          <p:cNvGraphicFramePr>
            <a:graphicFrameLocks noChangeAspect="1"/>
          </p:cNvGraphicFramePr>
          <p:nvPr/>
        </p:nvGraphicFramePr>
        <p:xfrm>
          <a:off x="900113" y="1524000"/>
          <a:ext cx="82438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文档" r:id="rId11" imgW="5343480" imgH="466715" progId="Word.Document.8">
                  <p:embed/>
                </p:oleObj>
              </mc:Choice>
              <mc:Fallback>
                <p:oleObj name="文档" r:id="rId11" imgW="5343480" imgH="466715" progId="Word.Document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524000"/>
                        <a:ext cx="824388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70" name="Object 22"/>
          <p:cNvGraphicFramePr>
            <a:graphicFrameLocks noChangeAspect="1"/>
          </p:cNvGraphicFramePr>
          <p:nvPr/>
        </p:nvGraphicFramePr>
        <p:xfrm>
          <a:off x="762000" y="2057400"/>
          <a:ext cx="42767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文档" r:id="rId13" imgW="2886208" imgH="314203" progId="Word.Document.8">
                  <p:embed/>
                </p:oleObj>
              </mc:Choice>
              <mc:Fallback>
                <p:oleObj name="文档" r:id="rId13" imgW="2886208" imgH="314203" progId="Word.Document.8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57400"/>
                        <a:ext cx="427672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04" name="Object 4"/>
          <p:cNvGraphicFramePr>
            <a:graphicFrameLocks noChangeAspect="1"/>
          </p:cNvGraphicFramePr>
          <p:nvPr/>
        </p:nvGraphicFramePr>
        <p:xfrm>
          <a:off x="38100" y="228600"/>
          <a:ext cx="8331200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2" name="文档" r:id="rId3" imgW="5410155" imgH="1162064" progId="Word.Document.8">
                  <p:embed/>
                </p:oleObj>
              </mc:Choice>
              <mc:Fallback>
                <p:oleObj name="文档" r:id="rId3" imgW="5410155" imgH="11620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" y="228600"/>
                        <a:ext cx="8331200" cy="187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5" name="Object 5"/>
          <p:cNvGraphicFramePr>
            <a:graphicFrameLocks noChangeAspect="1"/>
          </p:cNvGraphicFramePr>
          <p:nvPr/>
        </p:nvGraphicFramePr>
        <p:xfrm>
          <a:off x="2133600" y="2362200"/>
          <a:ext cx="46561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3" name="文档" r:id="rId5" imgW="2800367" imgH="295307" progId="Word.Document.8">
                  <p:embed/>
                </p:oleObj>
              </mc:Choice>
              <mc:Fallback>
                <p:oleObj name="文档" r:id="rId5" imgW="2800367" imgH="2953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46561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6" name="Object 6"/>
          <p:cNvGraphicFramePr>
            <a:graphicFrameLocks noChangeAspect="1"/>
          </p:cNvGraphicFramePr>
          <p:nvPr/>
        </p:nvGraphicFramePr>
        <p:xfrm>
          <a:off x="6934200" y="2438400"/>
          <a:ext cx="354171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" name="文档" r:id="rId7" imgW="2115585" imgH="384310" progId="Word.Document.8">
                  <p:embed/>
                </p:oleObj>
              </mc:Choice>
              <mc:Fallback>
                <p:oleObj name="文档" r:id="rId7" imgW="2115585" imgH="3843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438400"/>
                        <a:ext cx="3541713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7" name="Object 7"/>
          <p:cNvGraphicFramePr>
            <a:graphicFrameLocks noChangeAspect="1"/>
          </p:cNvGraphicFramePr>
          <p:nvPr/>
        </p:nvGraphicFramePr>
        <p:xfrm>
          <a:off x="838200" y="3124200"/>
          <a:ext cx="32004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5" name="Equation" r:id="rId9" imgW="1171543" imgH="180855" progId="Equation.DSMT4">
                  <p:embed/>
                </p:oleObj>
              </mc:Choice>
              <mc:Fallback>
                <p:oleObj name="Equation" r:id="rId9" imgW="1171543" imgH="18085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124200"/>
                        <a:ext cx="32004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8" name="Object 8"/>
          <p:cNvGraphicFramePr>
            <a:graphicFrameLocks noChangeAspect="1"/>
          </p:cNvGraphicFramePr>
          <p:nvPr/>
        </p:nvGraphicFramePr>
        <p:xfrm>
          <a:off x="609600" y="4876800"/>
          <a:ext cx="81280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6" name="文档" r:id="rId11" imgW="5016411" imgH="295623" progId="Word.Document.8">
                  <p:embed/>
                </p:oleObj>
              </mc:Choice>
              <mc:Fallback>
                <p:oleObj name="文档" r:id="rId11" imgW="5016411" imgH="2956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81280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9" name="Object 9"/>
          <p:cNvGraphicFramePr>
            <a:graphicFrameLocks noChangeAspect="1"/>
          </p:cNvGraphicFramePr>
          <p:nvPr/>
        </p:nvGraphicFramePr>
        <p:xfrm>
          <a:off x="1371600" y="3886200"/>
          <a:ext cx="6781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7" name="Equation" r:id="rId13" imgW="2867042" imgH="314203" progId="Equation.DSMT4">
                  <p:embed/>
                </p:oleObj>
              </mc:Choice>
              <mc:Fallback>
                <p:oleObj name="Equation" r:id="rId13" imgW="2867042" imgH="31420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86200"/>
                        <a:ext cx="6781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09600" y="1828800"/>
          <a:ext cx="8382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8" name="Equation" r:id="rId15" imgW="4254500" imgH="457200" progId="Equation.DSMT4">
                  <p:embed/>
                </p:oleObj>
              </mc:Choice>
              <mc:Fallback>
                <p:oleObj name="Equation" r:id="rId15" imgW="42545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8382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613942"/>
              </p:ext>
            </p:extLst>
          </p:nvPr>
        </p:nvGraphicFramePr>
        <p:xfrm>
          <a:off x="1960562" y="5691188"/>
          <a:ext cx="565943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9" name="Equation" r:id="rId17" imgW="2197080" imgH="228600" progId="Equation.DSMT4">
                  <p:embed/>
                </p:oleObj>
              </mc:Choice>
              <mc:Fallback>
                <p:oleObj name="Equation" r:id="rId17" imgW="2197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2" y="5691188"/>
                        <a:ext cx="5659438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396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786992"/>
              </p:ext>
            </p:extLst>
          </p:nvPr>
        </p:nvGraphicFramePr>
        <p:xfrm>
          <a:off x="2197100" y="431800"/>
          <a:ext cx="39465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Equation" r:id="rId3" imgW="2197080" imgH="228600" progId="Equation.DSMT4">
                  <p:embed/>
                </p:oleObj>
              </mc:Choice>
              <mc:Fallback>
                <p:oleObj name="Equation" r:id="rId3" imgW="2197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431800"/>
                        <a:ext cx="39465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950512"/>
              </p:ext>
            </p:extLst>
          </p:nvPr>
        </p:nvGraphicFramePr>
        <p:xfrm>
          <a:off x="914400" y="984250"/>
          <a:ext cx="8313738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Document" r:id="rId5" imgW="5195159" imgH="757354" progId="Word.Document.8">
                  <p:embed/>
                </p:oleObj>
              </mc:Choice>
              <mc:Fallback>
                <p:oleObj name="Document" r:id="rId5" imgW="5195159" imgH="7573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84250"/>
                        <a:ext cx="8313738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8" name="Object 4"/>
          <p:cNvGraphicFramePr>
            <a:graphicFrameLocks noChangeAspect="1"/>
          </p:cNvGraphicFramePr>
          <p:nvPr/>
        </p:nvGraphicFramePr>
        <p:xfrm>
          <a:off x="949325" y="2366963"/>
          <a:ext cx="75850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Equation" r:id="rId7" imgW="4762567" imgH="371429" progId="Equation.DSMT4">
                  <p:embed/>
                </p:oleObj>
              </mc:Choice>
              <mc:Fallback>
                <p:oleObj name="Equation" r:id="rId7" imgW="4762567" imgH="3714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2366963"/>
                        <a:ext cx="758507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9" name="Object 5"/>
          <p:cNvGraphicFramePr>
            <a:graphicFrameLocks noChangeAspect="1"/>
          </p:cNvGraphicFramePr>
          <p:nvPr/>
        </p:nvGraphicFramePr>
        <p:xfrm>
          <a:off x="1476375" y="3027363"/>
          <a:ext cx="6600825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Equation" r:id="rId9" imgW="3952744" imgH="685901" progId="Equation.DSMT4">
                  <p:embed/>
                </p:oleObj>
              </mc:Choice>
              <mc:Fallback>
                <p:oleObj name="Equation" r:id="rId9" imgW="3952744" imgH="6859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027363"/>
                        <a:ext cx="6600825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0" name="Object 6"/>
          <p:cNvGraphicFramePr>
            <a:graphicFrameLocks noChangeAspect="1"/>
          </p:cNvGraphicFramePr>
          <p:nvPr/>
        </p:nvGraphicFramePr>
        <p:xfrm>
          <a:off x="914400" y="4305300"/>
          <a:ext cx="8305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文档" r:id="rId11" imgW="5105392" imgH="304755" progId="Word.Document.8">
                  <p:embed/>
                </p:oleObj>
              </mc:Choice>
              <mc:Fallback>
                <p:oleObj name="文档" r:id="rId11" imgW="5105392" imgH="3047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05300"/>
                        <a:ext cx="8305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895350" y="4953000"/>
          <a:ext cx="78676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文档" r:id="rId13" imgW="4800628" imgH="790635" progId="Word.Document.8">
                  <p:embed/>
                </p:oleObj>
              </mc:Choice>
              <mc:Fallback>
                <p:oleObj name="文档" r:id="rId13" imgW="4800628" imgH="7906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4953000"/>
                        <a:ext cx="78676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032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685800" y="533400"/>
          <a:ext cx="42624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文档" r:id="rId3" imgW="2773961" imgH="301752" progId="Word.Document.8">
                  <p:embed/>
                </p:oleObj>
              </mc:Choice>
              <mc:Fallback>
                <p:oleObj name="文档" r:id="rId3" imgW="2773961" imgH="30175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400"/>
                        <a:ext cx="426243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457200" y="1371600"/>
          <a:ext cx="229393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文档" r:id="rId5" imgW="1406740" imgH="295623" progId="Word.Document.8">
                  <p:embed/>
                </p:oleObj>
              </mc:Choice>
              <mc:Fallback>
                <p:oleObj name="文档" r:id="rId5" imgW="1406740" imgH="295623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2293938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9" name="Object 7"/>
          <p:cNvGraphicFramePr>
            <a:graphicFrameLocks noChangeAspect="1"/>
          </p:cNvGraphicFramePr>
          <p:nvPr/>
        </p:nvGraphicFramePr>
        <p:xfrm>
          <a:off x="2819400" y="1371600"/>
          <a:ext cx="58372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文档" r:id="rId7" imgW="3505182" imgH="380876" progId="Word.Document.8">
                  <p:embed/>
                </p:oleObj>
              </mc:Choice>
              <mc:Fallback>
                <p:oleObj name="文档" r:id="rId7" imgW="3505182" imgH="38087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371600"/>
                        <a:ext cx="58372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0" name="Object 8"/>
          <p:cNvGraphicFramePr>
            <a:graphicFrameLocks noChangeAspect="1"/>
          </p:cNvGraphicFramePr>
          <p:nvPr/>
        </p:nvGraphicFramePr>
        <p:xfrm>
          <a:off x="914400" y="2209800"/>
          <a:ext cx="3475038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文档" r:id="rId9" imgW="2266963" imgH="1666840" progId="Word.Document.8">
                  <p:embed/>
                </p:oleObj>
              </mc:Choice>
              <mc:Fallback>
                <p:oleObj name="文档" r:id="rId9" imgW="2266963" imgH="166684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9800"/>
                        <a:ext cx="3475038" cy="257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4876800" y="2514600"/>
          <a:ext cx="3763963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11" imgW="1657437" imgH="952596" progId="Equation.DSMT4">
                  <p:embed/>
                </p:oleObj>
              </mc:Choice>
              <mc:Fallback>
                <p:oleObj name="Equation" r:id="rId11" imgW="1657437" imgH="95259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514600"/>
                        <a:ext cx="3763963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2" name="Object 10"/>
          <p:cNvGraphicFramePr>
            <a:graphicFrameLocks noChangeAspect="1"/>
          </p:cNvGraphicFramePr>
          <p:nvPr/>
        </p:nvGraphicFramePr>
        <p:xfrm>
          <a:off x="838200" y="4953000"/>
          <a:ext cx="80756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文档" r:id="rId13" imgW="5410155" imgH="542836" progId="Word.Document.8">
                  <p:embed/>
                </p:oleObj>
              </mc:Choice>
              <mc:Fallback>
                <p:oleObj name="文档" r:id="rId13" imgW="5410155" imgH="542836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953000"/>
                        <a:ext cx="8075613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298" name="Object 2"/>
          <p:cNvGraphicFramePr>
            <a:graphicFrameLocks noChangeAspect="1"/>
          </p:cNvGraphicFramePr>
          <p:nvPr/>
        </p:nvGraphicFramePr>
        <p:xfrm>
          <a:off x="457200" y="228600"/>
          <a:ext cx="84550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文档" r:id="rId3" imgW="4326359" imgH="384310" progId="Word.Document.8">
                  <p:embed/>
                </p:oleObj>
              </mc:Choice>
              <mc:Fallback>
                <p:oleObj name="文档" r:id="rId3" imgW="4326359" imgH="38431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"/>
                        <a:ext cx="8455025" cy="7461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00"/>
                          </a:gs>
                          <a:gs pos="50000">
                            <a:srgbClr val="FFFFFF"/>
                          </a:gs>
                          <a:gs pos="100000">
                            <a:srgbClr val="00FF00"/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299" name="Object 3"/>
          <p:cNvGraphicFramePr>
            <a:graphicFrameLocks noChangeAspect="1"/>
          </p:cNvGraphicFramePr>
          <p:nvPr/>
        </p:nvGraphicFramePr>
        <p:xfrm>
          <a:off x="352425" y="1219200"/>
          <a:ext cx="8791575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文档" r:id="rId5" imgW="5381541" imgH="971491" progId="Word.Document.8">
                  <p:embed/>
                </p:oleObj>
              </mc:Choice>
              <mc:Fallback>
                <p:oleObj name="文档" r:id="rId5" imgW="5381541" imgH="97149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1219200"/>
                        <a:ext cx="8791575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0" name="Object 4"/>
          <p:cNvGraphicFramePr>
            <a:graphicFrameLocks noChangeAspect="1"/>
          </p:cNvGraphicFramePr>
          <p:nvPr/>
        </p:nvGraphicFramePr>
        <p:xfrm>
          <a:off x="762000" y="2438400"/>
          <a:ext cx="31051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文档" r:id="rId7" imgW="1882069" imgH="384310" progId="Word.Document.8">
                  <p:embed/>
                </p:oleObj>
              </mc:Choice>
              <mc:Fallback>
                <p:oleObj name="文档" r:id="rId7" imgW="1882069" imgH="38431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38400"/>
                        <a:ext cx="310515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1" name="Object 5"/>
          <p:cNvGraphicFramePr>
            <a:graphicFrameLocks noChangeAspect="1"/>
          </p:cNvGraphicFramePr>
          <p:nvPr/>
        </p:nvGraphicFramePr>
        <p:xfrm>
          <a:off x="379413" y="2813050"/>
          <a:ext cx="869473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文档" r:id="rId9" imgW="5219577" imgH="571449" progId="Word.Document.8">
                  <p:embed/>
                </p:oleObj>
              </mc:Choice>
              <mc:Fallback>
                <p:oleObj name="文档" r:id="rId9" imgW="5219577" imgH="571449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2813050"/>
                        <a:ext cx="8694737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2" name="Object 6"/>
          <p:cNvGraphicFramePr>
            <a:graphicFrameLocks noChangeAspect="1"/>
          </p:cNvGraphicFramePr>
          <p:nvPr/>
        </p:nvGraphicFramePr>
        <p:xfrm>
          <a:off x="69850" y="3657600"/>
          <a:ext cx="8920163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文档" r:id="rId11" imgW="5352927" imgH="571449" progId="Word.Document.8">
                  <p:embed/>
                </p:oleObj>
              </mc:Choice>
              <mc:Fallback>
                <p:oleObj name="文档" r:id="rId11" imgW="5352927" imgH="571449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" y="3657600"/>
                        <a:ext cx="8920163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3" name="Object 7"/>
          <p:cNvGraphicFramePr>
            <a:graphicFrameLocks noChangeAspect="1"/>
          </p:cNvGraphicFramePr>
          <p:nvPr/>
        </p:nvGraphicFramePr>
        <p:xfrm>
          <a:off x="449263" y="4572000"/>
          <a:ext cx="8694737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文档" r:id="rId13" imgW="5486278" imgH="981209" progId="Word.Document.8">
                  <p:embed/>
                </p:oleObj>
              </mc:Choice>
              <mc:Fallback>
                <p:oleObj name="文档" r:id="rId13" imgW="5486278" imgH="98120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4572000"/>
                        <a:ext cx="8694737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2" name="Object 2"/>
          <p:cNvGraphicFramePr>
            <a:graphicFrameLocks noChangeAspect="1"/>
          </p:cNvGraphicFramePr>
          <p:nvPr/>
        </p:nvGraphicFramePr>
        <p:xfrm>
          <a:off x="762000" y="304800"/>
          <a:ext cx="7891463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文档" r:id="rId3" imgW="5076778" imgH="838144" progId="Word.Document.8">
                  <p:embed/>
                </p:oleObj>
              </mc:Choice>
              <mc:Fallback>
                <p:oleObj name="文档" r:id="rId3" imgW="5076778" imgH="83814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4800"/>
                        <a:ext cx="7891463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3" name="Object 3"/>
          <p:cNvGraphicFramePr>
            <a:graphicFrameLocks noChangeAspect="1"/>
          </p:cNvGraphicFramePr>
          <p:nvPr/>
        </p:nvGraphicFramePr>
        <p:xfrm>
          <a:off x="760413" y="1519238"/>
          <a:ext cx="8158162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文档" r:id="rId5" imgW="4848138" imgH="590615" progId="Word.Document.8">
                  <p:embed/>
                </p:oleObj>
              </mc:Choice>
              <mc:Fallback>
                <p:oleObj name="文档" r:id="rId5" imgW="4848138" imgH="59061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1519238"/>
                        <a:ext cx="8158162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4" name="Object 4"/>
          <p:cNvGraphicFramePr>
            <a:graphicFrameLocks noChangeAspect="1"/>
          </p:cNvGraphicFramePr>
          <p:nvPr/>
        </p:nvGraphicFramePr>
        <p:xfrm>
          <a:off x="703263" y="2673350"/>
          <a:ext cx="8440737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文档" r:id="rId7" imgW="5372093" imgH="1162064" progId="Word.Document.8">
                  <p:embed/>
                </p:oleObj>
              </mc:Choice>
              <mc:Fallback>
                <p:oleObj name="文档" r:id="rId7" imgW="5372093" imgH="116206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2673350"/>
                        <a:ext cx="8440737" cy="184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5" name="Object 5"/>
          <p:cNvGraphicFramePr>
            <a:graphicFrameLocks noChangeAspect="1"/>
          </p:cNvGraphicFramePr>
          <p:nvPr/>
        </p:nvGraphicFramePr>
        <p:xfrm>
          <a:off x="762000" y="4664075"/>
          <a:ext cx="8059738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文档" r:id="rId9" imgW="4962593" imgH="1342920" progId="Word.Document.8">
                  <p:embed/>
                </p:oleObj>
              </mc:Choice>
              <mc:Fallback>
                <p:oleObj name="文档" r:id="rId9" imgW="4962593" imgH="134292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664075"/>
                        <a:ext cx="8059738" cy="219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6" name="Object 6"/>
          <p:cNvGraphicFramePr>
            <a:graphicFrameLocks noChangeAspect="1"/>
          </p:cNvGraphicFramePr>
          <p:nvPr/>
        </p:nvGraphicFramePr>
        <p:xfrm>
          <a:off x="7388225" y="2293938"/>
          <a:ext cx="17272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文档" r:id="rId11" imgW="1080160" imgH="295623" progId="Word.Document.8">
                  <p:embed/>
                </p:oleObj>
              </mc:Choice>
              <mc:Fallback>
                <p:oleObj name="文档" r:id="rId11" imgW="1080160" imgH="295623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8225" y="2293938"/>
                        <a:ext cx="17272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8" name="Object 8"/>
          <p:cNvGraphicFramePr>
            <a:graphicFrameLocks noChangeAspect="1"/>
          </p:cNvGraphicFramePr>
          <p:nvPr/>
        </p:nvGraphicFramePr>
        <p:xfrm>
          <a:off x="0" y="4038600"/>
          <a:ext cx="907415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文档" r:id="rId13" imgW="5457934" imgH="571449" progId="Word.Document.8">
                  <p:embed/>
                </p:oleObj>
              </mc:Choice>
              <mc:Fallback>
                <p:oleObj name="文档" r:id="rId13" imgW="5457934" imgH="571449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38600"/>
                        <a:ext cx="907415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46" name="Object 2"/>
          <p:cNvGraphicFramePr>
            <a:graphicFrameLocks noChangeAspect="1"/>
          </p:cNvGraphicFramePr>
          <p:nvPr/>
        </p:nvGraphicFramePr>
        <p:xfrm>
          <a:off x="914400" y="365125"/>
          <a:ext cx="70199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文档" r:id="rId3" imgW="4476699" imgH="438102" progId="Word.Document.8">
                  <p:embed/>
                </p:oleObj>
              </mc:Choice>
              <mc:Fallback>
                <p:oleObj name="文档" r:id="rId3" imgW="4476699" imgH="43810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125"/>
                        <a:ext cx="701992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7" name="Object 3"/>
          <p:cNvGraphicFramePr>
            <a:graphicFrameLocks noChangeAspect="1"/>
          </p:cNvGraphicFramePr>
          <p:nvPr/>
        </p:nvGraphicFramePr>
        <p:xfrm>
          <a:off x="534988" y="830263"/>
          <a:ext cx="86645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文档" r:id="rId5" imgW="3724374" imgH="495328" progId="Word.Document.8">
                  <p:embed/>
                </p:oleObj>
              </mc:Choice>
              <mc:Fallback>
                <p:oleObj name="文档" r:id="rId5" imgW="3724374" imgH="49532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830263"/>
                        <a:ext cx="866457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8" name="Object 4"/>
          <p:cNvGraphicFramePr>
            <a:graphicFrameLocks noChangeAspect="1"/>
          </p:cNvGraphicFramePr>
          <p:nvPr/>
        </p:nvGraphicFramePr>
        <p:xfrm>
          <a:off x="914400" y="1674813"/>
          <a:ext cx="33337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文档" r:id="rId7" imgW="2047771" imgH="552554" progId="Word.Document.8">
                  <p:embed/>
                </p:oleObj>
              </mc:Choice>
              <mc:Fallback>
                <p:oleObj name="文档" r:id="rId7" imgW="2047771" imgH="55255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4813"/>
                        <a:ext cx="33337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/>
        </p:nvGraphicFramePr>
        <p:xfrm>
          <a:off x="4037013" y="1898650"/>
          <a:ext cx="517683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文档" r:id="rId9" imgW="3362146" imgH="393323" progId="Word.Document.8">
                  <p:embed/>
                </p:oleObj>
              </mc:Choice>
              <mc:Fallback>
                <p:oleObj name="文档" r:id="rId9" imgW="3362146" imgH="393323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1898650"/>
                        <a:ext cx="5176837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0" name="Object 6"/>
          <p:cNvGraphicFramePr>
            <a:graphicFrameLocks noChangeAspect="1"/>
          </p:cNvGraphicFramePr>
          <p:nvPr/>
        </p:nvGraphicFramePr>
        <p:xfrm>
          <a:off x="1371600" y="2667000"/>
          <a:ext cx="58674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11" imgW="3390997" imgH="571449" progId="Equation.DSMT4">
                  <p:embed/>
                </p:oleObj>
              </mc:Choice>
              <mc:Fallback>
                <p:oleObj name="Equation" r:id="rId11" imgW="3390997" imgH="57144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67000"/>
                        <a:ext cx="58674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1" name="Object 7"/>
          <p:cNvGraphicFramePr>
            <a:graphicFrameLocks noChangeAspect="1"/>
          </p:cNvGraphicFramePr>
          <p:nvPr/>
        </p:nvGraphicFramePr>
        <p:xfrm>
          <a:off x="1143000" y="3733800"/>
          <a:ext cx="69342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13" imgW="4029137" imgH="571449" progId="Equation.DSMT4">
                  <p:embed/>
                </p:oleObj>
              </mc:Choice>
              <mc:Fallback>
                <p:oleObj name="Equation" r:id="rId13" imgW="4029137" imgH="57144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33800"/>
                        <a:ext cx="69342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2" name="Object 8"/>
          <p:cNvGraphicFramePr>
            <a:graphicFrameLocks noChangeAspect="1"/>
          </p:cNvGraphicFramePr>
          <p:nvPr/>
        </p:nvGraphicFramePr>
        <p:xfrm>
          <a:off x="731838" y="4725988"/>
          <a:ext cx="8131175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文档" r:id="rId15" imgW="4943427" imgH="1047882" progId="Word.Document.8">
                  <p:embed/>
                </p:oleObj>
              </mc:Choice>
              <mc:Fallback>
                <p:oleObj name="文档" r:id="rId15" imgW="4943427" imgH="1047882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4725988"/>
                        <a:ext cx="8131175" cy="173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3" name="Object 9"/>
          <p:cNvGraphicFramePr>
            <a:graphicFrameLocks noChangeAspect="1"/>
          </p:cNvGraphicFramePr>
          <p:nvPr/>
        </p:nvGraphicFramePr>
        <p:xfrm>
          <a:off x="1082675" y="4121150"/>
          <a:ext cx="803275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文档" r:id="rId17" imgW="5134005" imgH="1190677" progId="Word.Document.8">
                  <p:embed/>
                </p:oleObj>
              </mc:Choice>
              <mc:Fallback>
                <p:oleObj name="文档" r:id="rId17" imgW="5134005" imgH="1190677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4121150"/>
                        <a:ext cx="8032750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370" name="Object 2"/>
          <p:cNvGraphicFramePr>
            <a:graphicFrameLocks noChangeAspect="1"/>
          </p:cNvGraphicFramePr>
          <p:nvPr/>
        </p:nvGraphicFramePr>
        <p:xfrm>
          <a:off x="604838" y="309563"/>
          <a:ext cx="84963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文档" r:id="rId3" imgW="5476830" imgH="1009552" progId="Word.Document.8">
                  <p:embed/>
                </p:oleObj>
              </mc:Choice>
              <mc:Fallback>
                <p:oleObj name="文档" r:id="rId3" imgW="5476830" imgH="100955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309563"/>
                        <a:ext cx="84963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1" name="Object 3"/>
          <p:cNvGraphicFramePr>
            <a:graphicFrameLocks noChangeAspect="1"/>
          </p:cNvGraphicFramePr>
          <p:nvPr/>
        </p:nvGraphicFramePr>
        <p:xfrm>
          <a:off x="984250" y="1139825"/>
          <a:ext cx="81454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文档" r:id="rId5" imgW="5010103" imgH="400042" progId="Word.Document.8">
                  <p:embed/>
                </p:oleObj>
              </mc:Choice>
              <mc:Fallback>
                <p:oleObj name="文档" r:id="rId5" imgW="5010103" imgH="40004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1139825"/>
                        <a:ext cx="814546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990600" y="1600200"/>
          <a:ext cx="7467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7" imgW="4267225" imgH="571449" progId="Equation.DSMT4">
                  <p:embed/>
                </p:oleObj>
              </mc:Choice>
              <mc:Fallback>
                <p:oleObj name="Equation" r:id="rId7" imgW="4267225" imgH="57144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00200"/>
                        <a:ext cx="7467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990600" y="2590800"/>
          <a:ext cx="6705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9" imgW="3838559" imgH="571449" progId="Equation.DSMT4">
                  <p:embed/>
                </p:oleObj>
              </mc:Choice>
              <mc:Fallback>
                <p:oleObj name="Equation" r:id="rId9" imgW="3838559" imgH="57144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90800"/>
                        <a:ext cx="6705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4" name="Object 6"/>
          <p:cNvGraphicFramePr>
            <a:graphicFrameLocks noChangeAspect="1"/>
          </p:cNvGraphicFramePr>
          <p:nvPr/>
        </p:nvGraphicFramePr>
        <p:xfrm>
          <a:off x="1139825" y="3503613"/>
          <a:ext cx="7948613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文档" r:id="rId11" imgW="4533927" imgH="628675" progId="Word.Document.8">
                  <p:embed/>
                </p:oleObj>
              </mc:Choice>
              <mc:Fallback>
                <p:oleObj name="文档" r:id="rId11" imgW="4533927" imgH="62867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3503613"/>
                        <a:ext cx="7948613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5" name="Object 7"/>
          <p:cNvGraphicFramePr>
            <a:graphicFrameLocks noChangeAspect="1"/>
          </p:cNvGraphicFramePr>
          <p:nvPr/>
        </p:nvGraphicFramePr>
        <p:xfrm>
          <a:off x="225425" y="4346575"/>
          <a:ext cx="894715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文档" r:id="rId13" imgW="5048164" imgH="628675" progId="Word.Document.8">
                  <p:embed/>
                </p:oleObj>
              </mc:Choice>
              <mc:Fallback>
                <p:oleObj name="文档" r:id="rId13" imgW="5048164" imgH="62867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4346575"/>
                        <a:ext cx="894715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6" name="Object 8"/>
          <p:cNvGraphicFramePr>
            <a:graphicFrameLocks noChangeAspect="1"/>
          </p:cNvGraphicFramePr>
          <p:nvPr/>
        </p:nvGraphicFramePr>
        <p:xfrm>
          <a:off x="984250" y="5176838"/>
          <a:ext cx="7878763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文档" r:id="rId15" imgW="4752849" imgH="628675" progId="Word.Document.8">
                  <p:embed/>
                </p:oleObj>
              </mc:Choice>
              <mc:Fallback>
                <p:oleObj name="文档" r:id="rId15" imgW="4752849" imgH="628675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5176838"/>
                        <a:ext cx="7878763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394" name="Object 2"/>
          <p:cNvGraphicFramePr>
            <a:graphicFrameLocks noChangeAspect="1"/>
          </p:cNvGraphicFramePr>
          <p:nvPr/>
        </p:nvGraphicFramePr>
        <p:xfrm>
          <a:off x="1982788" y="225425"/>
          <a:ext cx="71469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文档" r:id="rId3" imgW="4286121" imgH="542836" progId="Word.Document.8">
                  <p:embed/>
                </p:oleObj>
              </mc:Choice>
              <mc:Fallback>
                <p:oleObj name="文档" r:id="rId3" imgW="4286121" imgH="54283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225425"/>
                        <a:ext cx="71469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5" name="Object 3"/>
          <p:cNvGraphicFramePr>
            <a:graphicFrameLocks noChangeAspect="1"/>
          </p:cNvGraphicFramePr>
          <p:nvPr/>
        </p:nvGraphicFramePr>
        <p:xfrm>
          <a:off x="952500" y="1223963"/>
          <a:ext cx="7886700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文档" r:id="rId5" imgW="4857856" imgH="809531" progId="Word.Document.8">
                  <p:embed/>
                </p:oleObj>
              </mc:Choice>
              <mc:Fallback>
                <p:oleObj name="文档" r:id="rId5" imgW="4857856" imgH="80953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1223963"/>
                        <a:ext cx="7886700" cy="128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457200" y="2286000"/>
          <a:ext cx="8426450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文档" r:id="rId7" imgW="5172067" imgH="1971595" progId="Word.Document.8">
                  <p:embed/>
                </p:oleObj>
              </mc:Choice>
              <mc:Fallback>
                <p:oleObj name="文档" r:id="rId7" imgW="5172067" imgH="197159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8426450" cy="279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7" name="Object 5"/>
          <p:cNvGraphicFramePr>
            <a:graphicFrameLocks noChangeAspect="1"/>
          </p:cNvGraphicFramePr>
          <p:nvPr/>
        </p:nvGraphicFramePr>
        <p:xfrm>
          <a:off x="762000" y="5181600"/>
          <a:ext cx="794702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文档" r:id="rId9" imgW="4933979" imgH="790635" progId="Word.Document.8">
                  <p:embed/>
                </p:oleObj>
              </mc:Choice>
              <mc:Fallback>
                <p:oleObj name="文档" r:id="rId9" imgW="4933979" imgH="79063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81600"/>
                        <a:ext cx="794702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</TotalTime>
  <Words>10</Words>
  <Application>Microsoft Office PowerPoint</Application>
  <PresentationFormat>全屏显示(4:3)</PresentationFormat>
  <Paragraphs>5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仿宋_GB2312</vt:lpstr>
      <vt:lpstr>楷体_GB2312</vt:lpstr>
      <vt:lpstr>宋体</vt:lpstr>
      <vt:lpstr>Arial</vt:lpstr>
      <vt:lpstr>默认设计模板</vt:lpstr>
      <vt:lpstr>Equation</vt:lpstr>
      <vt:lpstr>文档</vt:lpstr>
      <vt:lpstr>Microsoft Word 97 - 2003 文档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279</cp:revision>
  <cp:lastPrinted>1601-01-01T00:00:00Z</cp:lastPrinted>
  <dcterms:created xsi:type="dcterms:W3CDTF">1601-01-01T00:00:00Z</dcterms:created>
  <dcterms:modified xsi:type="dcterms:W3CDTF">2018-12-07T13:44:22Z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