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300" r:id="rId2"/>
    <p:sldId id="302" r:id="rId3"/>
    <p:sldId id="303" r:id="rId4"/>
    <p:sldId id="306" r:id="rId5"/>
    <p:sldId id="308" r:id="rId6"/>
    <p:sldId id="309" r:id="rId7"/>
    <p:sldId id="310" r:id="rId8"/>
    <p:sldId id="311" r:id="rId9"/>
    <p:sldId id="313" r:id="rId10"/>
    <p:sldId id="314" r:id="rId11"/>
    <p:sldId id="326" r:id="rId12"/>
    <p:sldId id="341" r:id="rId13"/>
    <p:sldId id="340" r:id="rId14"/>
    <p:sldId id="327" r:id="rId15"/>
    <p:sldId id="330" r:id="rId16"/>
    <p:sldId id="329" r:id="rId17"/>
    <p:sldId id="331" r:id="rId18"/>
    <p:sldId id="332" r:id="rId19"/>
    <p:sldId id="333" r:id="rId20"/>
    <p:sldId id="335" r:id="rId21"/>
    <p:sldId id="317" r:id="rId22"/>
    <p:sldId id="336" r:id="rId23"/>
    <p:sldId id="338" r:id="rId24"/>
    <p:sldId id="355" r:id="rId25"/>
    <p:sldId id="356" r:id="rId26"/>
    <p:sldId id="357" r:id="rId27"/>
    <p:sldId id="358" r:id="rId28"/>
    <p:sldId id="347" r:id="rId29"/>
    <p:sldId id="366" r:id="rId30"/>
    <p:sldId id="367" r:id="rId31"/>
    <p:sldId id="368" r:id="rId32"/>
    <p:sldId id="404" r:id="rId33"/>
    <p:sldId id="405" r:id="rId34"/>
    <p:sldId id="359" r:id="rId35"/>
    <p:sldId id="360" r:id="rId36"/>
    <p:sldId id="386" r:id="rId37"/>
    <p:sldId id="387" r:id="rId38"/>
    <p:sldId id="388" r:id="rId39"/>
    <p:sldId id="389" r:id="rId40"/>
    <p:sldId id="390" r:id="rId41"/>
    <p:sldId id="391" r:id="rId42"/>
    <p:sldId id="392" r:id="rId43"/>
    <p:sldId id="393" r:id="rId44"/>
    <p:sldId id="394" r:id="rId45"/>
    <p:sldId id="395" r:id="rId46"/>
    <p:sldId id="396" r:id="rId47"/>
    <p:sldId id="397" r:id="rId48"/>
    <p:sldId id="398" r:id="rId49"/>
    <p:sldId id="399" r:id="rId50"/>
    <p:sldId id="400" r:id="rId51"/>
    <p:sldId id="401" r:id="rId52"/>
    <p:sldId id="402" r:id="rId53"/>
    <p:sldId id="403" r:id="rId54"/>
    <p:sldId id="406" r:id="rId55"/>
    <p:sldId id="407" r:id="rId56"/>
    <p:sldId id="408" r:id="rId5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image" Target="../media/image51.emf"/><Relationship Id="rId7" Type="http://schemas.openxmlformats.org/officeDocument/2006/relationships/image" Target="../media/image55.emf"/><Relationship Id="rId12" Type="http://schemas.openxmlformats.org/officeDocument/2006/relationships/image" Target="../media/image60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6" Type="http://schemas.openxmlformats.org/officeDocument/2006/relationships/image" Target="../media/image54.emf"/><Relationship Id="rId11" Type="http://schemas.openxmlformats.org/officeDocument/2006/relationships/image" Target="../media/image59.emf"/><Relationship Id="rId5" Type="http://schemas.openxmlformats.org/officeDocument/2006/relationships/image" Target="../media/image53.emf"/><Relationship Id="rId10" Type="http://schemas.openxmlformats.org/officeDocument/2006/relationships/image" Target="../media/image58.emf"/><Relationship Id="rId4" Type="http://schemas.openxmlformats.org/officeDocument/2006/relationships/image" Target="../media/image52.emf"/><Relationship Id="rId9" Type="http://schemas.openxmlformats.org/officeDocument/2006/relationships/image" Target="../media/image5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Relationship Id="rId9" Type="http://schemas.openxmlformats.org/officeDocument/2006/relationships/image" Target="../media/image8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4.emf"/><Relationship Id="rId7" Type="http://schemas.openxmlformats.org/officeDocument/2006/relationships/image" Target="../media/image98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6" Type="http://schemas.openxmlformats.org/officeDocument/2006/relationships/image" Target="../media/image97.emf"/><Relationship Id="rId5" Type="http://schemas.openxmlformats.org/officeDocument/2006/relationships/image" Target="../media/image96.emf"/><Relationship Id="rId4" Type="http://schemas.openxmlformats.org/officeDocument/2006/relationships/image" Target="../media/image95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3" Type="http://schemas.openxmlformats.org/officeDocument/2006/relationships/image" Target="../media/image102.emf"/><Relationship Id="rId7" Type="http://schemas.openxmlformats.org/officeDocument/2006/relationships/image" Target="../media/image106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Relationship Id="rId6" Type="http://schemas.openxmlformats.org/officeDocument/2006/relationships/image" Target="../media/image105.emf"/><Relationship Id="rId5" Type="http://schemas.openxmlformats.org/officeDocument/2006/relationships/image" Target="../media/image104.emf"/><Relationship Id="rId4" Type="http://schemas.openxmlformats.org/officeDocument/2006/relationships/image" Target="../media/image103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3" Type="http://schemas.openxmlformats.org/officeDocument/2006/relationships/image" Target="../media/image110.emf"/><Relationship Id="rId7" Type="http://schemas.openxmlformats.org/officeDocument/2006/relationships/image" Target="../media/image114.e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Relationship Id="rId6" Type="http://schemas.openxmlformats.org/officeDocument/2006/relationships/image" Target="../media/image113.emf"/><Relationship Id="rId5" Type="http://schemas.openxmlformats.org/officeDocument/2006/relationships/image" Target="../media/image112.emf"/><Relationship Id="rId4" Type="http://schemas.openxmlformats.org/officeDocument/2006/relationships/image" Target="../media/image11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4" Type="http://schemas.openxmlformats.org/officeDocument/2006/relationships/image" Target="../media/image120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Relationship Id="rId4" Type="http://schemas.openxmlformats.org/officeDocument/2006/relationships/image" Target="../media/image124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emf"/><Relationship Id="rId1" Type="http://schemas.openxmlformats.org/officeDocument/2006/relationships/image" Target="../media/image125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7" Type="http://schemas.openxmlformats.org/officeDocument/2006/relationships/image" Target="../media/image133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Relationship Id="rId6" Type="http://schemas.openxmlformats.org/officeDocument/2006/relationships/image" Target="../media/image132.emf"/><Relationship Id="rId5" Type="http://schemas.openxmlformats.org/officeDocument/2006/relationships/image" Target="../media/image131.emf"/><Relationship Id="rId4" Type="http://schemas.openxmlformats.org/officeDocument/2006/relationships/image" Target="../media/image13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2" Type="http://schemas.openxmlformats.org/officeDocument/2006/relationships/image" Target="../media/image135.emf"/><Relationship Id="rId1" Type="http://schemas.openxmlformats.org/officeDocument/2006/relationships/image" Target="../media/image134.emf"/><Relationship Id="rId6" Type="http://schemas.openxmlformats.org/officeDocument/2006/relationships/image" Target="../media/image139.emf"/><Relationship Id="rId5" Type="http://schemas.openxmlformats.org/officeDocument/2006/relationships/image" Target="../media/image138.emf"/><Relationship Id="rId4" Type="http://schemas.openxmlformats.org/officeDocument/2006/relationships/image" Target="../media/image137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emf"/><Relationship Id="rId2" Type="http://schemas.openxmlformats.org/officeDocument/2006/relationships/image" Target="../media/image141.emf"/><Relationship Id="rId1" Type="http://schemas.openxmlformats.org/officeDocument/2006/relationships/image" Target="../media/image140.emf"/><Relationship Id="rId4" Type="http://schemas.openxmlformats.org/officeDocument/2006/relationships/image" Target="../media/image143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2" Type="http://schemas.openxmlformats.org/officeDocument/2006/relationships/image" Target="../media/image145.emf"/><Relationship Id="rId1" Type="http://schemas.openxmlformats.org/officeDocument/2006/relationships/image" Target="../media/image144.emf"/><Relationship Id="rId5" Type="http://schemas.openxmlformats.org/officeDocument/2006/relationships/image" Target="../media/image148.emf"/><Relationship Id="rId4" Type="http://schemas.openxmlformats.org/officeDocument/2006/relationships/image" Target="../media/image147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e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Relationship Id="rId4" Type="http://schemas.openxmlformats.org/officeDocument/2006/relationships/image" Target="../media/image152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55.emf"/><Relationship Id="rId7" Type="http://schemas.openxmlformats.org/officeDocument/2006/relationships/image" Target="../media/image159.emf"/><Relationship Id="rId2" Type="http://schemas.openxmlformats.org/officeDocument/2006/relationships/image" Target="../media/image154.emf"/><Relationship Id="rId1" Type="http://schemas.openxmlformats.org/officeDocument/2006/relationships/image" Target="../media/image153.emf"/><Relationship Id="rId6" Type="http://schemas.openxmlformats.org/officeDocument/2006/relationships/image" Target="../media/image158.emf"/><Relationship Id="rId5" Type="http://schemas.openxmlformats.org/officeDocument/2006/relationships/image" Target="../media/image157.emf"/><Relationship Id="rId4" Type="http://schemas.openxmlformats.org/officeDocument/2006/relationships/image" Target="../media/image156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emf"/><Relationship Id="rId2" Type="http://schemas.openxmlformats.org/officeDocument/2006/relationships/image" Target="../media/image162.emf"/><Relationship Id="rId1" Type="http://schemas.openxmlformats.org/officeDocument/2006/relationships/image" Target="../media/image161.emf"/><Relationship Id="rId6" Type="http://schemas.openxmlformats.org/officeDocument/2006/relationships/image" Target="../media/image166.emf"/><Relationship Id="rId5" Type="http://schemas.openxmlformats.org/officeDocument/2006/relationships/image" Target="../media/image165.emf"/><Relationship Id="rId4" Type="http://schemas.openxmlformats.org/officeDocument/2006/relationships/image" Target="../media/image164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emf"/><Relationship Id="rId2" Type="http://schemas.openxmlformats.org/officeDocument/2006/relationships/image" Target="../media/image168.emf"/><Relationship Id="rId1" Type="http://schemas.openxmlformats.org/officeDocument/2006/relationships/image" Target="../media/image167.emf"/><Relationship Id="rId4" Type="http://schemas.openxmlformats.org/officeDocument/2006/relationships/image" Target="../media/image17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emf"/><Relationship Id="rId2" Type="http://schemas.openxmlformats.org/officeDocument/2006/relationships/image" Target="../media/image172.emf"/><Relationship Id="rId1" Type="http://schemas.openxmlformats.org/officeDocument/2006/relationships/image" Target="../media/image171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emf"/><Relationship Id="rId1" Type="http://schemas.openxmlformats.org/officeDocument/2006/relationships/image" Target="../media/image174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emf"/><Relationship Id="rId2" Type="http://schemas.openxmlformats.org/officeDocument/2006/relationships/image" Target="../media/image177.emf"/><Relationship Id="rId1" Type="http://schemas.openxmlformats.org/officeDocument/2006/relationships/image" Target="../media/image176.emf"/><Relationship Id="rId4" Type="http://schemas.openxmlformats.org/officeDocument/2006/relationships/image" Target="../media/image17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emf"/><Relationship Id="rId1" Type="http://schemas.openxmlformats.org/officeDocument/2006/relationships/image" Target="../media/image180.e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emf"/><Relationship Id="rId3" Type="http://schemas.openxmlformats.org/officeDocument/2006/relationships/image" Target="../media/image184.emf"/><Relationship Id="rId7" Type="http://schemas.openxmlformats.org/officeDocument/2006/relationships/image" Target="../media/image188.emf"/><Relationship Id="rId2" Type="http://schemas.openxmlformats.org/officeDocument/2006/relationships/image" Target="../media/image183.emf"/><Relationship Id="rId1" Type="http://schemas.openxmlformats.org/officeDocument/2006/relationships/image" Target="../media/image182.emf"/><Relationship Id="rId6" Type="http://schemas.openxmlformats.org/officeDocument/2006/relationships/image" Target="../media/image187.emf"/><Relationship Id="rId5" Type="http://schemas.openxmlformats.org/officeDocument/2006/relationships/image" Target="../media/image186.emf"/><Relationship Id="rId4" Type="http://schemas.openxmlformats.org/officeDocument/2006/relationships/image" Target="../media/image185.emf"/><Relationship Id="rId9" Type="http://schemas.openxmlformats.org/officeDocument/2006/relationships/image" Target="../media/image190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emf"/><Relationship Id="rId2" Type="http://schemas.openxmlformats.org/officeDocument/2006/relationships/image" Target="../media/image192.emf"/><Relationship Id="rId1" Type="http://schemas.openxmlformats.org/officeDocument/2006/relationships/image" Target="../media/image191.emf"/><Relationship Id="rId5" Type="http://schemas.openxmlformats.org/officeDocument/2006/relationships/image" Target="../media/image195.emf"/><Relationship Id="rId4" Type="http://schemas.openxmlformats.org/officeDocument/2006/relationships/image" Target="../media/image194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emf"/><Relationship Id="rId2" Type="http://schemas.openxmlformats.org/officeDocument/2006/relationships/image" Target="../media/image197.emf"/><Relationship Id="rId1" Type="http://schemas.openxmlformats.org/officeDocument/2006/relationships/image" Target="../media/image196.emf"/><Relationship Id="rId6" Type="http://schemas.openxmlformats.org/officeDocument/2006/relationships/image" Target="../media/image201.emf"/><Relationship Id="rId5" Type="http://schemas.openxmlformats.org/officeDocument/2006/relationships/image" Target="../media/image200.emf"/><Relationship Id="rId4" Type="http://schemas.openxmlformats.org/officeDocument/2006/relationships/image" Target="../media/image199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emf"/><Relationship Id="rId2" Type="http://schemas.openxmlformats.org/officeDocument/2006/relationships/image" Target="../media/image203.emf"/><Relationship Id="rId1" Type="http://schemas.openxmlformats.org/officeDocument/2006/relationships/image" Target="../media/image202.emf"/><Relationship Id="rId6" Type="http://schemas.openxmlformats.org/officeDocument/2006/relationships/image" Target="../media/image207.emf"/><Relationship Id="rId5" Type="http://schemas.openxmlformats.org/officeDocument/2006/relationships/image" Target="../media/image206.wmf"/><Relationship Id="rId4" Type="http://schemas.openxmlformats.org/officeDocument/2006/relationships/image" Target="../media/image205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7" Type="http://schemas.openxmlformats.org/officeDocument/2006/relationships/image" Target="../media/image214.wmf"/><Relationship Id="rId2" Type="http://schemas.openxmlformats.org/officeDocument/2006/relationships/image" Target="../media/image209.emf"/><Relationship Id="rId1" Type="http://schemas.openxmlformats.org/officeDocument/2006/relationships/image" Target="../media/image208.emf"/><Relationship Id="rId6" Type="http://schemas.openxmlformats.org/officeDocument/2006/relationships/image" Target="../media/image213.emf"/><Relationship Id="rId5" Type="http://schemas.openxmlformats.org/officeDocument/2006/relationships/image" Target="../media/image212.emf"/><Relationship Id="rId4" Type="http://schemas.openxmlformats.org/officeDocument/2006/relationships/image" Target="../media/image211.e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emf"/><Relationship Id="rId3" Type="http://schemas.openxmlformats.org/officeDocument/2006/relationships/image" Target="../media/image217.emf"/><Relationship Id="rId7" Type="http://schemas.openxmlformats.org/officeDocument/2006/relationships/image" Target="../media/image221.emf"/><Relationship Id="rId2" Type="http://schemas.openxmlformats.org/officeDocument/2006/relationships/image" Target="../media/image216.emf"/><Relationship Id="rId1" Type="http://schemas.openxmlformats.org/officeDocument/2006/relationships/image" Target="../media/image215.emf"/><Relationship Id="rId6" Type="http://schemas.openxmlformats.org/officeDocument/2006/relationships/image" Target="../media/image220.emf"/><Relationship Id="rId5" Type="http://schemas.openxmlformats.org/officeDocument/2006/relationships/image" Target="../media/image219.emf"/><Relationship Id="rId4" Type="http://schemas.openxmlformats.org/officeDocument/2006/relationships/image" Target="../media/image218.emf"/><Relationship Id="rId9" Type="http://schemas.openxmlformats.org/officeDocument/2006/relationships/image" Target="../media/image223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5.emf"/><Relationship Id="rId1" Type="http://schemas.openxmlformats.org/officeDocument/2006/relationships/image" Target="../media/image224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emf"/><Relationship Id="rId2" Type="http://schemas.openxmlformats.org/officeDocument/2006/relationships/image" Target="../media/image227.emf"/><Relationship Id="rId1" Type="http://schemas.openxmlformats.org/officeDocument/2006/relationships/image" Target="../media/image226.emf"/><Relationship Id="rId4" Type="http://schemas.openxmlformats.org/officeDocument/2006/relationships/image" Target="../media/image229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emf"/><Relationship Id="rId7" Type="http://schemas.openxmlformats.org/officeDocument/2006/relationships/image" Target="../media/image236.emf"/><Relationship Id="rId2" Type="http://schemas.openxmlformats.org/officeDocument/2006/relationships/image" Target="../media/image231.emf"/><Relationship Id="rId1" Type="http://schemas.openxmlformats.org/officeDocument/2006/relationships/image" Target="../media/image230.emf"/><Relationship Id="rId6" Type="http://schemas.openxmlformats.org/officeDocument/2006/relationships/image" Target="../media/image235.emf"/><Relationship Id="rId5" Type="http://schemas.openxmlformats.org/officeDocument/2006/relationships/image" Target="../media/image234.emf"/><Relationship Id="rId4" Type="http://schemas.openxmlformats.org/officeDocument/2006/relationships/image" Target="../media/image23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14.png"/><Relationship Id="rId5" Type="http://schemas.openxmlformats.org/officeDocument/2006/relationships/image" Target="../media/image24.emf"/><Relationship Id="rId4" Type="http://schemas.openxmlformats.org/officeDocument/2006/relationships/image" Target="../media/image23.jpeg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emf"/><Relationship Id="rId2" Type="http://schemas.openxmlformats.org/officeDocument/2006/relationships/image" Target="../media/image238.emf"/><Relationship Id="rId1" Type="http://schemas.openxmlformats.org/officeDocument/2006/relationships/image" Target="../media/image237.emf"/><Relationship Id="rId4" Type="http://schemas.openxmlformats.org/officeDocument/2006/relationships/image" Target="../media/image240.e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emf"/><Relationship Id="rId2" Type="http://schemas.openxmlformats.org/officeDocument/2006/relationships/image" Target="../media/image242.emf"/><Relationship Id="rId1" Type="http://schemas.openxmlformats.org/officeDocument/2006/relationships/image" Target="../media/image241.emf"/><Relationship Id="rId5" Type="http://schemas.openxmlformats.org/officeDocument/2006/relationships/image" Target="../media/image245.emf"/><Relationship Id="rId4" Type="http://schemas.openxmlformats.org/officeDocument/2006/relationships/image" Target="../media/image244.e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emf"/><Relationship Id="rId2" Type="http://schemas.openxmlformats.org/officeDocument/2006/relationships/image" Target="../media/image247.emf"/><Relationship Id="rId1" Type="http://schemas.openxmlformats.org/officeDocument/2006/relationships/image" Target="../media/image246.emf"/><Relationship Id="rId4" Type="http://schemas.openxmlformats.org/officeDocument/2006/relationships/image" Target="../media/image249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0.e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2.emf"/><Relationship Id="rId1" Type="http://schemas.openxmlformats.org/officeDocument/2006/relationships/image" Target="../media/image251.e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4.emf"/><Relationship Id="rId1" Type="http://schemas.openxmlformats.org/officeDocument/2006/relationships/image" Target="../media/image25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4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1.emf"/><Relationship Id="rId7" Type="http://schemas.openxmlformats.org/officeDocument/2006/relationships/image" Target="../media/image34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3.wmf"/><Relationship Id="rId5" Type="http://schemas.openxmlformats.org/officeDocument/2006/relationships/image" Target="../media/image32.emf"/><Relationship Id="rId4" Type="http://schemas.openxmlformats.org/officeDocument/2006/relationships/image" Target="../media/image14.png"/><Relationship Id="rId9" Type="http://schemas.openxmlformats.org/officeDocument/2006/relationships/image" Target="../media/image3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20E0ABE-10C9-46D0-9D8D-40D74DF065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226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519A69D-7355-4B9B-9349-B471704052C0}" type="slidenum">
              <a:rPr lang="en-US" altLang="zh-CN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进行了无限步之后，它处于每个位置的概率达到一个稳定值，达到某种平衡，并且类似化学平衡，是一种动态平衡。</a:t>
            </a:r>
          </a:p>
        </p:txBody>
      </p:sp>
    </p:spTree>
    <p:extLst>
      <p:ext uri="{BB962C8B-B14F-4D97-AF65-F5344CB8AC3E}">
        <p14:creationId xmlns:p14="http://schemas.microsoft.com/office/powerpoint/2010/main" val="2746626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64B84-34E8-49FA-9B36-8B16DCFF1AB1}" type="slidenum">
              <a:rPr lang="en-US" altLang="zh-CN"/>
              <a:pPr>
                <a:spcBef>
                  <a:spcPct val="0"/>
                </a:spcBef>
              </a:pPr>
              <a:t>46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644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CF143C5-D301-4EB9-AA98-92F9EE625A92}" type="slidenum">
              <a:rPr lang="en-US" altLang="zh-CN"/>
              <a:pPr>
                <a:spcBef>
                  <a:spcPct val="0"/>
                </a:spcBef>
              </a:pPr>
              <a:t>47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054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549D831-F955-4A3C-AF54-5068D60B4F2A}" type="slidenum">
              <a:rPr lang="en-US" altLang="zh-CN"/>
              <a:pPr>
                <a:spcBef>
                  <a:spcPct val="0"/>
                </a:spcBef>
              </a:pPr>
              <a:t>48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614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7F8F2F-947B-40C9-A3ED-DAFDAF637F27}" type="slidenum">
              <a:rPr lang="en-US" altLang="zh-CN"/>
              <a:pPr>
                <a:spcBef>
                  <a:spcPct val="0"/>
                </a:spcBef>
              </a:pPr>
              <a:t>49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376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E26A46-8876-40E6-91AB-1A221C757DB4}" type="slidenum">
              <a:rPr lang="en-US" altLang="zh-CN"/>
              <a:pPr>
                <a:spcBef>
                  <a:spcPct val="0"/>
                </a:spcBef>
              </a:pPr>
              <a:t>50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0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AB5F11C-602F-4BF8-A090-F49E80D6EC9C}" type="slidenum">
              <a:rPr lang="en-US" altLang="zh-CN"/>
              <a:pPr>
                <a:spcBef>
                  <a:spcPct val="0"/>
                </a:spcBef>
              </a:pPr>
              <a:t>51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517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763E481-1235-4C8F-9D9A-A7A6EC025705}" type="slidenum">
              <a:rPr lang="en-US" altLang="zh-CN"/>
              <a:pPr>
                <a:spcBef>
                  <a:spcPct val="0"/>
                </a:spcBef>
              </a:pPr>
              <a:t>52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881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302B51D-2223-4D65-9677-F89F9BF39F3F}" type="slidenum">
              <a:rPr lang="en-US" altLang="zh-CN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676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F481019-CBA2-49FA-8EAB-968B3A69EB4F}" type="slidenum">
              <a:rPr lang="en-US" altLang="zh-CN"/>
              <a:pPr>
                <a:spcBef>
                  <a:spcPct val="0"/>
                </a:spcBef>
              </a:pPr>
              <a:t>39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6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B7DBDDE-877D-4810-9F72-3BCE85745200}" type="slidenum">
              <a:rPr lang="en-US" altLang="zh-CN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825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8BFE2C-D145-4EF6-B8F5-DFAA4DD0F64A}" type="slidenum">
              <a:rPr lang="en-US" altLang="zh-CN"/>
              <a:pPr>
                <a:spcBef>
                  <a:spcPct val="0"/>
                </a:spcBef>
              </a:pPr>
              <a:t>41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124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EB0A76-3B9C-41E1-8083-A413F5769CC1}" type="slidenum">
              <a:rPr lang="en-US" altLang="zh-CN"/>
              <a:pPr>
                <a:spcBef>
                  <a:spcPct val="0"/>
                </a:spcBef>
              </a:pPr>
              <a:t>42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88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0C64D51-F64F-43B6-8D8B-C8D1CBA49E88}" type="slidenum">
              <a:rPr lang="en-US" altLang="zh-CN"/>
              <a:pPr>
                <a:spcBef>
                  <a:spcPct val="0"/>
                </a:spcBef>
              </a:pPr>
              <a:t>43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112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581BFED-0F8B-49AF-8208-672D921A1F20}" type="slidenum">
              <a:rPr lang="en-US" altLang="zh-CN"/>
              <a:pPr>
                <a:spcBef>
                  <a:spcPct val="0"/>
                </a:spcBef>
              </a:pPr>
              <a:t>44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011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9BBE5F7-5A1E-40EB-B810-1843DE120798}" type="slidenum">
              <a:rPr lang="en-US" altLang="zh-CN"/>
              <a:pPr>
                <a:spcBef>
                  <a:spcPct val="0"/>
                </a:spcBef>
              </a:pPr>
              <a:t>45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881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542D3-59C7-469A-972F-DA26CEFC7C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49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4E747-FCE4-43B1-ADCF-A812ED464C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289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F1AC9-EC5F-4540-B401-490B66D4A3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858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36AA1-E442-4723-9A63-428CBF50A7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330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E0743-F266-4AA5-9B53-AA99708497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09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4E3D3-8B38-48EA-AC51-FB1D451879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749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CD2BC-B431-40A4-962C-82B199732B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443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B8194-EE13-4C7E-80E7-B376383DC5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138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2C9DD-F464-47B1-B0D9-D1977EA1EB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826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0690A-8777-49AF-9BF3-7CE8C188E6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550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F3A6C-34A7-4090-B0CC-15B086F9F3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98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6364A-8D2B-4F76-BA0A-02C6AF3FEF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13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4659F-6816-48B0-9B1B-7C39C5F413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359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320E0-153F-456B-93A1-C19C4C355A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04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CC9F5-A767-4B99-992B-5ED4C7E77A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06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1F023341-268E-4AF3-B975-FCEACCCAF9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6.e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56.emf"/><Relationship Id="rId26" Type="http://schemas.openxmlformats.org/officeDocument/2006/relationships/image" Target="../media/image60.e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53.emf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emf"/><Relationship Id="rId20" Type="http://schemas.openxmlformats.org/officeDocument/2006/relationships/image" Target="../media/image57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0.e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59.e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10" Type="http://schemas.openxmlformats.org/officeDocument/2006/relationships/image" Target="../media/image52.e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49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54.emf"/><Relationship Id="rId22" Type="http://schemas.openxmlformats.org/officeDocument/2006/relationships/image" Target="../media/image5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6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6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7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9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7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2.e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74.emf"/><Relationship Id="rId4" Type="http://schemas.openxmlformats.org/officeDocument/2006/relationships/image" Target="../media/image71.emf"/><Relationship Id="rId9" Type="http://schemas.openxmlformats.org/officeDocument/2006/relationships/oleObject" Target="../embeddings/oleObject6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83.e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80.emf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emf"/><Relationship Id="rId20" Type="http://schemas.openxmlformats.org/officeDocument/2006/relationships/image" Target="../media/image84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7.e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79.emf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76.e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8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Relationship Id="rId9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6.e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8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8.e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8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0.e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89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99.e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96.emf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3.e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95.emf"/><Relationship Id="rId4" Type="http://schemas.openxmlformats.org/officeDocument/2006/relationships/image" Target="../media/image92.e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97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107.e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104.emf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1.e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103.emf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105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115.e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12.emf"/><Relationship Id="rId17" Type="http://schemas.openxmlformats.org/officeDocument/2006/relationships/oleObject" Target="../embeddings/Microsoft_Word_97_-_2003___11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9.e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Microsoft_Word_97_-_2003___10.doc"/><Relationship Id="rId10" Type="http://schemas.openxmlformats.org/officeDocument/2006/relationships/image" Target="../media/image111.emf"/><Relationship Id="rId4" Type="http://schemas.openxmlformats.org/officeDocument/2006/relationships/image" Target="../media/image108.e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1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16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20.emf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0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2.emf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24.emf"/><Relationship Id="rId4" Type="http://schemas.openxmlformats.org/officeDocument/2006/relationships/image" Target="../media/image121.emf"/><Relationship Id="rId9" Type="http://schemas.openxmlformats.org/officeDocument/2006/relationships/oleObject" Target="../embeddings/oleObject11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6.e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2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Microsoft_Word_97_-_2003___6.doc"/><Relationship Id="rId3" Type="http://schemas.openxmlformats.org/officeDocument/2006/relationships/oleObject" Target="../embeddings/Microsoft_Word_97_-_2003___1.doc"/><Relationship Id="rId7" Type="http://schemas.openxmlformats.org/officeDocument/2006/relationships/oleObject" Target="../embeddings/Microsoft_Word_97_-_2003___3.doc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oleObject" Target="../embeddings/Microsoft_Word_97_-_2003___5.doc"/><Relationship Id="rId5" Type="http://schemas.openxmlformats.org/officeDocument/2006/relationships/oleObject" Target="../embeddings/Microsoft_Word_97_-_2003___2.doc"/><Relationship Id="rId15" Type="http://schemas.openxmlformats.org/officeDocument/2006/relationships/oleObject" Target="../embeddings/Microsoft_Word_97_-_2003___7.doc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Microsoft_Word_97_-_2003___4.doc"/><Relationship Id="rId14" Type="http://schemas.openxmlformats.org/officeDocument/2006/relationships/image" Target="../media/image10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3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3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8.e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30.emf"/><Relationship Id="rId4" Type="http://schemas.openxmlformats.org/officeDocument/2006/relationships/image" Target="../media/image127.e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32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13" Type="http://schemas.openxmlformats.org/officeDocument/2006/relationships/oleObject" Target="../embeddings/oleObject125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3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37.emf"/><Relationship Id="rId4" Type="http://schemas.openxmlformats.org/officeDocument/2006/relationships/image" Target="../media/image134.e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39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1.emf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43.emf"/><Relationship Id="rId4" Type="http://schemas.openxmlformats.org/officeDocument/2006/relationships/image" Target="../media/image140.emf"/><Relationship Id="rId9" Type="http://schemas.openxmlformats.org/officeDocument/2006/relationships/oleObject" Target="../embeddings/oleObject12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48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45.e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47.emf"/><Relationship Id="rId4" Type="http://schemas.openxmlformats.org/officeDocument/2006/relationships/image" Target="../media/image144.emf"/><Relationship Id="rId9" Type="http://schemas.openxmlformats.org/officeDocument/2006/relationships/oleObject" Target="../embeddings/oleObject13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50.emf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52.emf"/><Relationship Id="rId4" Type="http://schemas.openxmlformats.org/officeDocument/2006/relationships/image" Target="../media/image149.emf"/><Relationship Id="rId9" Type="http://schemas.openxmlformats.org/officeDocument/2006/relationships/oleObject" Target="../embeddings/oleObject138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160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57.emf"/><Relationship Id="rId17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9.e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54.e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10" Type="http://schemas.openxmlformats.org/officeDocument/2006/relationships/image" Target="../media/image156.emf"/><Relationship Id="rId4" Type="http://schemas.openxmlformats.org/officeDocument/2006/relationships/image" Target="../media/image153.e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58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165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62.emf"/><Relationship Id="rId12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64.emf"/><Relationship Id="rId5" Type="http://schemas.openxmlformats.org/officeDocument/2006/relationships/image" Target="../media/image161.emf"/><Relationship Id="rId15" Type="http://schemas.openxmlformats.org/officeDocument/2006/relationships/image" Target="../media/image166.emf"/><Relationship Id="rId10" Type="http://schemas.openxmlformats.org/officeDocument/2006/relationships/oleObject" Target="../embeddings/oleObject150.bin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63.emf"/><Relationship Id="rId14" Type="http://schemas.openxmlformats.org/officeDocument/2006/relationships/oleObject" Target="../embeddings/oleObject15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e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68.emf"/><Relationship Id="rId5" Type="http://schemas.openxmlformats.org/officeDocument/2006/relationships/oleObject" Target="../embeddings/oleObject154.bin"/><Relationship Id="rId10" Type="http://schemas.openxmlformats.org/officeDocument/2006/relationships/image" Target="../media/image170.wmf"/><Relationship Id="rId4" Type="http://schemas.openxmlformats.org/officeDocument/2006/relationships/image" Target="../media/image167.emf"/><Relationship Id="rId9" Type="http://schemas.openxmlformats.org/officeDocument/2006/relationships/oleObject" Target="../embeddings/oleObject15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7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58.bin"/><Relationship Id="rId5" Type="http://schemas.openxmlformats.org/officeDocument/2006/relationships/image" Target="../media/image171.emf"/><Relationship Id="rId10" Type="http://schemas.openxmlformats.org/officeDocument/2006/relationships/slide" Target="slide53.xml"/><Relationship Id="rId4" Type="http://schemas.openxmlformats.org/officeDocument/2006/relationships/oleObject" Target="../embeddings/oleObject157.bin"/><Relationship Id="rId9" Type="http://schemas.openxmlformats.org/officeDocument/2006/relationships/image" Target="../media/image173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7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60.bin"/><Relationship Id="rId5" Type="http://schemas.openxmlformats.org/officeDocument/2006/relationships/image" Target="../media/image174.emf"/><Relationship Id="rId4" Type="http://schemas.openxmlformats.org/officeDocument/2006/relationships/oleObject" Target="../embeddings/Microsoft_Word_97_-_2003___12.doc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5" Type="http://schemas.openxmlformats.org/officeDocument/2006/relationships/oleObject" Target="../embeddings/Microsoft_Word_97_-_2003___8.doc"/><Relationship Id="rId4" Type="http://schemas.openxmlformats.org/officeDocument/2006/relationships/image" Target="../media/image12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7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62.bin"/><Relationship Id="rId11" Type="http://schemas.openxmlformats.org/officeDocument/2006/relationships/image" Target="../media/image179.emf"/><Relationship Id="rId5" Type="http://schemas.openxmlformats.org/officeDocument/2006/relationships/image" Target="../media/image176.emf"/><Relationship Id="rId10" Type="http://schemas.openxmlformats.org/officeDocument/2006/relationships/oleObject" Target="../embeddings/oleObject164.bin"/><Relationship Id="rId4" Type="http://schemas.openxmlformats.org/officeDocument/2006/relationships/oleObject" Target="../embeddings/oleObject161.bin"/><Relationship Id="rId9" Type="http://schemas.openxmlformats.org/officeDocument/2006/relationships/image" Target="../media/image178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8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66.bin"/><Relationship Id="rId5" Type="http://schemas.openxmlformats.org/officeDocument/2006/relationships/image" Target="../media/image180.emf"/><Relationship Id="rId4" Type="http://schemas.openxmlformats.org/officeDocument/2006/relationships/oleObject" Target="../embeddings/oleObject165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9.bin"/><Relationship Id="rId13" Type="http://schemas.openxmlformats.org/officeDocument/2006/relationships/image" Target="../media/image186.emf"/><Relationship Id="rId18" Type="http://schemas.openxmlformats.org/officeDocument/2006/relationships/oleObject" Target="../embeddings/oleObject174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190.emf"/><Relationship Id="rId7" Type="http://schemas.openxmlformats.org/officeDocument/2006/relationships/image" Target="../media/image183.emf"/><Relationship Id="rId12" Type="http://schemas.openxmlformats.org/officeDocument/2006/relationships/oleObject" Target="../embeddings/oleObject171.bin"/><Relationship Id="rId17" Type="http://schemas.openxmlformats.org/officeDocument/2006/relationships/image" Target="../media/image18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3.bin"/><Relationship Id="rId20" Type="http://schemas.openxmlformats.org/officeDocument/2006/relationships/oleObject" Target="../embeddings/oleObject175.bin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68.bin"/><Relationship Id="rId11" Type="http://schemas.openxmlformats.org/officeDocument/2006/relationships/image" Target="../media/image185.emf"/><Relationship Id="rId5" Type="http://schemas.openxmlformats.org/officeDocument/2006/relationships/image" Target="../media/image182.emf"/><Relationship Id="rId15" Type="http://schemas.openxmlformats.org/officeDocument/2006/relationships/image" Target="../media/image187.emf"/><Relationship Id="rId10" Type="http://schemas.openxmlformats.org/officeDocument/2006/relationships/oleObject" Target="../embeddings/oleObject170.bin"/><Relationship Id="rId19" Type="http://schemas.openxmlformats.org/officeDocument/2006/relationships/image" Target="../media/image189.emf"/><Relationship Id="rId4" Type="http://schemas.openxmlformats.org/officeDocument/2006/relationships/oleObject" Target="../embeddings/oleObject167.bin"/><Relationship Id="rId9" Type="http://schemas.openxmlformats.org/officeDocument/2006/relationships/image" Target="../media/image184.emf"/><Relationship Id="rId14" Type="http://schemas.openxmlformats.org/officeDocument/2006/relationships/oleObject" Target="../embeddings/oleObject172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13" Type="http://schemas.openxmlformats.org/officeDocument/2006/relationships/image" Target="../media/image195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92.emf"/><Relationship Id="rId12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77.bin"/><Relationship Id="rId11" Type="http://schemas.openxmlformats.org/officeDocument/2006/relationships/image" Target="../media/image194.emf"/><Relationship Id="rId5" Type="http://schemas.openxmlformats.org/officeDocument/2006/relationships/image" Target="../media/image191.emf"/><Relationship Id="rId10" Type="http://schemas.openxmlformats.org/officeDocument/2006/relationships/oleObject" Target="../embeddings/oleObject179.bin"/><Relationship Id="rId4" Type="http://schemas.openxmlformats.org/officeDocument/2006/relationships/oleObject" Target="../embeddings/oleObject176.bin"/><Relationship Id="rId9" Type="http://schemas.openxmlformats.org/officeDocument/2006/relationships/image" Target="../media/image193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13" Type="http://schemas.openxmlformats.org/officeDocument/2006/relationships/image" Target="../media/image200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97.emf"/><Relationship Id="rId12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82.bin"/><Relationship Id="rId11" Type="http://schemas.openxmlformats.org/officeDocument/2006/relationships/image" Target="../media/image199.emf"/><Relationship Id="rId5" Type="http://schemas.openxmlformats.org/officeDocument/2006/relationships/image" Target="../media/image196.emf"/><Relationship Id="rId15" Type="http://schemas.openxmlformats.org/officeDocument/2006/relationships/image" Target="../media/image201.emf"/><Relationship Id="rId10" Type="http://schemas.openxmlformats.org/officeDocument/2006/relationships/oleObject" Target="../embeddings/oleObject184.bin"/><Relationship Id="rId4" Type="http://schemas.openxmlformats.org/officeDocument/2006/relationships/oleObject" Target="../embeddings/oleObject181.bin"/><Relationship Id="rId9" Type="http://schemas.openxmlformats.org/officeDocument/2006/relationships/image" Target="../media/image198.emf"/><Relationship Id="rId14" Type="http://schemas.openxmlformats.org/officeDocument/2006/relationships/oleObject" Target="../embeddings/oleObject186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9.bin"/><Relationship Id="rId13" Type="http://schemas.openxmlformats.org/officeDocument/2006/relationships/image" Target="../media/image206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03.emf"/><Relationship Id="rId12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88.bin"/><Relationship Id="rId11" Type="http://schemas.openxmlformats.org/officeDocument/2006/relationships/image" Target="../media/image205.emf"/><Relationship Id="rId5" Type="http://schemas.openxmlformats.org/officeDocument/2006/relationships/image" Target="../media/image202.emf"/><Relationship Id="rId15" Type="http://schemas.openxmlformats.org/officeDocument/2006/relationships/image" Target="../media/image207.emf"/><Relationship Id="rId10" Type="http://schemas.openxmlformats.org/officeDocument/2006/relationships/oleObject" Target="../embeddings/oleObject190.bin"/><Relationship Id="rId4" Type="http://schemas.openxmlformats.org/officeDocument/2006/relationships/oleObject" Target="../embeddings/oleObject187.bin"/><Relationship Id="rId9" Type="http://schemas.openxmlformats.org/officeDocument/2006/relationships/image" Target="../media/image204.emf"/><Relationship Id="rId14" Type="http://schemas.openxmlformats.org/officeDocument/2006/relationships/oleObject" Target="../embeddings/oleObject192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5.bin"/><Relationship Id="rId13" Type="http://schemas.openxmlformats.org/officeDocument/2006/relationships/image" Target="../media/image212.e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09.emf"/><Relationship Id="rId12" Type="http://schemas.openxmlformats.org/officeDocument/2006/relationships/oleObject" Target="../embeddings/oleObject197.bin"/><Relationship Id="rId17" Type="http://schemas.openxmlformats.org/officeDocument/2006/relationships/image" Target="../media/image21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9.bin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94.bin"/><Relationship Id="rId11" Type="http://schemas.openxmlformats.org/officeDocument/2006/relationships/image" Target="../media/image211.emf"/><Relationship Id="rId5" Type="http://schemas.openxmlformats.org/officeDocument/2006/relationships/image" Target="../media/image208.emf"/><Relationship Id="rId15" Type="http://schemas.openxmlformats.org/officeDocument/2006/relationships/image" Target="../media/image213.emf"/><Relationship Id="rId10" Type="http://schemas.openxmlformats.org/officeDocument/2006/relationships/oleObject" Target="../embeddings/oleObject196.bin"/><Relationship Id="rId4" Type="http://schemas.openxmlformats.org/officeDocument/2006/relationships/oleObject" Target="../embeddings/oleObject193.bin"/><Relationship Id="rId9" Type="http://schemas.openxmlformats.org/officeDocument/2006/relationships/image" Target="../media/image210.emf"/><Relationship Id="rId14" Type="http://schemas.openxmlformats.org/officeDocument/2006/relationships/oleObject" Target="../embeddings/oleObject198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13" Type="http://schemas.openxmlformats.org/officeDocument/2006/relationships/image" Target="../media/image219.emf"/><Relationship Id="rId18" Type="http://schemas.openxmlformats.org/officeDocument/2006/relationships/oleObject" Target="../embeddings/oleObject207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223.emf"/><Relationship Id="rId7" Type="http://schemas.openxmlformats.org/officeDocument/2006/relationships/image" Target="../media/image216.emf"/><Relationship Id="rId12" Type="http://schemas.openxmlformats.org/officeDocument/2006/relationships/oleObject" Target="../embeddings/oleObject204.bin"/><Relationship Id="rId17" Type="http://schemas.openxmlformats.org/officeDocument/2006/relationships/image" Target="../media/image22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6.bin"/><Relationship Id="rId20" Type="http://schemas.openxmlformats.org/officeDocument/2006/relationships/oleObject" Target="../embeddings/oleObject208.bin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01.bin"/><Relationship Id="rId11" Type="http://schemas.openxmlformats.org/officeDocument/2006/relationships/image" Target="../media/image218.emf"/><Relationship Id="rId5" Type="http://schemas.openxmlformats.org/officeDocument/2006/relationships/image" Target="../media/image215.emf"/><Relationship Id="rId15" Type="http://schemas.openxmlformats.org/officeDocument/2006/relationships/image" Target="../media/image220.emf"/><Relationship Id="rId10" Type="http://schemas.openxmlformats.org/officeDocument/2006/relationships/oleObject" Target="../embeddings/oleObject203.bin"/><Relationship Id="rId19" Type="http://schemas.openxmlformats.org/officeDocument/2006/relationships/image" Target="../media/image222.emf"/><Relationship Id="rId4" Type="http://schemas.openxmlformats.org/officeDocument/2006/relationships/oleObject" Target="../embeddings/oleObject200.bin"/><Relationship Id="rId9" Type="http://schemas.openxmlformats.org/officeDocument/2006/relationships/image" Target="../media/image217.emf"/><Relationship Id="rId14" Type="http://schemas.openxmlformats.org/officeDocument/2006/relationships/oleObject" Target="../embeddings/oleObject205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210.bin"/><Relationship Id="rId5" Type="http://schemas.openxmlformats.org/officeDocument/2006/relationships/image" Target="../media/image224.emf"/><Relationship Id="rId4" Type="http://schemas.openxmlformats.org/officeDocument/2006/relationships/oleObject" Target="../embeddings/oleObject209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3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2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212.bin"/><Relationship Id="rId11" Type="http://schemas.openxmlformats.org/officeDocument/2006/relationships/image" Target="../media/image229.emf"/><Relationship Id="rId5" Type="http://schemas.openxmlformats.org/officeDocument/2006/relationships/image" Target="../media/image226.emf"/><Relationship Id="rId10" Type="http://schemas.openxmlformats.org/officeDocument/2006/relationships/oleObject" Target="../embeddings/oleObject214.bin"/><Relationship Id="rId4" Type="http://schemas.openxmlformats.org/officeDocument/2006/relationships/oleObject" Target="../embeddings/oleObject211.bin"/><Relationship Id="rId9" Type="http://schemas.openxmlformats.org/officeDocument/2006/relationships/image" Target="../media/image22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9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7.bin"/><Relationship Id="rId13" Type="http://schemas.openxmlformats.org/officeDocument/2006/relationships/image" Target="../media/image234.e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31.emf"/><Relationship Id="rId12" Type="http://schemas.openxmlformats.org/officeDocument/2006/relationships/oleObject" Target="../embeddings/oleObject219.bin"/><Relationship Id="rId17" Type="http://schemas.openxmlformats.org/officeDocument/2006/relationships/image" Target="../media/image23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1.bin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216.bin"/><Relationship Id="rId11" Type="http://schemas.openxmlformats.org/officeDocument/2006/relationships/image" Target="../media/image233.emf"/><Relationship Id="rId5" Type="http://schemas.openxmlformats.org/officeDocument/2006/relationships/image" Target="../media/image230.emf"/><Relationship Id="rId15" Type="http://schemas.openxmlformats.org/officeDocument/2006/relationships/image" Target="../media/image235.emf"/><Relationship Id="rId10" Type="http://schemas.openxmlformats.org/officeDocument/2006/relationships/oleObject" Target="../embeddings/oleObject218.bin"/><Relationship Id="rId4" Type="http://schemas.openxmlformats.org/officeDocument/2006/relationships/oleObject" Target="../embeddings/oleObject215.bin"/><Relationship Id="rId9" Type="http://schemas.openxmlformats.org/officeDocument/2006/relationships/image" Target="../media/image232.emf"/><Relationship Id="rId14" Type="http://schemas.openxmlformats.org/officeDocument/2006/relationships/oleObject" Target="../embeddings/oleObject220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4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3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223.bin"/><Relationship Id="rId11" Type="http://schemas.openxmlformats.org/officeDocument/2006/relationships/image" Target="../media/image240.emf"/><Relationship Id="rId5" Type="http://schemas.openxmlformats.org/officeDocument/2006/relationships/image" Target="../media/image237.emf"/><Relationship Id="rId10" Type="http://schemas.openxmlformats.org/officeDocument/2006/relationships/oleObject" Target="../embeddings/oleObject225.bin"/><Relationship Id="rId4" Type="http://schemas.openxmlformats.org/officeDocument/2006/relationships/oleObject" Target="../embeddings/oleObject222.bin"/><Relationship Id="rId9" Type="http://schemas.openxmlformats.org/officeDocument/2006/relationships/image" Target="../media/image239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8.bin"/><Relationship Id="rId13" Type="http://schemas.openxmlformats.org/officeDocument/2006/relationships/image" Target="../media/image245.e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42.emf"/><Relationship Id="rId12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227.bin"/><Relationship Id="rId11" Type="http://schemas.openxmlformats.org/officeDocument/2006/relationships/image" Target="../media/image244.emf"/><Relationship Id="rId5" Type="http://schemas.openxmlformats.org/officeDocument/2006/relationships/image" Target="../media/image241.emf"/><Relationship Id="rId10" Type="http://schemas.openxmlformats.org/officeDocument/2006/relationships/oleObject" Target="../embeddings/oleObject229.bin"/><Relationship Id="rId4" Type="http://schemas.openxmlformats.org/officeDocument/2006/relationships/oleObject" Target="../embeddings/oleObject226.bin"/><Relationship Id="rId9" Type="http://schemas.openxmlformats.org/officeDocument/2006/relationships/image" Target="../media/image243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emf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47.emf"/><Relationship Id="rId11" Type="http://schemas.openxmlformats.org/officeDocument/2006/relationships/slide" Target="slide38.xml"/><Relationship Id="rId5" Type="http://schemas.openxmlformats.org/officeDocument/2006/relationships/oleObject" Target="../embeddings/oleObject232.bin"/><Relationship Id="rId10" Type="http://schemas.openxmlformats.org/officeDocument/2006/relationships/image" Target="../media/image249.emf"/><Relationship Id="rId4" Type="http://schemas.openxmlformats.org/officeDocument/2006/relationships/image" Target="../media/image246.emf"/><Relationship Id="rId9" Type="http://schemas.openxmlformats.org/officeDocument/2006/relationships/oleObject" Target="../embeddings/oleObject234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250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52.emf"/><Relationship Id="rId5" Type="http://schemas.openxmlformats.org/officeDocument/2006/relationships/oleObject" Target="../embeddings/oleObject237.bin"/><Relationship Id="rId4" Type="http://schemas.openxmlformats.org/officeDocument/2006/relationships/image" Target="../media/image251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54.emf"/><Relationship Id="rId5" Type="http://schemas.openxmlformats.org/officeDocument/2006/relationships/oleObject" Target="../embeddings/oleObject239.bin"/><Relationship Id="rId4" Type="http://schemas.openxmlformats.org/officeDocument/2006/relationships/image" Target="../media/image25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Microsoft_Word_97_-_2003___9.doc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1.emf"/><Relationship Id="rId9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36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3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4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4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6858000" cy="762000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50000">
                <a:srgbClr val="FFFFFF"/>
              </a:gs>
              <a:gs pos="100000">
                <a:srgbClr val="66CCFF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  <a:contourClr>
              <a:srgbClr val="66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4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§7.2  </a:t>
            </a:r>
            <a:r>
              <a:rPr kumimoji="1" lang="zh-CN" altLang="en-US" sz="4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马尔可夫链</a:t>
            </a:r>
            <a:endParaRPr kumimoji="1" lang="zh-CN" altLang="en-US" sz="44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299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447800" y="1524000"/>
            <a:ext cx="6400800" cy="806450"/>
          </a:xfrm>
          <a:prstGeom prst="actionButtonBlank">
            <a:avLst/>
          </a:prstGeom>
          <a:solidFill>
            <a:srgbClr val="36FC5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一、马尔可夫链的定义</a:t>
            </a:r>
          </a:p>
        </p:txBody>
      </p:sp>
      <p:sp>
        <p:nvSpPr>
          <p:cNvPr id="21299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447800" y="4419600"/>
            <a:ext cx="6477000" cy="809625"/>
          </a:xfrm>
          <a:prstGeom prst="actionButtonBlank">
            <a:avLst/>
          </a:prstGeom>
          <a:solidFill>
            <a:srgbClr val="36FC5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四、多步转移概率及</a:t>
            </a:r>
            <a:r>
              <a:rPr kumimoji="1"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C-K</a:t>
            </a:r>
            <a:r>
              <a:rPr kumimoji="1"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方程 </a:t>
            </a:r>
            <a:endParaRPr kumimoji="1" lang="zh-CN" altLang="en-US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2997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524000" y="5486400"/>
            <a:ext cx="6400800" cy="811213"/>
          </a:xfrm>
          <a:prstGeom prst="actionButtonBlank">
            <a:avLst/>
          </a:prstGeom>
          <a:solidFill>
            <a:srgbClr val="36FC5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五、遍历性与平稳分布</a:t>
            </a:r>
            <a:endParaRPr kumimoji="1" lang="zh-CN" altLang="en-US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2998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447800" y="2438400"/>
            <a:ext cx="6400800" cy="809625"/>
          </a:xfrm>
          <a:prstGeom prst="actionButtonBlank">
            <a:avLst/>
          </a:prstGeom>
          <a:solidFill>
            <a:srgbClr val="36FC5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二、转移概率</a:t>
            </a:r>
          </a:p>
        </p:txBody>
      </p:sp>
      <p:sp>
        <p:nvSpPr>
          <p:cNvPr id="212999" name="AutoShape 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447800" y="3429000"/>
            <a:ext cx="6477000" cy="823913"/>
          </a:xfrm>
          <a:prstGeom prst="actionButtonBlank">
            <a:avLst/>
          </a:prstGeom>
          <a:solidFill>
            <a:srgbClr val="36FC5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rgbClr val="0000FF"/>
                </a:solidFill>
                <a:ea typeface="楷体_GB2312" pitchFamily="49" charset="-122"/>
              </a:rPr>
              <a:t>三、马氏链的几个例子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animBg="1"/>
      <p:bldP spid="212996" grpId="0" animBg="1"/>
      <p:bldP spid="212997" grpId="0" animBg="1"/>
      <p:bldP spid="212998" grpId="0" animBg="1"/>
      <p:bldP spid="21299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402" name="Object 2"/>
          <p:cNvGraphicFramePr>
            <a:graphicFrameLocks noChangeAspect="1"/>
          </p:cNvGraphicFramePr>
          <p:nvPr/>
        </p:nvGraphicFramePr>
        <p:xfrm>
          <a:off x="381000" y="3048000"/>
          <a:ext cx="29416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3" imgW="1282700" imgH="279400" progId="Equation.DSMT4">
                  <p:embed/>
                </p:oleObj>
              </mc:Choice>
              <mc:Fallback>
                <p:oleObj name="Equation" r:id="rId3" imgW="1282700" imgH="279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0"/>
                        <a:ext cx="294163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0403" name="Group 3"/>
          <p:cNvGrpSpPr>
            <a:grpSpLocks/>
          </p:cNvGrpSpPr>
          <p:nvPr/>
        </p:nvGrpSpPr>
        <p:grpSpPr bwMode="auto">
          <a:xfrm>
            <a:off x="2590800" y="1981200"/>
            <a:ext cx="4641850" cy="2859088"/>
            <a:chOff x="1165" y="1248"/>
            <a:chExt cx="2819" cy="1655"/>
          </a:xfrm>
        </p:grpSpPr>
        <p:graphicFrame>
          <p:nvGraphicFramePr>
            <p:cNvPr id="12296" name="Object 4"/>
            <p:cNvGraphicFramePr>
              <a:graphicFrameLocks noChangeAspect="1"/>
            </p:cNvGraphicFramePr>
            <p:nvPr/>
          </p:nvGraphicFramePr>
          <p:xfrm>
            <a:off x="1165" y="1248"/>
            <a:ext cx="2565" cy="1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8" name="Equation" r:id="rId5" imgW="2082800" imgH="1346200" progId="Equation.DSMT4">
                    <p:embed/>
                  </p:oleObj>
                </mc:Choice>
                <mc:Fallback>
                  <p:oleObj name="Equation" r:id="rId5" imgW="2082800" imgH="1346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5" y="1248"/>
                          <a:ext cx="2565" cy="16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7" name="Line 5"/>
            <p:cNvSpPr>
              <a:spLocks noChangeShapeType="1"/>
            </p:cNvSpPr>
            <p:nvPr/>
          </p:nvSpPr>
          <p:spPr bwMode="auto">
            <a:xfrm flipH="1">
              <a:off x="1920" y="1536"/>
              <a:ext cx="9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8" name="Line 6"/>
            <p:cNvSpPr>
              <a:spLocks noChangeShapeType="1"/>
            </p:cNvSpPr>
            <p:nvPr/>
          </p:nvSpPr>
          <p:spPr bwMode="auto">
            <a:xfrm>
              <a:off x="1920" y="1536"/>
              <a:ext cx="0" cy="13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9" name="Line 7"/>
            <p:cNvSpPr>
              <a:spLocks noChangeShapeType="1"/>
            </p:cNvSpPr>
            <p:nvPr/>
          </p:nvSpPr>
          <p:spPr bwMode="auto">
            <a:xfrm flipV="1">
              <a:off x="1920" y="2880"/>
              <a:ext cx="9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12300" name="AutoShape 8"/>
            <p:cNvCxnSpPr>
              <a:cxnSpLocks noChangeShapeType="1"/>
            </p:cNvCxnSpPr>
            <p:nvPr/>
          </p:nvCxnSpPr>
          <p:spPr bwMode="auto">
            <a:xfrm rot="16200000" flipH="1">
              <a:off x="3096" y="2040"/>
              <a:ext cx="1344" cy="144"/>
            </a:xfrm>
            <a:prstGeom prst="bentConnector3">
              <a:avLst>
                <a:gd name="adj1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2301" name="Group 9"/>
            <p:cNvGrpSpPr>
              <a:grpSpLocks/>
            </p:cNvGrpSpPr>
            <p:nvPr/>
          </p:nvGrpSpPr>
          <p:grpSpPr bwMode="auto">
            <a:xfrm>
              <a:off x="3888" y="1536"/>
              <a:ext cx="96" cy="1344"/>
              <a:chOff x="3888" y="1584"/>
              <a:chExt cx="96" cy="1344"/>
            </a:xfrm>
          </p:grpSpPr>
          <p:sp>
            <p:nvSpPr>
              <p:cNvPr id="12302" name="Line 10"/>
              <p:cNvSpPr>
                <a:spLocks noChangeShapeType="1"/>
              </p:cNvSpPr>
              <p:nvPr/>
            </p:nvSpPr>
            <p:spPr bwMode="auto">
              <a:xfrm flipH="1">
                <a:off x="3888" y="1584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03" name="Line 11"/>
              <p:cNvSpPr>
                <a:spLocks noChangeShapeType="1"/>
              </p:cNvSpPr>
              <p:nvPr/>
            </p:nvSpPr>
            <p:spPr bwMode="auto">
              <a:xfrm>
                <a:off x="3984" y="1584"/>
                <a:ext cx="0" cy="13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04" name="Line 12"/>
              <p:cNvSpPr>
                <a:spLocks noChangeShapeType="1"/>
              </p:cNvSpPr>
              <p:nvPr/>
            </p:nvSpPr>
            <p:spPr bwMode="auto">
              <a:xfrm flipV="1">
                <a:off x="3888" y="2928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30413" name="Object 13"/>
          <p:cNvGraphicFramePr>
            <a:graphicFrameLocks noGrp="1" noChangeAspect="1"/>
          </p:cNvGraphicFramePr>
          <p:nvPr>
            <p:ph sz="half" idx="1"/>
          </p:nvPr>
        </p:nvGraphicFramePr>
        <p:xfrm>
          <a:off x="533400" y="5029200"/>
          <a:ext cx="842645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文档" r:id="rId7" imgW="4581436" imgH="695349" progId="Word.Document.8">
                  <p:embed/>
                </p:oleObj>
              </mc:Choice>
              <mc:Fallback>
                <p:oleObj name="文档" r:id="rId7" imgW="4581436" imgH="695349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29200"/>
                        <a:ext cx="8426450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14" name="Object 1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14077751"/>
              </p:ext>
            </p:extLst>
          </p:nvPr>
        </p:nvGraphicFramePr>
        <p:xfrm>
          <a:off x="4876800" y="1263444"/>
          <a:ext cx="1816359" cy="717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文档" r:id="rId9" imgW="949873" imgH="396374" progId="Word.Document.8">
                  <p:embed/>
                </p:oleObj>
              </mc:Choice>
              <mc:Fallback>
                <p:oleObj name="文档" r:id="rId9" imgW="949873" imgH="396374" progId="Word.Documen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63444"/>
                        <a:ext cx="1816359" cy="717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15" name="Object 1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753785387"/>
              </p:ext>
            </p:extLst>
          </p:nvPr>
        </p:nvGraphicFramePr>
        <p:xfrm>
          <a:off x="7490258" y="2679120"/>
          <a:ext cx="569286" cy="195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文档" r:id="rId11" imgW="282667" imgH="969515" progId="Word.Document.8">
                  <p:embed/>
                </p:oleObj>
              </mc:Choice>
              <mc:Fallback>
                <p:oleObj name="文档" r:id="rId11" imgW="282667" imgH="969515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0258" y="2679120"/>
                        <a:ext cx="569286" cy="1955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16" name="Object 16"/>
          <p:cNvGraphicFramePr>
            <a:graphicFrameLocks noChangeAspect="1"/>
          </p:cNvGraphicFramePr>
          <p:nvPr/>
        </p:nvGraphicFramePr>
        <p:xfrm>
          <a:off x="228600" y="304800"/>
          <a:ext cx="8510588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文档" r:id="rId13" imgW="5000655" imgH="562002" progId="Word.Document.8">
                  <p:embed/>
                </p:oleObj>
              </mc:Choice>
              <mc:Fallback>
                <p:oleObj name="文档" r:id="rId13" imgW="5000655" imgH="562002" progId="Word.Document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"/>
                        <a:ext cx="8510588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3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23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3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3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709" name="Object 21"/>
          <p:cNvGraphicFramePr>
            <a:graphicFrameLocks noChangeAspect="1"/>
          </p:cNvGraphicFramePr>
          <p:nvPr/>
        </p:nvGraphicFramePr>
        <p:xfrm>
          <a:off x="228600" y="228600"/>
          <a:ext cx="83835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文档" r:id="rId3" imgW="6543637" imgH="371429" progId="Word.Document.8">
                  <p:embed/>
                </p:oleObj>
              </mc:Choice>
              <mc:Fallback>
                <p:oleObj name="文档" r:id="rId3" imgW="6543637" imgH="371429" progId="Word.Document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"/>
                        <a:ext cx="8383588" cy="5207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00"/>
                          </a:gs>
                          <a:gs pos="50000">
                            <a:schemeClr val="bg1"/>
                          </a:gs>
                          <a:gs pos="100000">
                            <a:srgbClr val="00FF00"/>
                          </a:gs>
                        </a:gsLst>
                        <a:lin ang="18900000" scaled="1"/>
                      </a:gradFill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744985"/>
              </p:ext>
            </p:extLst>
          </p:nvPr>
        </p:nvGraphicFramePr>
        <p:xfrm>
          <a:off x="381001" y="990600"/>
          <a:ext cx="83058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文档" r:id="rId5" imgW="5286252" imgH="895370" progId="Word.Document.8">
                  <p:embed/>
                </p:oleObj>
              </mc:Choice>
              <mc:Fallback>
                <p:oleObj name="文档" r:id="rId5" imgW="5286252" imgH="895370" progId="Word.Document.8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1" y="990600"/>
                        <a:ext cx="83058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273664"/>
              </p:ext>
            </p:extLst>
          </p:nvPr>
        </p:nvGraphicFramePr>
        <p:xfrm>
          <a:off x="2855913" y="2409825"/>
          <a:ext cx="28209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Equation" r:id="rId7" imgW="1247667" imgH="190573" progId="Equation.DSMT4">
                  <p:embed/>
                </p:oleObj>
              </mc:Choice>
              <mc:Fallback>
                <p:oleObj name="Equation" r:id="rId7" imgW="1247667" imgH="190573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2409825"/>
                        <a:ext cx="28209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1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195583"/>
              </p:ext>
            </p:extLst>
          </p:nvPr>
        </p:nvGraphicFramePr>
        <p:xfrm>
          <a:off x="381000" y="2509560"/>
          <a:ext cx="2474913" cy="46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文档" r:id="rId9" imgW="1695499" imgH="285860" progId="Word.Document.8">
                  <p:embed/>
                </p:oleObj>
              </mc:Choice>
              <mc:Fallback>
                <p:oleObj name="文档" r:id="rId9" imgW="1695499" imgH="285860" progId="Word.Document.8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09560"/>
                        <a:ext cx="2474913" cy="462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13" name="Object 25"/>
          <p:cNvGraphicFramePr>
            <a:graphicFrameLocks noChangeAspect="1"/>
          </p:cNvGraphicFramePr>
          <p:nvPr/>
        </p:nvGraphicFramePr>
        <p:xfrm>
          <a:off x="381000" y="4038600"/>
          <a:ext cx="32083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文档" r:id="rId11" imgW="1933586" imgH="314203" progId="Word.Document.8">
                  <p:embed/>
                </p:oleObj>
              </mc:Choice>
              <mc:Fallback>
                <p:oleObj name="文档" r:id="rId11" imgW="1933586" imgH="314203" progId="Word.Document.8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038600"/>
                        <a:ext cx="32083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1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172386"/>
              </p:ext>
            </p:extLst>
          </p:nvPr>
        </p:nvGraphicFramePr>
        <p:xfrm>
          <a:off x="609601" y="2971800"/>
          <a:ext cx="6553200" cy="510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13" imgW="3352666" imgH="219186" progId="Equation.DSMT4">
                  <p:embed/>
                </p:oleObj>
              </mc:Choice>
              <mc:Fallback>
                <p:oleObj name="Equation" r:id="rId13" imgW="3352666" imgH="219186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1" y="2971800"/>
                        <a:ext cx="6553200" cy="510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1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19154"/>
              </p:ext>
            </p:extLst>
          </p:nvPr>
        </p:nvGraphicFramePr>
        <p:xfrm>
          <a:off x="381000" y="3587450"/>
          <a:ext cx="3208338" cy="501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15" imgW="1647719" imgH="219186" progId="Equation.DSMT4">
                  <p:embed/>
                </p:oleObj>
              </mc:Choice>
              <mc:Fallback>
                <p:oleObj name="Equation" r:id="rId15" imgW="1647719" imgH="219186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87450"/>
                        <a:ext cx="3208338" cy="501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16" name="Object 28"/>
          <p:cNvGraphicFramePr>
            <a:graphicFrameLocks noChangeAspect="1"/>
          </p:cNvGraphicFramePr>
          <p:nvPr/>
        </p:nvGraphicFramePr>
        <p:xfrm>
          <a:off x="3352800" y="4038600"/>
          <a:ext cx="33131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17" imgW="1524086" imgH="219186" progId="Equation.DSMT4">
                  <p:embed/>
                </p:oleObj>
              </mc:Choice>
              <mc:Fallback>
                <p:oleObj name="Equation" r:id="rId17" imgW="1524086" imgH="219186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038600"/>
                        <a:ext cx="331311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2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285146"/>
              </p:ext>
            </p:extLst>
          </p:nvPr>
        </p:nvGraphicFramePr>
        <p:xfrm>
          <a:off x="1056481" y="5021294"/>
          <a:ext cx="7162800" cy="541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19" imgW="3771884" imgH="219186" progId="Equation.DSMT4">
                  <p:embed/>
                </p:oleObj>
              </mc:Choice>
              <mc:Fallback>
                <p:oleObj name="Equation" r:id="rId19" imgW="3771884" imgH="219186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481" y="5021294"/>
                        <a:ext cx="7162800" cy="541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2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984976"/>
              </p:ext>
            </p:extLst>
          </p:nvPr>
        </p:nvGraphicFramePr>
        <p:xfrm>
          <a:off x="381000" y="4507414"/>
          <a:ext cx="8513763" cy="648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文档" r:id="rId21" imgW="5276804" imgH="371429" progId="Word.Document.8">
                  <p:embed/>
                </p:oleObj>
              </mc:Choice>
              <mc:Fallback>
                <p:oleObj name="文档" r:id="rId21" imgW="5276804" imgH="371429" progId="Word.Document.8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07414"/>
                        <a:ext cx="8513763" cy="648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23" name="Object 35"/>
          <p:cNvGraphicFramePr>
            <a:graphicFrameLocks noChangeAspect="1"/>
          </p:cNvGraphicFramePr>
          <p:nvPr/>
        </p:nvGraphicFramePr>
        <p:xfrm>
          <a:off x="304800" y="5562600"/>
          <a:ext cx="86233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文档" r:id="rId23" imgW="5276804" imgH="304755" progId="Word.Document.8">
                  <p:embed/>
                </p:oleObj>
              </mc:Choice>
              <mc:Fallback>
                <p:oleObj name="文档" r:id="rId23" imgW="5276804" imgH="304755" progId="Word.Document.8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562600"/>
                        <a:ext cx="86233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24" name="Object 36"/>
          <p:cNvGraphicFramePr>
            <a:graphicFrameLocks noChangeAspect="1"/>
          </p:cNvGraphicFramePr>
          <p:nvPr/>
        </p:nvGraphicFramePr>
        <p:xfrm>
          <a:off x="2986088" y="6019800"/>
          <a:ext cx="2633662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25" imgW="1038193" imgH="200021" progId="Equation.DSMT4">
                  <p:embed/>
                </p:oleObj>
              </mc:Choice>
              <mc:Fallback>
                <p:oleObj name="Equation" r:id="rId25" imgW="1038193" imgH="200021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6019800"/>
                        <a:ext cx="2633662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AutoShape 2"/>
          <p:cNvCxnSpPr>
            <a:cxnSpLocks noChangeShapeType="1"/>
          </p:cNvCxnSpPr>
          <p:nvPr/>
        </p:nvCxnSpPr>
        <p:spPr bwMode="auto">
          <a:xfrm rot="16200000" flipH="1">
            <a:off x="5645150" y="3876675"/>
            <a:ext cx="2133600" cy="228600"/>
          </a:xfrm>
          <a:prstGeom prst="bent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838200" y="381000"/>
            <a:ext cx="4814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其一步转移概率矩阵为</a:t>
            </a:r>
          </a:p>
        </p:txBody>
      </p:sp>
      <p:graphicFrame>
        <p:nvGraphicFramePr>
          <p:cNvPr id="261124" name="Object 4"/>
          <p:cNvGraphicFramePr>
            <a:graphicFrameLocks noGrp="1" noChangeAspect="1"/>
          </p:cNvGraphicFramePr>
          <p:nvPr>
            <p:ph/>
          </p:nvPr>
        </p:nvGraphicFramePr>
        <p:xfrm>
          <a:off x="760413" y="1598613"/>
          <a:ext cx="7164387" cy="446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3" imgW="1609657" imgH="1104838" progId="Equation.DSMT4">
                  <p:embed/>
                </p:oleObj>
              </mc:Choice>
              <mc:Fallback>
                <p:oleObj name="Equation" r:id="rId3" imgW="1609657" imgH="110483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1598613"/>
                        <a:ext cx="7164387" cy="446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952086"/>
              </p:ext>
            </p:extLst>
          </p:nvPr>
        </p:nvGraphicFramePr>
        <p:xfrm>
          <a:off x="581534" y="838200"/>
          <a:ext cx="8166500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文档" r:id="rId3" imgW="4952875" imgH="3190885" progId="Word.Document.8">
                  <p:embed/>
                </p:oleObj>
              </mc:Choice>
              <mc:Fallback>
                <p:oleObj name="文档" r:id="rId3" imgW="4952875" imgH="319088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34" y="838200"/>
                        <a:ext cx="8166500" cy="528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7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489975"/>
              </p:ext>
            </p:extLst>
          </p:nvPr>
        </p:nvGraphicFramePr>
        <p:xfrm>
          <a:off x="914400" y="1219200"/>
          <a:ext cx="7108166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3" imgW="1819401" imgH="1562106" progId="Equation.DSMT4">
                  <p:embed/>
                </p:oleObj>
              </mc:Choice>
              <mc:Fallback>
                <p:oleObj name="Equation" r:id="rId3" imgW="1819401" imgH="156210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108166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811" name="Object 3"/>
          <p:cNvGraphicFramePr>
            <a:graphicFrameLocks noChangeAspect="1"/>
          </p:cNvGraphicFramePr>
          <p:nvPr/>
        </p:nvGraphicFramePr>
        <p:xfrm>
          <a:off x="225425" y="225425"/>
          <a:ext cx="8848725" cy="27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文档" r:id="rId3" imgW="4581436" imgH="1419311" progId="Word.Document.8">
                  <p:embed/>
                </p:oleObj>
              </mc:Choice>
              <mc:Fallback>
                <p:oleObj name="文档" r:id="rId3" imgW="4581436" imgH="141931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225425"/>
                        <a:ext cx="8848725" cy="279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2" name="Object 4"/>
          <p:cNvGraphicFramePr>
            <a:graphicFrameLocks noChangeAspect="1"/>
          </p:cNvGraphicFramePr>
          <p:nvPr/>
        </p:nvGraphicFramePr>
        <p:xfrm>
          <a:off x="685800" y="2743200"/>
          <a:ext cx="7239000" cy="358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5" imgW="1819401" imgH="1562106" progId="Equation.DSMT4">
                  <p:embed/>
                </p:oleObj>
              </mc:Choice>
              <mc:Fallback>
                <p:oleObj name="Equation" r:id="rId5" imgW="1819401" imgH="156210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43200"/>
                        <a:ext cx="7239000" cy="358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189242"/>
              </p:ext>
            </p:extLst>
          </p:nvPr>
        </p:nvGraphicFramePr>
        <p:xfrm>
          <a:off x="621784" y="228600"/>
          <a:ext cx="7922928" cy="1801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文档" r:id="rId3" imgW="4543375" imgH="1000104" progId="Word.Document.8">
                  <p:embed/>
                </p:oleObj>
              </mc:Choice>
              <mc:Fallback>
                <p:oleObj name="文档" r:id="rId3" imgW="4543375" imgH="100010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784" y="228600"/>
                        <a:ext cx="7922928" cy="1801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152850"/>
              </p:ext>
            </p:extLst>
          </p:nvPr>
        </p:nvGraphicFramePr>
        <p:xfrm>
          <a:off x="453788" y="2133600"/>
          <a:ext cx="8115945" cy="4358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文档" r:id="rId5" imgW="4752849" imgH="2533597" progId="Word.Document.8">
                  <p:embed/>
                </p:oleObj>
              </mc:Choice>
              <mc:Fallback>
                <p:oleObj name="文档" r:id="rId5" imgW="4752849" imgH="253359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88" y="2133600"/>
                        <a:ext cx="8115945" cy="4358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36" name="Group 4"/>
          <p:cNvGrpSpPr>
            <a:grpSpLocks/>
          </p:cNvGrpSpPr>
          <p:nvPr/>
        </p:nvGrpSpPr>
        <p:grpSpPr bwMode="auto">
          <a:xfrm>
            <a:off x="1143000" y="381000"/>
            <a:ext cx="6172200" cy="1836738"/>
            <a:chOff x="624" y="817"/>
            <a:chExt cx="4128" cy="1425"/>
          </a:xfrm>
        </p:grpSpPr>
        <p:sp>
          <p:nvSpPr>
            <p:cNvPr id="19462" name="Line 5"/>
            <p:cNvSpPr>
              <a:spLocks noChangeShapeType="1"/>
            </p:cNvSpPr>
            <p:nvPr/>
          </p:nvSpPr>
          <p:spPr bwMode="auto">
            <a:xfrm>
              <a:off x="768" y="1714"/>
              <a:ext cx="1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3" name="Rectangle 6"/>
            <p:cNvSpPr>
              <a:spLocks noChangeArrowheads="1"/>
            </p:cNvSpPr>
            <p:nvPr/>
          </p:nvSpPr>
          <p:spPr bwMode="auto">
            <a:xfrm>
              <a:off x="1920" y="1186"/>
              <a:ext cx="1920" cy="105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9464" name="Rectangle 7"/>
            <p:cNvSpPr>
              <a:spLocks noChangeArrowheads="1"/>
            </p:cNvSpPr>
            <p:nvPr/>
          </p:nvSpPr>
          <p:spPr bwMode="auto">
            <a:xfrm>
              <a:off x="2064" y="1570"/>
              <a:ext cx="720" cy="2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9465" name="Rectangle 8"/>
            <p:cNvSpPr>
              <a:spLocks noChangeArrowheads="1"/>
            </p:cNvSpPr>
            <p:nvPr/>
          </p:nvSpPr>
          <p:spPr bwMode="auto">
            <a:xfrm>
              <a:off x="3216" y="1570"/>
              <a:ext cx="480" cy="2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9466" name="Line 9"/>
            <p:cNvSpPr>
              <a:spLocks noChangeShapeType="1"/>
            </p:cNvSpPr>
            <p:nvPr/>
          </p:nvSpPr>
          <p:spPr bwMode="auto">
            <a:xfrm>
              <a:off x="3840" y="1714"/>
              <a:ext cx="9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7" name="Oval 10"/>
            <p:cNvSpPr>
              <a:spLocks noChangeArrowheads="1"/>
            </p:cNvSpPr>
            <p:nvPr/>
          </p:nvSpPr>
          <p:spPr bwMode="auto">
            <a:xfrm>
              <a:off x="2160" y="161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9468" name="Oval 11"/>
            <p:cNvSpPr>
              <a:spLocks noChangeArrowheads="1"/>
            </p:cNvSpPr>
            <p:nvPr/>
          </p:nvSpPr>
          <p:spPr bwMode="auto">
            <a:xfrm>
              <a:off x="2448" y="161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9469" name="Oval 12"/>
            <p:cNvSpPr>
              <a:spLocks noChangeArrowheads="1"/>
            </p:cNvSpPr>
            <p:nvPr/>
          </p:nvSpPr>
          <p:spPr bwMode="auto">
            <a:xfrm>
              <a:off x="3360" y="161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9470" name="Text Box 13"/>
            <p:cNvSpPr txBox="1">
              <a:spLocks noChangeArrowheads="1"/>
            </p:cNvSpPr>
            <p:nvPr/>
          </p:nvSpPr>
          <p:spPr bwMode="auto">
            <a:xfrm>
              <a:off x="624" y="1378"/>
              <a:ext cx="1236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随机到达者</a:t>
              </a:r>
            </a:p>
          </p:txBody>
        </p:sp>
        <p:sp>
          <p:nvSpPr>
            <p:cNvPr id="19471" name="Text Box 14"/>
            <p:cNvSpPr txBox="1">
              <a:spLocks noChangeArrowheads="1"/>
            </p:cNvSpPr>
            <p:nvPr/>
          </p:nvSpPr>
          <p:spPr bwMode="auto">
            <a:xfrm>
              <a:off x="2044" y="1243"/>
              <a:ext cx="788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等候室</a:t>
              </a:r>
            </a:p>
          </p:txBody>
        </p:sp>
        <p:sp>
          <p:nvSpPr>
            <p:cNvPr id="19472" name="Text Box 15"/>
            <p:cNvSpPr txBox="1">
              <a:spLocks noChangeArrowheads="1"/>
            </p:cNvSpPr>
            <p:nvPr/>
          </p:nvSpPr>
          <p:spPr bwMode="auto">
            <a:xfrm>
              <a:off x="3072" y="1243"/>
              <a:ext cx="788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服务台</a:t>
              </a:r>
            </a:p>
          </p:txBody>
        </p:sp>
        <p:sp>
          <p:nvSpPr>
            <p:cNvPr id="19473" name="Text Box 16"/>
            <p:cNvSpPr txBox="1">
              <a:spLocks noChangeArrowheads="1"/>
            </p:cNvSpPr>
            <p:nvPr/>
          </p:nvSpPr>
          <p:spPr bwMode="auto">
            <a:xfrm>
              <a:off x="2204" y="817"/>
              <a:ext cx="1268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zh-CN" altLang="en-US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系     统</a:t>
              </a:r>
            </a:p>
          </p:txBody>
        </p:sp>
        <p:sp>
          <p:nvSpPr>
            <p:cNvPr id="19474" name="Text Box 17"/>
            <p:cNvSpPr txBox="1">
              <a:spLocks noChangeArrowheads="1"/>
            </p:cNvSpPr>
            <p:nvPr/>
          </p:nvSpPr>
          <p:spPr bwMode="auto">
            <a:xfrm>
              <a:off x="3916" y="1387"/>
              <a:ext cx="788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离去者</a:t>
              </a:r>
            </a:p>
          </p:txBody>
        </p:sp>
      </p:grpSp>
      <p:graphicFrame>
        <p:nvGraphicFramePr>
          <p:cNvPr id="24885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145161"/>
              </p:ext>
            </p:extLst>
          </p:nvPr>
        </p:nvGraphicFramePr>
        <p:xfrm>
          <a:off x="533400" y="2275740"/>
          <a:ext cx="8153400" cy="2145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文档" r:id="rId3" imgW="4991207" imgH="1276246" progId="Word.Document.8">
                  <p:embed/>
                </p:oleObj>
              </mc:Choice>
              <mc:Fallback>
                <p:oleObj name="文档" r:id="rId3" imgW="4991207" imgH="1276246" progId="Word.Document.8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75740"/>
                        <a:ext cx="8153400" cy="2145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378958"/>
              </p:ext>
            </p:extLst>
          </p:nvPr>
        </p:nvGraphicFramePr>
        <p:xfrm>
          <a:off x="503642" y="4456168"/>
          <a:ext cx="8189913" cy="1147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文档" r:id="rId5" imgW="4476699" imgH="600062" progId="Word.Document.8">
                  <p:embed/>
                </p:oleObj>
              </mc:Choice>
              <mc:Fallback>
                <p:oleObj name="文档" r:id="rId5" imgW="4476699" imgH="600062" progId="Word.Document.8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642" y="4456168"/>
                        <a:ext cx="8189913" cy="1147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558763"/>
              </p:ext>
            </p:extLst>
          </p:nvPr>
        </p:nvGraphicFramePr>
        <p:xfrm>
          <a:off x="503642" y="5486400"/>
          <a:ext cx="8093598" cy="1113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文档" r:id="rId7" imgW="4686174" imgH="609510" progId="Word.Document.8">
                  <p:embed/>
                </p:oleObj>
              </mc:Choice>
              <mc:Fallback>
                <p:oleObj name="文档" r:id="rId7" imgW="4686174" imgH="609510" progId="Word.Document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642" y="5486400"/>
                        <a:ext cx="8093598" cy="1113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8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465322"/>
              </p:ext>
            </p:extLst>
          </p:nvPr>
        </p:nvGraphicFramePr>
        <p:xfrm>
          <a:off x="533400" y="148217"/>
          <a:ext cx="8116888" cy="2109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文档" r:id="rId3" imgW="4391128" imgH="1114556" progId="Word.Document.8">
                  <p:embed/>
                </p:oleObj>
              </mc:Choice>
              <mc:Fallback>
                <p:oleObj name="文档" r:id="rId3" imgW="4391128" imgH="1114556" progId="Word.Document.8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8217"/>
                        <a:ext cx="8116888" cy="2109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562366"/>
              </p:ext>
            </p:extLst>
          </p:nvPr>
        </p:nvGraphicFramePr>
        <p:xfrm>
          <a:off x="426244" y="2257425"/>
          <a:ext cx="8331200" cy="1614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文档" r:id="rId5" imgW="4610050" imgH="857309" progId="Word.Document.8">
                  <p:embed/>
                </p:oleObj>
              </mc:Choice>
              <mc:Fallback>
                <p:oleObj name="文档" r:id="rId5" imgW="4610050" imgH="857309" progId="Word.Document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4" y="2257425"/>
                        <a:ext cx="8331200" cy="1614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77" name="Object 21"/>
          <p:cNvGraphicFramePr>
            <a:graphicFrameLocks noChangeAspect="1"/>
          </p:cNvGraphicFramePr>
          <p:nvPr/>
        </p:nvGraphicFramePr>
        <p:xfrm>
          <a:off x="2286000" y="3733800"/>
          <a:ext cx="36687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7" imgW="1409631" imgH="190573" progId="Equation.DSMT4">
                  <p:embed/>
                </p:oleObj>
              </mc:Choice>
              <mc:Fallback>
                <p:oleObj name="Equation" r:id="rId7" imgW="1409631" imgH="190573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33800"/>
                        <a:ext cx="366871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7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730928"/>
              </p:ext>
            </p:extLst>
          </p:nvPr>
        </p:nvGraphicFramePr>
        <p:xfrm>
          <a:off x="426244" y="4314825"/>
          <a:ext cx="8221663" cy="149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文档" r:id="rId9" imgW="4333901" imgH="762022" progId="Word.Document.8">
                  <p:embed/>
                </p:oleObj>
              </mc:Choice>
              <mc:Fallback>
                <p:oleObj name="文档" r:id="rId9" imgW="4333901" imgH="762022" progId="Word.Document.8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4" y="4314825"/>
                        <a:ext cx="8221663" cy="1493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7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073493"/>
              </p:ext>
            </p:extLst>
          </p:nvPr>
        </p:nvGraphicFramePr>
        <p:xfrm>
          <a:off x="2895600" y="5778881"/>
          <a:ext cx="2273490" cy="557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11" imgW="828718" imgH="190573" progId="Equation.DSMT4">
                  <p:embed/>
                </p:oleObj>
              </mc:Choice>
              <mc:Fallback>
                <p:oleObj name="Equation" r:id="rId11" imgW="828718" imgH="190573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778881"/>
                        <a:ext cx="2273490" cy="557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08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198407"/>
              </p:ext>
            </p:extLst>
          </p:nvPr>
        </p:nvGraphicFramePr>
        <p:xfrm>
          <a:off x="762000" y="420141"/>
          <a:ext cx="8013700" cy="1433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文档" r:id="rId3" imgW="4772015" imgH="819248" progId="Word.Document.8">
                  <p:embed/>
                </p:oleObj>
              </mc:Choice>
              <mc:Fallback>
                <p:oleObj name="文档" r:id="rId3" imgW="4772015" imgH="81924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0141"/>
                        <a:ext cx="8013700" cy="1433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8" name="Object 8"/>
          <p:cNvGraphicFramePr>
            <a:graphicFrameLocks noChangeAspect="1"/>
          </p:cNvGraphicFramePr>
          <p:nvPr/>
        </p:nvGraphicFramePr>
        <p:xfrm>
          <a:off x="3352800" y="1524000"/>
          <a:ext cx="13255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5" imgW="419218" imgH="190573" progId="Equation.DSMT4">
                  <p:embed/>
                </p:oleObj>
              </mc:Choice>
              <mc:Fallback>
                <p:oleObj name="Equation" r:id="rId5" imgW="419218" imgH="19057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524000"/>
                        <a:ext cx="13255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222297"/>
              </p:ext>
            </p:extLst>
          </p:nvPr>
        </p:nvGraphicFramePr>
        <p:xfrm>
          <a:off x="533400" y="2153669"/>
          <a:ext cx="8037513" cy="529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文档" r:id="rId7" imgW="4600602" imgH="266694" progId="Word.Document.8">
                  <p:embed/>
                </p:oleObj>
              </mc:Choice>
              <mc:Fallback>
                <p:oleObj name="文档" r:id="rId7" imgW="4600602" imgH="266694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53669"/>
                        <a:ext cx="8037513" cy="529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0" name="Object 10"/>
          <p:cNvGraphicFramePr>
            <a:graphicFrameLocks noChangeAspect="1"/>
          </p:cNvGraphicFramePr>
          <p:nvPr/>
        </p:nvGraphicFramePr>
        <p:xfrm>
          <a:off x="990600" y="2667000"/>
          <a:ext cx="324008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Equation" r:id="rId9" imgW="1171543" imgH="190573" progId="Equation.DSMT4">
                  <p:embed/>
                </p:oleObj>
              </mc:Choice>
              <mc:Fallback>
                <p:oleObj name="Equation" r:id="rId9" imgW="1171543" imgH="19057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67000"/>
                        <a:ext cx="3240088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1" name="Object 11"/>
          <p:cNvGraphicFramePr>
            <a:graphicFrameLocks noChangeAspect="1"/>
          </p:cNvGraphicFramePr>
          <p:nvPr/>
        </p:nvGraphicFramePr>
        <p:xfrm>
          <a:off x="4495800" y="2590800"/>
          <a:ext cx="37449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Equation" r:id="rId11" imgW="1419349" imgH="190573" progId="Equation.DSMT4">
                  <p:embed/>
                </p:oleObj>
              </mc:Choice>
              <mc:Fallback>
                <p:oleObj name="Equation" r:id="rId11" imgW="1419349" imgH="19057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590800"/>
                        <a:ext cx="374491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2" name="Object 12"/>
          <p:cNvGraphicFramePr>
            <a:graphicFrameLocks noChangeAspect="1"/>
          </p:cNvGraphicFramePr>
          <p:nvPr/>
        </p:nvGraphicFramePr>
        <p:xfrm>
          <a:off x="990600" y="3429000"/>
          <a:ext cx="23050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Equation" r:id="rId13" imgW="828718" imgH="190573" progId="Equation.DSMT4">
                  <p:embed/>
                </p:oleObj>
              </mc:Choice>
              <mc:Fallback>
                <p:oleObj name="Equation" r:id="rId13" imgW="828718" imgH="19057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29000"/>
                        <a:ext cx="23050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3" name="Object 13"/>
          <p:cNvGraphicFramePr>
            <a:graphicFrameLocks noChangeAspect="1"/>
          </p:cNvGraphicFramePr>
          <p:nvPr/>
        </p:nvGraphicFramePr>
        <p:xfrm>
          <a:off x="4724400" y="3505200"/>
          <a:ext cx="29511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15" imgW="1142930" imgH="200021" progId="Equation.DSMT4">
                  <p:embed/>
                </p:oleObj>
              </mc:Choice>
              <mc:Fallback>
                <p:oleObj name="Equation" r:id="rId15" imgW="1142930" imgH="200021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505200"/>
                        <a:ext cx="295116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780867"/>
              </p:ext>
            </p:extLst>
          </p:nvPr>
        </p:nvGraphicFramePr>
        <p:xfrm>
          <a:off x="762001" y="4264700"/>
          <a:ext cx="7696200" cy="124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文档" r:id="rId17" imgW="4181384" imgH="638123" progId="Word.Document.8">
                  <p:embed/>
                </p:oleObj>
              </mc:Choice>
              <mc:Fallback>
                <p:oleObj name="文档" r:id="rId17" imgW="4181384" imgH="638123" progId="Word.Documen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1" y="4264700"/>
                        <a:ext cx="7696200" cy="124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5" name="Object 15"/>
          <p:cNvGraphicFramePr>
            <a:graphicFrameLocks noChangeAspect="1"/>
          </p:cNvGraphicFramePr>
          <p:nvPr/>
        </p:nvGraphicFramePr>
        <p:xfrm>
          <a:off x="3200400" y="5715000"/>
          <a:ext cx="27352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Equation" r:id="rId19" imgW="1076254" imgH="190573" progId="Equation.DSMT4">
                  <p:embed/>
                </p:oleObj>
              </mc:Choice>
              <mc:Fallback>
                <p:oleObj name="Equation" r:id="rId19" imgW="1076254" imgH="190573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715000"/>
                        <a:ext cx="273526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0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379413" y="463550"/>
          <a:ext cx="8553450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文档" r:id="rId3" imgW="5581567" imgH="1476267" progId="Word.Document.8">
                  <p:embed/>
                </p:oleObj>
              </mc:Choice>
              <mc:Fallback>
                <p:oleObj name="文档" r:id="rId3" imgW="5581567" imgH="147626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463550"/>
                        <a:ext cx="8553450" cy="230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48" name="Group 8"/>
          <p:cNvGrpSpPr>
            <a:grpSpLocks/>
          </p:cNvGrpSpPr>
          <p:nvPr/>
        </p:nvGrpSpPr>
        <p:grpSpPr bwMode="auto">
          <a:xfrm>
            <a:off x="1295400" y="3962400"/>
            <a:ext cx="4681538" cy="482600"/>
            <a:chOff x="2115" y="1139"/>
            <a:chExt cx="2949" cy="304"/>
          </a:xfrm>
        </p:grpSpPr>
        <p:sp>
          <p:nvSpPr>
            <p:cNvPr id="4111" name="Rectangle 9"/>
            <p:cNvSpPr>
              <a:spLocks noChangeArrowheads="1"/>
            </p:cNvSpPr>
            <p:nvPr/>
          </p:nvSpPr>
          <p:spPr bwMode="auto">
            <a:xfrm>
              <a:off x="2115" y="1139"/>
              <a:ext cx="675" cy="304"/>
            </a:xfrm>
            <a:prstGeom prst="rect">
              <a:avLst/>
            </a:prstGeom>
            <a:solidFill>
              <a:srgbClr val="339966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rgbClr val="339966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>
                        <a:alpha val="79999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黑体" panose="02010609060101010101" pitchFamily="49" charset="-122"/>
                </a:rPr>
                <a:t>“</a:t>
              </a:r>
              <a:r>
                <a:rPr lang="zh-CN" altLang="en-US" sz="2400">
                  <a:solidFill>
                    <a:srgbClr val="FF0000"/>
                  </a:solidFill>
                  <a:ea typeface="黑体" panose="02010609060101010101" pitchFamily="49" charset="-122"/>
                </a:rPr>
                <a:t>昨天”</a:t>
              </a:r>
            </a:p>
          </p:txBody>
        </p:sp>
        <p:sp>
          <p:nvSpPr>
            <p:cNvPr id="4112" name="Rectangle 10"/>
            <p:cNvSpPr>
              <a:spLocks noChangeArrowheads="1"/>
            </p:cNvSpPr>
            <p:nvPr/>
          </p:nvSpPr>
          <p:spPr bwMode="auto">
            <a:xfrm>
              <a:off x="3249" y="1139"/>
              <a:ext cx="675" cy="304"/>
            </a:xfrm>
            <a:prstGeom prst="rect">
              <a:avLst/>
            </a:prstGeom>
            <a:solidFill>
              <a:srgbClr val="339966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rgbClr val="339966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>
                        <a:alpha val="79999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黑体" panose="02010609060101010101" pitchFamily="49" charset="-122"/>
                </a:rPr>
                <a:t>“</a:t>
              </a:r>
              <a:r>
                <a:rPr lang="zh-CN" altLang="en-US" sz="2400">
                  <a:solidFill>
                    <a:srgbClr val="FF0000"/>
                  </a:solidFill>
                  <a:ea typeface="黑体" panose="02010609060101010101" pitchFamily="49" charset="-122"/>
                </a:rPr>
                <a:t>今天”</a:t>
              </a:r>
            </a:p>
          </p:txBody>
        </p:sp>
        <p:sp>
          <p:nvSpPr>
            <p:cNvPr id="4113" name="Rectangle 11"/>
            <p:cNvSpPr>
              <a:spLocks noChangeArrowheads="1"/>
            </p:cNvSpPr>
            <p:nvPr/>
          </p:nvSpPr>
          <p:spPr bwMode="auto">
            <a:xfrm>
              <a:off x="4383" y="1139"/>
              <a:ext cx="681" cy="304"/>
            </a:xfrm>
            <a:prstGeom prst="rect">
              <a:avLst/>
            </a:prstGeom>
            <a:solidFill>
              <a:srgbClr val="339966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rgbClr val="339966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>
                        <a:alpha val="79999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黑体" panose="02010609060101010101" pitchFamily="49" charset="-122"/>
                </a:rPr>
                <a:t>“</a:t>
              </a:r>
              <a:r>
                <a:rPr lang="zh-CN" altLang="en-US" sz="2400">
                  <a:solidFill>
                    <a:srgbClr val="FF0000"/>
                  </a:solidFill>
                  <a:ea typeface="黑体" panose="02010609060101010101" pitchFamily="49" charset="-122"/>
                </a:rPr>
                <a:t>明天”</a:t>
              </a:r>
            </a:p>
          </p:txBody>
        </p:sp>
        <p:sp>
          <p:nvSpPr>
            <p:cNvPr id="4114" name="AutoShape 12"/>
            <p:cNvSpPr>
              <a:spLocks noChangeArrowheads="1"/>
            </p:cNvSpPr>
            <p:nvPr/>
          </p:nvSpPr>
          <p:spPr bwMode="auto">
            <a:xfrm>
              <a:off x="2852" y="1196"/>
              <a:ext cx="368" cy="2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404 w 21600"/>
                <a:gd name="T13" fmla="*/ 5424 h 21600"/>
                <a:gd name="T14" fmla="*/ 18900 w 21600"/>
                <a:gd name="T15" fmla="*/ 1617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25400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400E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>
                        <a:alpha val="79999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15" name="AutoShape 13"/>
            <p:cNvSpPr>
              <a:spLocks noChangeArrowheads="1"/>
            </p:cNvSpPr>
            <p:nvPr/>
          </p:nvSpPr>
          <p:spPr bwMode="auto">
            <a:xfrm>
              <a:off x="3986" y="1168"/>
              <a:ext cx="368" cy="2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404 w 21600"/>
                <a:gd name="T13" fmla="*/ 5424 h 21600"/>
                <a:gd name="T14" fmla="*/ 18900 w 21600"/>
                <a:gd name="T15" fmla="*/ 1617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25400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400E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>
                        <a:alpha val="79999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15054" name="Object 14"/>
          <p:cNvGraphicFramePr>
            <a:graphicFrameLocks noChangeAspect="1"/>
          </p:cNvGraphicFramePr>
          <p:nvPr/>
        </p:nvGraphicFramePr>
        <p:xfrm>
          <a:off x="309563" y="2743200"/>
          <a:ext cx="8834437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文档" r:id="rId5" imgW="5943558" imgH="590615" progId="Word.Document.8">
                  <p:embed/>
                </p:oleObj>
              </mc:Choice>
              <mc:Fallback>
                <p:oleObj name="文档" r:id="rId5" imgW="5943558" imgH="590615" progId="Word.Documen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2743200"/>
                        <a:ext cx="8834437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56" name="Group 16"/>
          <p:cNvGrpSpPr>
            <a:grpSpLocks/>
          </p:cNvGrpSpPr>
          <p:nvPr/>
        </p:nvGrpSpPr>
        <p:grpSpPr bwMode="auto">
          <a:xfrm>
            <a:off x="1371600" y="5029200"/>
            <a:ext cx="4681538" cy="482600"/>
            <a:chOff x="2115" y="1139"/>
            <a:chExt cx="2949" cy="304"/>
          </a:xfrm>
        </p:grpSpPr>
        <p:sp>
          <p:nvSpPr>
            <p:cNvPr id="4106" name="Rectangle 17"/>
            <p:cNvSpPr>
              <a:spLocks noChangeArrowheads="1"/>
            </p:cNvSpPr>
            <p:nvPr/>
          </p:nvSpPr>
          <p:spPr bwMode="auto">
            <a:xfrm>
              <a:off x="2115" y="1139"/>
              <a:ext cx="675" cy="30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>
                        <a:alpha val="79999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E8EE02"/>
                  </a:solidFill>
                  <a:ea typeface="黑体" panose="02010609060101010101" pitchFamily="49" charset="-122"/>
                </a:rPr>
                <a:t>过去</a:t>
              </a:r>
            </a:p>
          </p:txBody>
        </p:sp>
        <p:sp>
          <p:nvSpPr>
            <p:cNvPr id="4107" name="Rectangle 18"/>
            <p:cNvSpPr>
              <a:spLocks noChangeArrowheads="1"/>
            </p:cNvSpPr>
            <p:nvPr/>
          </p:nvSpPr>
          <p:spPr bwMode="auto">
            <a:xfrm>
              <a:off x="3249" y="1139"/>
              <a:ext cx="675" cy="30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>
                        <a:alpha val="79999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E8EE02"/>
                  </a:solidFill>
                  <a:ea typeface="黑体" panose="02010609060101010101" pitchFamily="49" charset="-122"/>
                </a:rPr>
                <a:t>现在</a:t>
              </a:r>
            </a:p>
          </p:txBody>
        </p:sp>
        <p:sp>
          <p:nvSpPr>
            <p:cNvPr id="4108" name="Rectangle 19"/>
            <p:cNvSpPr>
              <a:spLocks noChangeArrowheads="1"/>
            </p:cNvSpPr>
            <p:nvPr/>
          </p:nvSpPr>
          <p:spPr bwMode="auto">
            <a:xfrm>
              <a:off x="4383" y="1139"/>
              <a:ext cx="681" cy="30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>
                        <a:alpha val="79999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E8EE02"/>
                  </a:solidFill>
                  <a:ea typeface="黑体" panose="02010609060101010101" pitchFamily="49" charset="-122"/>
                </a:rPr>
                <a:t>将来</a:t>
              </a:r>
            </a:p>
          </p:txBody>
        </p:sp>
        <p:sp>
          <p:nvSpPr>
            <p:cNvPr id="4109" name="AutoShape 20"/>
            <p:cNvSpPr>
              <a:spLocks noChangeArrowheads="1"/>
            </p:cNvSpPr>
            <p:nvPr/>
          </p:nvSpPr>
          <p:spPr bwMode="auto">
            <a:xfrm>
              <a:off x="2852" y="1196"/>
              <a:ext cx="368" cy="2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404 w 21600"/>
                <a:gd name="T13" fmla="*/ 5424 h 21600"/>
                <a:gd name="T14" fmla="*/ 18900 w 21600"/>
                <a:gd name="T15" fmla="*/ 1617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25400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400E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>
                        <a:alpha val="79999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10" name="AutoShape 21"/>
            <p:cNvSpPr>
              <a:spLocks noChangeArrowheads="1"/>
            </p:cNvSpPr>
            <p:nvPr/>
          </p:nvSpPr>
          <p:spPr bwMode="auto">
            <a:xfrm>
              <a:off x="3986" y="1168"/>
              <a:ext cx="368" cy="2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404 w 21600"/>
                <a:gd name="T13" fmla="*/ 5424 h 21600"/>
                <a:gd name="T14" fmla="*/ 18900 w 21600"/>
                <a:gd name="T15" fmla="*/ 1617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25400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400E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>
                        <a:alpha val="79999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15062" name="Object 22"/>
          <p:cNvGraphicFramePr>
            <a:graphicFrameLocks noChangeAspect="1"/>
          </p:cNvGraphicFramePr>
          <p:nvPr/>
        </p:nvGraphicFramePr>
        <p:xfrm>
          <a:off x="0" y="5867400"/>
          <a:ext cx="851058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文档" r:id="rId7" imgW="5724636" imgH="419207" progId="Word.Document.8">
                  <p:embed/>
                </p:oleObj>
              </mc:Choice>
              <mc:Fallback>
                <p:oleObj name="文档" r:id="rId7" imgW="5724636" imgH="419207" progId="Word.Document.8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67400"/>
                        <a:ext cx="8510588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63" name="Group 23"/>
          <p:cNvGrpSpPr>
            <a:grpSpLocks/>
          </p:cNvGrpSpPr>
          <p:nvPr/>
        </p:nvGrpSpPr>
        <p:grpSpPr bwMode="auto">
          <a:xfrm>
            <a:off x="6934200" y="3200400"/>
            <a:ext cx="1935163" cy="2886075"/>
            <a:chOff x="4326" y="1877"/>
            <a:chExt cx="1219" cy="1818"/>
          </a:xfrm>
        </p:grpSpPr>
        <p:pic>
          <p:nvPicPr>
            <p:cNvPr id="4104" name="Picture 24" descr="马尔可夫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" y="1877"/>
              <a:ext cx="1219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5" name="Text Box 25"/>
            <p:cNvSpPr txBox="1">
              <a:spLocks noChangeArrowheads="1"/>
            </p:cNvSpPr>
            <p:nvPr/>
          </p:nvSpPr>
          <p:spPr bwMode="auto">
            <a:xfrm>
              <a:off x="4326" y="3464"/>
              <a:ext cx="12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400ED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>
                        <a:alpha val="79999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zh-CN" sz="180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2930" name="Object 2"/>
          <p:cNvGraphicFramePr>
            <a:graphicFrameLocks noChangeAspect="1"/>
          </p:cNvGraphicFramePr>
          <p:nvPr/>
        </p:nvGraphicFramePr>
        <p:xfrm>
          <a:off x="228600" y="533400"/>
          <a:ext cx="58658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文档" r:id="rId3" imgW="3114578" imgH="257247" progId="Word.Document.8">
                  <p:embed/>
                </p:oleObj>
              </mc:Choice>
              <mc:Fallback>
                <p:oleObj name="文档" r:id="rId3" imgW="3114578" imgH="25724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33400"/>
                        <a:ext cx="586581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9" name="Object 11"/>
          <p:cNvGraphicFramePr>
            <a:graphicFrameLocks noChangeAspect="1"/>
          </p:cNvGraphicFramePr>
          <p:nvPr/>
        </p:nvGraphicFramePr>
        <p:xfrm>
          <a:off x="228600" y="1219200"/>
          <a:ext cx="8686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5" imgW="4219446" imgH="876204" progId="Equation.DSMT4">
                  <p:embed/>
                </p:oleObj>
              </mc:Choice>
              <mc:Fallback>
                <p:oleObj name="Equation" r:id="rId5" imgW="4219446" imgH="876204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19200"/>
                        <a:ext cx="86868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883953"/>
              </p:ext>
            </p:extLst>
          </p:nvPr>
        </p:nvGraphicFramePr>
        <p:xfrm>
          <a:off x="570799" y="568431"/>
          <a:ext cx="8174228" cy="2220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文档" r:id="rId3" imgW="5010103" imgH="1342920" progId="Word.Document.8">
                  <p:embed/>
                </p:oleObj>
              </mc:Choice>
              <mc:Fallback>
                <p:oleObj name="文档" r:id="rId3" imgW="5010103" imgH="134292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99" y="568431"/>
                        <a:ext cx="8174228" cy="2220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5" name="Group 15"/>
          <p:cNvGrpSpPr>
            <a:grpSpLocks/>
          </p:cNvGrpSpPr>
          <p:nvPr/>
        </p:nvGrpSpPr>
        <p:grpSpPr bwMode="auto">
          <a:xfrm>
            <a:off x="5105400" y="4038600"/>
            <a:ext cx="838200" cy="77788"/>
            <a:chOff x="2976" y="1152"/>
            <a:chExt cx="624" cy="0"/>
          </a:xfrm>
        </p:grpSpPr>
        <p:sp>
          <p:nvSpPr>
            <p:cNvPr id="23601" name="Line 16"/>
            <p:cNvSpPr>
              <a:spLocks noChangeShapeType="1"/>
            </p:cNvSpPr>
            <p:nvPr/>
          </p:nvSpPr>
          <p:spPr bwMode="auto">
            <a:xfrm>
              <a:off x="2976" y="1152"/>
              <a:ext cx="3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2" name="Line 17"/>
            <p:cNvSpPr>
              <a:spLocks noChangeShapeType="1"/>
            </p:cNvSpPr>
            <p:nvPr/>
          </p:nvSpPr>
          <p:spPr bwMode="auto">
            <a:xfrm>
              <a:off x="3360" y="11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56" name="Group 18"/>
          <p:cNvGrpSpPr>
            <a:grpSpLocks/>
          </p:cNvGrpSpPr>
          <p:nvPr/>
        </p:nvGrpSpPr>
        <p:grpSpPr bwMode="auto">
          <a:xfrm>
            <a:off x="381000" y="3546475"/>
            <a:ext cx="1066800" cy="492125"/>
            <a:chOff x="230" y="842"/>
            <a:chExt cx="326" cy="310"/>
          </a:xfrm>
        </p:grpSpPr>
        <p:sp>
          <p:nvSpPr>
            <p:cNvPr id="23599" name="Line 19"/>
            <p:cNvSpPr>
              <a:spLocks noChangeShapeType="1"/>
            </p:cNvSpPr>
            <p:nvPr/>
          </p:nvSpPr>
          <p:spPr bwMode="auto">
            <a:xfrm>
              <a:off x="288" y="1152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0" name="Text Box 20"/>
            <p:cNvSpPr txBox="1">
              <a:spLocks noChangeArrowheads="1"/>
            </p:cNvSpPr>
            <p:nvPr/>
          </p:nvSpPr>
          <p:spPr bwMode="auto">
            <a:xfrm>
              <a:off x="230" y="842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    </a:t>
              </a:r>
              <a:r>
                <a:rPr kumimoji="1" lang="en-US" altLang="zh-CN" sz="2400">
                  <a:solidFill>
                    <a:srgbClr val="0000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aseline="-25000">
                  <a:solidFill>
                    <a:srgbClr val="0000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23557" name="Group 21"/>
          <p:cNvGrpSpPr>
            <a:grpSpLocks/>
          </p:cNvGrpSpPr>
          <p:nvPr/>
        </p:nvGrpSpPr>
        <p:grpSpPr bwMode="auto">
          <a:xfrm>
            <a:off x="2743200" y="3581400"/>
            <a:ext cx="1066800" cy="457200"/>
            <a:chOff x="1584" y="864"/>
            <a:chExt cx="364" cy="288"/>
          </a:xfrm>
        </p:grpSpPr>
        <p:sp>
          <p:nvSpPr>
            <p:cNvPr id="23597" name="Line 22"/>
            <p:cNvSpPr>
              <a:spLocks noChangeShapeType="1"/>
            </p:cNvSpPr>
            <p:nvPr/>
          </p:nvSpPr>
          <p:spPr bwMode="auto">
            <a:xfrm>
              <a:off x="1584" y="1152"/>
              <a:ext cx="3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8" name="Text Box 23"/>
            <p:cNvSpPr txBox="1">
              <a:spLocks noChangeArrowheads="1"/>
            </p:cNvSpPr>
            <p:nvPr/>
          </p:nvSpPr>
          <p:spPr bwMode="auto">
            <a:xfrm>
              <a:off x="1601" y="864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>
                  <a:solidFill>
                    <a:srgbClr val="0000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aseline="-25000">
                  <a:solidFill>
                    <a:srgbClr val="0000CC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3558" name="Group 24"/>
          <p:cNvGrpSpPr>
            <a:grpSpLocks/>
          </p:cNvGrpSpPr>
          <p:nvPr/>
        </p:nvGrpSpPr>
        <p:grpSpPr bwMode="auto">
          <a:xfrm>
            <a:off x="5867400" y="3581400"/>
            <a:ext cx="1066800" cy="457200"/>
            <a:chOff x="3552" y="864"/>
            <a:chExt cx="432" cy="288"/>
          </a:xfrm>
        </p:grpSpPr>
        <p:sp>
          <p:nvSpPr>
            <p:cNvPr id="23595" name="Line 25"/>
            <p:cNvSpPr>
              <a:spLocks noChangeShapeType="1"/>
            </p:cNvSpPr>
            <p:nvPr/>
          </p:nvSpPr>
          <p:spPr bwMode="auto">
            <a:xfrm>
              <a:off x="3620" y="1152"/>
              <a:ext cx="3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6" name="Text Box 26"/>
            <p:cNvSpPr txBox="1">
              <a:spLocks noChangeArrowheads="1"/>
            </p:cNvSpPr>
            <p:nvPr/>
          </p:nvSpPr>
          <p:spPr bwMode="auto">
            <a:xfrm>
              <a:off x="3552" y="864"/>
              <a:ext cx="3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en-US" altLang="zh-CN" sz="2400">
                  <a:solidFill>
                    <a:srgbClr val="0000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aseline="-25000">
                  <a:solidFill>
                    <a:srgbClr val="0000CC"/>
                  </a:solidFill>
                  <a:latin typeface="Times New Roman" panose="02020603050405020304" pitchFamily="18" charset="0"/>
                </a:rPr>
                <a:t>n-1</a:t>
              </a:r>
            </a:p>
          </p:txBody>
        </p:sp>
      </p:grpSp>
      <p:grpSp>
        <p:nvGrpSpPr>
          <p:cNvPr id="23559" name="Group 27"/>
          <p:cNvGrpSpPr>
            <a:grpSpLocks/>
          </p:cNvGrpSpPr>
          <p:nvPr/>
        </p:nvGrpSpPr>
        <p:grpSpPr bwMode="auto">
          <a:xfrm>
            <a:off x="8229600" y="3581400"/>
            <a:ext cx="914400" cy="457200"/>
            <a:chOff x="4992" y="864"/>
            <a:chExt cx="364" cy="288"/>
          </a:xfrm>
        </p:grpSpPr>
        <p:sp>
          <p:nvSpPr>
            <p:cNvPr id="23593" name="Line 28"/>
            <p:cNvSpPr>
              <a:spLocks noChangeShapeType="1"/>
            </p:cNvSpPr>
            <p:nvPr/>
          </p:nvSpPr>
          <p:spPr bwMode="auto">
            <a:xfrm>
              <a:off x="4992" y="1152"/>
              <a:ext cx="3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4" name="Text Box 29"/>
            <p:cNvSpPr txBox="1">
              <a:spLocks noChangeArrowheads="1"/>
            </p:cNvSpPr>
            <p:nvPr/>
          </p:nvSpPr>
          <p:spPr bwMode="auto">
            <a:xfrm>
              <a:off x="4992" y="864"/>
              <a:ext cx="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400">
                  <a:solidFill>
                    <a:srgbClr val="0000CC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aseline="-25000">
                  <a:solidFill>
                    <a:srgbClr val="0000CC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</p:grpSp>
      <p:grpSp>
        <p:nvGrpSpPr>
          <p:cNvPr id="23560" name="Group 30"/>
          <p:cNvGrpSpPr>
            <a:grpSpLocks/>
          </p:cNvGrpSpPr>
          <p:nvPr/>
        </p:nvGrpSpPr>
        <p:grpSpPr bwMode="auto">
          <a:xfrm>
            <a:off x="3733800" y="3429000"/>
            <a:ext cx="1403350" cy="1066800"/>
            <a:chOff x="2140" y="816"/>
            <a:chExt cx="884" cy="672"/>
          </a:xfrm>
        </p:grpSpPr>
        <p:sp>
          <p:nvSpPr>
            <p:cNvPr id="23583" name="Rectangle 31"/>
            <p:cNvSpPr>
              <a:spLocks noChangeArrowheads="1"/>
            </p:cNvSpPr>
            <p:nvPr/>
          </p:nvSpPr>
          <p:spPr bwMode="auto">
            <a:xfrm>
              <a:off x="2160" y="912"/>
              <a:ext cx="816" cy="576"/>
            </a:xfrm>
            <a:prstGeom prst="rect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84" name="Text Box 32"/>
            <p:cNvSpPr txBox="1">
              <a:spLocks noChangeArrowheads="1"/>
            </p:cNvSpPr>
            <p:nvPr/>
          </p:nvSpPr>
          <p:spPr bwMode="auto">
            <a:xfrm>
              <a:off x="2140" y="966"/>
              <a:ext cx="88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0           0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1           1</a:t>
              </a:r>
            </a:p>
          </p:txBody>
        </p:sp>
        <p:grpSp>
          <p:nvGrpSpPr>
            <p:cNvPr id="23585" name="Group 33"/>
            <p:cNvGrpSpPr>
              <a:grpSpLocks/>
            </p:cNvGrpSpPr>
            <p:nvPr/>
          </p:nvGrpSpPr>
          <p:grpSpPr bwMode="auto">
            <a:xfrm>
              <a:off x="2301" y="816"/>
              <a:ext cx="521" cy="288"/>
              <a:chOff x="1392" y="1632"/>
              <a:chExt cx="672" cy="298"/>
            </a:xfrm>
          </p:grpSpPr>
          <p:sp>
            <p:nvSpPr>
              <p:cNvPr id="23591" name="Line 34"/>
              <p:cNvSpPr>
                <a:spLocks noChangeShapeType="1"/>
              </p:cNvSpPr>
              <p:nvPr/>
            </p:nvSpPr>
            <p:spPr bwMode="auto">
              <a:xfrm>
                <a:off x="1392" y="192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2" name="Text Box 35"/>
              <p:cNvSpPr txBox="1">
                <a:spLocks noChangeArrowheads="1"/>
              </p:cNvSpPr>
              <p:nvPr/>
            </p:nvSpPr>
            <p:spPr bwMode="auto">
              <a:xfrm>
                <a:off x="1612" y="1632"/>
                <a:ext cx="274" cy="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sp>
          <p:nvSpPr>
            <p:cNvPr id="23586" name="Line 36"/>
            <p:cNvSpPr>
              <a:spLocks noChangeShapeType="1"/>
            </p:cNvSpPr>
            <p:nvPr/>
          </p:nvSpPr>
          <p:spPr bwMode="auto">
            <a:xfrm>
              <a:off x="2301" y="1095"/>
              <a:ext cx="521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7" name="Line 37"/>
            <p:cNvSpPr>
              <a:spLocks noChangeShapeType="1"/>
            </p:cNvSpPr>
            <p:nvPr/>
          </p:nvSpPr>
          <p:spPr bwMode="auto">
            <a:xfrm>
              <a:off x="2301" y="1374"/>
              <a:ext cx="5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588" name="Group 38"/>
            <p:cNvGrpSpPr>
              <a:grpSpLocks/>
            </p:cNvGrpSpPr>
            <p:nvPr/>
          </p:nvGrpSpPr>
          <p:grpSpPr bwMode="auto">
            <a:xfrm>
              <a:off x="2207" y="1133"/>
              <a:ext cx="615" cy="249"/>
              <a:chOff x="528" y="2199"/>
              <a:chExt cx="720" cy="288"/>
            </a:xfrm>
          </p:grpSpPr>
          <p:sp>
            <p:nvSpPr>
              <p:cNvPr id="23589" name="Line 39"/>
              <p:cNvSpPr>
                <a:spLocks noChangeShapeType="1"/>
              </p:cNvSpPr>
              <p:nvPr/>
            </p:nvSpPr>
            <p:spPr bwMode="auto">
              <a:xfrm flipV="1">
                <a:off x="624" y="2256"/>
                <a:ext cx="62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0" name="Text Box 40"/>
              <p:cNvSpPr txBox="1">
                <a:spLocks noChangeArrowheads="1"/>
              </p:cNvSpPr>
              <p:nvPr/>
            </p:nvSpPr>
            <p:spPr bwMode="auto">
              <a:xfrm>
                <a:off x="528" y="2199"/>
                <a:ext cx="3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1-p</a:t>
                </a:r>
              </a:p>
            </p:txBody>
          </p:sp>
        </p:grpSp>
      </p:grpSp>
      <p:grpSp>
        <p:nvGrpSpPr>
          <p:cNvPr id="23561" name="Group 41"/>
          <p:cNvGrpSpPr>
            <a:grpSpLocks/>
          </p:cNvGrpSpPr>
          <p:nvPr/>
        </p:nvGrpSpPr>
        <p:grpSpPr bwMode="auto">
          <a:xfrm>
            <a:off x="6902450" y="3352800"/>
            <a:ext cx="1403350" cy="1143000"/>
            <a:chOff x="4108" y="816"/>
            <a:chExt cx="884" cy="672"/>
          </a:xfrm>
        </p:grpSpPr>
        <p:sp>
          <p:nvSpPr>
            <p:cNvPr id="23573" name="Rectangle 42"/>
            <p:cNvSpPr>
              <a:spLocks noChangeArrowheads="1"/>
            </p:cNvSpPr>
            <p:nvPr/>
          </p:nvSpPr>
          <p:spPr bwMode="auto">
            <a:xfrm>
              <a:off x="4128" y="912"/>
              <a:ext cx="816" cy="576"/>
            </a:xfrm>
            <a:prstGeom prst="rect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74" name="Text Box 43"/>
            <p:cNvSpPr txBox="1">
              <a:spLocks noChangeArrowheads="1"/>
            </p:cNvSpPr>
            <p:nvPr/>
          </p:nvSpPr>
          <p:spPr bwMode="auto">
            <a:xfrm>
              <a:off x="4108" y="970"/>
              <a:ext cx="884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0           0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1           1</a:t>
              </a:r>
            </a:p>
          </p:txBody>
        </p:sp>
        <p:grpSp>
          <p:nvGrpSpPr>
            <p:cNvPr id="23575" name="Group 44"/>
            <p:cNvGrpSpPr>
              <a:grpSpLocks/>
            </p:cNvGrpSpPr>
            <p:nvPr/>
          </p:nvGrpSpPr>
          <p:grpSpPr bwMode="auto">
            <a:xfrm>
              <a:off x="4272" y="816"/>
              <a:ext cx="528" cy="288"/>
              <a:chOff x="1392" y="1632"/>
              <a:chExt cx="672" cy="288"/>
            </a:xfrm>
          </p:grpSpPr>
          <p:sp>
            <p:nvSpPr>
              <p:cNvPr id="23581" name="Line 45"/>
              <p:cNvSpPr>
                <a:spLocks noChangeShapeType="1"/>
              </p:cNvSpPr>
              <p:nvPr/>
            </p:nvSpPr>
            <p:spPr bwMode="auto">
              <a:xfrm>
                <a:off x="1392" y="192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2" name="Text Box 46"/>
              <p:cNvSpPr txBox="1">
                <a:spLocks noChangeArrowheads="1"/>
              </p:cNvSpPr>
              <p:nvPr/>
            </p:nvSpPr>
            <p:spPr bwMode="auto">
              <a:xfrm>
                <a:off x="1612" y="1632"/>
                <a:ext cx="270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008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sp>
          <p:nvSpPr>
            <p:cNvPr id="23576" name="Line 47"/>
            <p:cNvSpPr>
              <a:spLocks noChangeShapeType="1"/>
            </p:cNvSpPr>
            <p:nvPr/>
          </p:nvSpPr>
          <p:spPr bwMode="auto">
            <a:xfrm>
              <a:off x="4272" y="110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Line 48"/>
            <p:cNvSpPr>
              <a:spLocks noChangeShapeType="1"/>
            </p:cNvSpPr>
            <p:nvPr/>
          </p:nvSpPr>
          <p:spPr bwMode="auto">
            <a:xfrm>
              <a:off x="4272" y="1392"/>
              <a:ext cx="52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578" name="Group 49"/>
            <p:cNvGrpSpPr>
              <a:grpSpLocks/>
            </p:cNvGrpSpPr>
            <p:nvPr/>
          </p:nvGrpSpPr>
          <p:grpSpPr bwMode="auto">
            <a:xfrm>
              <a:off x="4176" y="1142"/>
              <a:ext cx="624" cy="234"/>
              <a:chOff x="528" y="2198"/>
              <a:chExt cx="720" cy="261"/>
            </a:xfrm>
          </p:grpSpPr>
          <p:sp>
            <p:nvSpPr>
              <p:cNvPr id="23579" name="Line 50"/>
              <p:cNvSpPr>
                <a:spLocks noChangeShapeType="1"/>
              </p:cNvSpPr>
              <p:nvPr/>
            </p:nvSpPr>
            <p:spPr bwMode="auto">
              <a:xfrm flipV="1">
                <a:off x="624" y="2256"/>
                <a:ext cx="62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0" name="Text Box 51"/>
              <p:cNvSpPr txBox="1">
                <a:spLocks noChangeArrowheads="1"/>
              </p:cNvSpPr>
              <p:nvPr/>
            </p:nvSpPr>
            <p:spPr bwMode="auto">
              <a:xfrm>
                <a:off x="528" y="2198"/>
                <a:ext cx="393" cy="2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008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1-p</a:t>
                </a:r>
              </a:p>
            </p:txBody>
          </p:sp>
        </p:grpSp>
      </p:grpSp>
      <p:sp>
        <p:nvSpPr>
          <p:cNvPr id="23562" name="Rectangle 52"/>
          <p:cNvSpPr>
            <a:spLocks noChangeArrowheads="1"/>
          </p:cNvSpPr>
          <p:nvPr/>
        </p:nvSpPr>
        <p:spPr bwMode="auto">
          <a:xfrm>
            <a:off x="1447800" y="3581400"/>
            <a:ext cx="1295400" cy="91440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3" name="Text Box 56"/>
          <p:cNvSpPr txBox="1">
            <a:spLocks noChangeArrowheads="1"/>
          </p:cNvSpPr>
          <p:nvPr/>
        </p:nvSpPr>
        <p:spPr bwMode="auto">
          <a:xfrm>
            <a:off x="1447800" y="3673475"/>
            <a:ext cx="1403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0           0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1           1</a:t>
            </a:r>
          </a:p>
        </p:txBody>
      </p:sp>
      <p:grpSp>
        <p:nvGrpSpPr>
          <p:cNvPr id="23564" name="Group 57"/>
          <p:cNvGrpSpPr>
            <a:grpSpLocks/>
          </p:cNvGrpSpPr>
          <p:nvPr/>
        </p:nvGrpSpPr>
        <p:grpSpPr bwMode="auto">
          <a:xfrm>
            <a:off x="1708150" y="3429000"/>
            <a:ext cx="838200" cy="457200"/>
            <a:chOff x="1392" y="1632"/>
            <a:chExt cx="672" cy="288"/>
          </a:xfrm>
        </p:grpSpPr>
        <p:sp>
          <p:nvSpPr>
            <p:cNvPr id="23571" name="Line 58"/>
            <p:cNvSpPr>
              <a:spLocks noChangeShapeType="1"/>
            </p:cNvSpPr>
            <p:nvPr/>
          </p:nvSpPr>
          <p:spPr bwMode="auto">
            <a:xfrm>
              <a:off x="1392" y="192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Text Box 59"/>
            <p:cNvSpPr txBox="1">
              <a:spLocks noChangeArrowheads="1"/>
            </p:cNvSpPr>
            <p:nvPr/>
          </p:nvSpPr>
          <p:spPr bwMode="auto">
            <a:xfrm>
              <a:off x="1612" y="1632"/>
              <a:ext cx="2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23565" name="Line 60"/>
          <p:cNvSpPr>
            <a:spLocks noChangeShapeType="1"/>
          </p:cNvSpPr>
          <p:nvPr/>
        </p:nvSpPr>
        <p:spPr bwMode="auto">
          <a:xfrm>
            <a:off x="1708150" y="4343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566" name="Group 61"/>
          <p:cNvGrpSpPr>
            <a:grpSpLocks/>
          </p:cNvGrpSpPr>
          <p:nvPr/>
        </p:nvGrpSpPr>
        <p:grpSpPr bwMode="auto">
          <a:xfrm>
            <a:off x="1555750" y="3946525"/>
            <a:ext cx="990600" cy="396875"/>
            <a:chOff x="528" y="2198"/>
            <a:chExt cx="720" cy="279"/>
          </a:xfrm>
        </p:grpSpPr>
        <p:sp>
          <p:nvSpPr>
            <p:cNvPr id="23569" name="Line 62"/>
            <p:cNvSpPr>
              <a:spLocks noChangeShapeType="1"/>
            </p:cNvSpPr>
            <p:nvPr/>
          </p:nvSpPr>
          <p:spPr bwMode="auto">
            <a:xfrm flipV="1">
              <a:off x="624" y="2256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Text Box 63"/>
            <p:cNvSpPr txBox="1">
              <a:spLocks noChangeArrowheads="1"/>
            </p:cNvSpPr>
            <p:nvPr/>
          </p:nvSpPr>
          <p:spPr bwMode="auto">
            <a:xfrm>
              <a:off x="528" y="2198"/>
              <a:ext cx="394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1-p</a:t>
              </a:r>
            </a:p>
          </p:txBody>
        </p:sp>
      </p:grpSp>
      <p:sp>
        <p:nvSpPr>
          <p:cNvPr id="23567" name="Line 64"/>
          <p:cNvSpPr>
            <a:spLocks noChangeShapeType="1"/>
          </p:cNvSpPr>
          <p:nvPr/>
        </p:nvSpPr>
        <p:spPr bwMode="auto">
          <a:xfrm>
            <a:off x="1676400" y="3962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3537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275830"/>
              </p:ext>
            </p:extLst>
          </p:nvPr>
        </p:nvGraphicFramePr>
        <p:xfrm>
          <a:off x="671239" y="4860925"/>
          <a:ext cx="8032750" cy="1553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文档" r:id="rId5" imgW="4867304" imgH="914535" progId="Word.Document.8">
                  <p:embed/>
                </p:oleObj>
              </mc:Choice>
              <mc:Fallback>
                <p:oleObj name="文档" r:id="rId5" imgW="4867304" imgH="914535" progId="Word.Document.8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239" y="4860925"/>
                        <a:ext cx="8032750" cy="1553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3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954" name="Object 2"/>
          <p:cNvGraphicFramePr>
            <a:graphicFrameLocks noChangeAspect="1"/>
          </p:cNvGraphicFramePr>
          <p:nvPr/>
        </p:nvGraphicFramePr>
        <p:xfrm>
          <a:off x="379413" y="228600"/>
          <a:ext cx="87645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文档" r:id="rId3" imgW="4886200" imgH="314203" progId="Word.Document.8">
                  <p:embed/>
                </p:oleObj>
              </mc:Choice>
              <mc:Fallback>
                <p:oleObj name="文档" r:id="rId3" imgW="4886200" imgH="31420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228600"/>
                        <a:ext cx="8764587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00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980724"/>
              </p:ext>
            </p:extLst>
          </p:nvPr>
        </p:nvGraphicFramePr>
        <p:xfrm>
          <a:off x="990600" y="835855"/>
          <a:ext cx="6027738" cy="1718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5" imgW="3267094" imgH="904817" progId="Equation.DSMT4">
                  <p:embed/>
                </p:oleObj>
              </mc:Choice>
              <mc:Fallback>
                <p:oleObj name="Equation" r:id="rId5" imgW="3267094" imgH="904817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835855"/>
                        <a:ext cx="6027738" cy="1718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004" name="Object 52"/>
          <p:cNvGraphicFramePr>
            <a:graphicFrameLocks noChangeAspect="1"/>
          </p:cNvGraphicFramePr>
          <p:nvPr/>
        </p:nvGraphicFramePr>
        <p:xfrm>
          <a:off x="295275" y="2590800"/>
          <a:ext cx="884872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文档" r:id="rId7" imgW="5000655" imgH="390594" progId="Word.Document.8">
                  <p:embed/>
                </p:oleObj>
              </mc:Choice>
              <mc:Fallback>
                <p:oleObj name="文档" r:id="rId7" imgW="5000655" imgH="390594" progId="Word.Document.8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2590800"/>
                        <a:ext cx="8848725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029" name="Object 5"/>
          <p:cNvGraphicFramePr>
            <a:graphicFrameLocks noChangeAspect="1"/>
          </p:cNvGraphicFramePr>
          <p:nvPr/>
        </p:nvGraphicFramePr>
        <p:xfrm>
          <a:off x="228600" y="304800"/>
          <a:ext cx="87503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文档" r:id="rId3" imgW="6905627" imgH="466715" progId="Word.Document.8">
                  <p:embed/>
                </p:oleObj>
              </mc:Choice>
              <mc:Fallback>
                <p:oleObj name="文档" r:id="rId3" imgW="6905627" imgH="46671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"/>
                        <a:ext cx="8750300" cy="63341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00"/>
                          </a:gs>
                          <a:gs pos="50000">
                            <a:schemeClr val="bg1"/>
                          </a:gs>
                          <a:gs pos="100000">
                            <a:srgbClr val="00FF00"/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890372"/>
              </p:ext>
            </p:extLst>
          </p:nvPr>
        </p:nvGraphicFramePr>
        <p:xfrm>
          <a:off x="685800" y="1198112"/>
          <a:ext cx="8285163" cy="214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文档" r:id="rId5" imgW="4724505" imgH="1200125" progId="Word.Document.8">
                  <p:embed/>
                </p:oleObj>
              </mc:Choice>
              <mc:Fallback>
                <p:oleObj name="文档" r:id="rId5" imgW="4724505" imgH="120012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98112"/>
                        <a:ext cx="8285163" cy="214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1" name="Object 7"/>
          <p:cNvGraphicFramePr>
            <a:graphicFrameLocks noChangeAspect="1"/>
          </p:cNvGraphicFramePr>
          <p:nvPr/>
        </p:nvGraphicFramePr>
        <p:xfrm>
          <a:off x="304800" y="3352800"/>
          <a:ext cx="108267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文档" r:id="rId7" imgW="552569" imgH="400042" progId="Word.Document.8">
                  <p:embed/>
                </p:oleObj>
              </mc:Choice>
              <mc:Fallback>
                <p:oleObj name="文档" r:id="rId7" imgW="552569" imgH="40004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352800"/>
                        <a:ext cx="1082675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182652"/>
              </p:ext>
            </p:extLst>
          </p:nvPr>
        </p:nvGraphicFramePr>
        <p:xfrm>
          <a:off x="1905000" y="3486744"/>
          <a:ext cx="2209800" cy="55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9" imgW="904842" imgH="200021" progId="Equation.DSMT4">
                  <p:embed/>
                </p:oleObj>
              </mc:Choice>
              <mc:Fallback>
                <p:oleObj name="Equation" r:id="rId9" imgW="904842" imgH="20002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86744"/>
                        <a:ext cx="2209800" cy="558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771889"/>
              </p:ext>
            </p:extLst>
          </p:nvPr>
        </p:nvGraphicFramePr>
        <p:xfrm>
          <a:off x="4800600" y="3323852"/>
          <a:ext cx="2285999" cy="925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Equation" r:id="rId11" imgW="1066806" imgH="409489" progId="Equation.DSMT4">
                  <p:embed/>
                </p:oleObj>
              </mc:Choice>
              <mc:Fallback>
                <p:oleObj name="Equation" r:id="rId11" imgW="1066806" imgH="40948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323852"/>
                        <a:ext cx="2285999" cy="925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114813"/>
              </p:ext>
            </p:extLst>
          </p:nvPr>
        </p:nvGraphicFramePr>
        <p:xfrm>
          <a:off x="838200" y="4194662"/>
          <a:ext cx="8118475" cy="121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文档" r:id="rId13" imgW="4524479" imgH="647571" progId="Word.Document.8">
                  <p:embed/>
                </p:oleObj>
              </mc:Choice>
              <mc:Fallback>
                <p:oleObj name="文档" r:id="rId13" imgW="4524479" imgH="647571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4662"/>
                        <a:ext cx="8118475" cy="121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683302"/>
              </p:ext>
            </p:extLst>
          </p:nvPr>
        </p:nvGraphicFramePr>
        <p:xfrm>
          <a:off x="2667000" y="5127444"/>
          <a:ext cx="3657600" cy="943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Equation" r:id="rId15" imgW="1638271" imgH="390594" progId="Equation.DSMT4">
                  <p:embed/>
                </p:oleObj>
              </mc:Choice>
              <mc:Fallback>
                <p:oleObj name="Equation" r:id="rId15" imgW="1638271" imgH="390594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127444"/>
                        <a:ext cx="3657600" cy="943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233462"/>
              </p:ext>
            </p:extLst>
          </p:nvPr>
        </p:nvGraphicFramePr>
        <p:xfrm>
          <a:off x="838200" y="5967097"/>
          <a:ext cx="7848600" cy="87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文档" r:id="rId17" imgW="4695891" imgH="485880" progId="Word.Document.8">
                  <p:embed/>
                </p:oleObj>
              </mc:Choice>
              <mc:Fallback>
                <p:oleObj name="文档" r:id="rId17" imgW="4695891" imgH="485880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967097"/>
                        <a:ext cx="7848600" cy="877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489" name="Object 9"/>
          <p:cNvGraphicFramePr>
            <a:graphicFrameLocks noChangeAspect="1"/>
          </p:cNvGraphicFramePr>
          <p:nvPr/>
        </p:nvGraphicFramePr>
        <p:xfrm>
          <a:off x="533400" y="228600"/>
          <a:ext cx="871538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文档" r:id="rId3" imgW="447562" imgH="419207" progId="Word.Document.8">
                  <p:embed/>
                </p:oleObj>
              </mc:Choice>
              <mc:Fallback>
                <p:oleObj name="文档" r:id="rId3" imgW="447562" imgH="419207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"/>
                        <a:ext cx="871538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588368"/>
              </p:ext>
            </p:extLst>
          </p:nvPr>
        </p:nvGraphicFramePr>
        <p:xfrm>
          <a:off x="1676400" y="336550"/>
          <a:ext cx="5257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Equation" r:id="rId5" imgW="2371700" imgH="200021" progId="Equation.DSMT4">
                  <p:embed/>
                </p:oleObj>
              </mc:Choice>
              <mc:Fallback>
                <p:oleObj name="Equation" r:id="rId5" imgW="2371700" imgH="20002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36550"/>
                        <a:ext cx="52578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547588"/>
              </p:ext>
            </p:extLst>
          </p:nvPr>
        </p:nvGraphicFramePr>
        <p:xfrm>
          <a:off x="1676400" y="1017482"/>
          <a:ext cx="4953000" cy="670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Equation" r:id="rId7" imgW="2600340" imgH="304755" progId="Equation.DSMT4">
                  <p:embed/>
                </p:oleObj>
              </mc:Choice>
              <mc:Fallback>
                <p:oleObj name="Equation" r:id="rId7" imgW="2600340" imgH="30475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017482"/>
                        <a:ext cx="4953000" cy="670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173188"/>
              </p:ext>
            </p:extLst>
          </p:nvPr>
        </p:nvGraphicFramePr>
        <p:xfrm>
          <a:off x="661194" y="1580274"/>
          <a:ext cx="8077200" cy="12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文档" r:id="rId9" imgW="4743401" imgH="704797" progId="Word.Document.8">
                  <p:embed/>
                </p:oleObj>
              </mc:Choice>
              <mc:Fallback>
                <p:oleObj name="文档" r:id="rId9" imgW="4743401" imgH="704797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194" y="1580274"/>
                        <a:ext cx="8077200" cy="126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265012"/>
              </p:ext>
            </p:extLst>
          </p:nvPr>
        </p:nvGraphicFramePr>
        <p:xfrm>
          <a:off x="685800" y="2551956"/>
          <a:ext cx="6054725" cy="1127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Equation" r:id="rId11" imgW="2438376" imgH="457267" progId="Equation.DSMT4">
                  <p:embed/>
                </p:oleObj>
              </mc:Choice>
              <mc:Fallback>
                <p:oleObj name="Equation" r:id="rId11" imgW="2438376" imgH="457267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51956"/>
                        <a:ext cx="6054725" cy="1127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021307"/>
              </p:ext>
            </p:extLst>
          </p:nvPr>
        </p:nvGraphicFramePr>
        <p:xfrm>
          <a:off x="407988" y="3794832"/>
          <a:ext cx="8583612" cy="1081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Equation" r:id="rId13" imgW="4543375" imgH="457267" progId="Equation.DSMT4">
                  <p:embed/>
                </p:oleObj>
              </mc:Choice>
              <mc:Fallback>
                <p:oleObj name="Equation" r:id="rId13" imgW="4543375" imgH="457267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3794832"/>
                        <a:ext cx="8583612" cy="1081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695910"/>
              </p:ext>
            </p:extLst>
          </p:nvPr>
        </p:nvGraphicFramePr>
        <p:xfrm>
          <a:off x="369336" y="4991806"/>
          <a:ext cx="8393664" cy="881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Equation" r:id="rId15" imgW="3305156" imgH="314203" progId="Equation.DSMT4">
                  <p:embed/>
                </p:oleObj>
              </mc:Choice>
              <mc:Fallback>
                <p:oleObj name="Equation" r:id="rId15" imgW="3305156" imgH="314203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336" y="4991806"/>
                        <a:ext cx="8393664" cy="881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136294"/>
              </p:ext>
            </p:extLst>
          </p:nvPr>
        </p:nvGraphicFramePr>
        <p:xfrm>
          <a:off x="369336" y="5881777"/>
          <a:ext cx="2819400" cy="784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Equation" r:id="rId17" imgW="1066806" imgH="304755" progId="Equation.DSMT4">
                  <p:embed/>
                </p:oleObj>
              </mc:Choice>
              <mc:Fallback>
                <p:oleObj name="Equation" r:id="rId17" imgW="1066806" imgH="304755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336" y="5881777"/>
                        <a:ext cx="2819400" cy="7849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6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6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4" name="Object 10"/>
          <p:cNvGraphicFramePr>
            <a:graphicFrameLocks noChangeAspect="1"/>
          </p:cNvGraphicFramePr>
          <p:nvPr/>
        </p:nvGraphicFramePr>
        <p:xfrm>
          <a:off x="1066800" y="152400"/>
          <a:ext cx="409575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Equation" r:id="rId3" imgW="1638271" imgH="390594" progId="Equation.DSMT4">
                  <p:embed/>
                </p:oleObj>
              </mc:Choice>
              <mc:Fallback>
                <p:oleObj name="Equation" r:id="rId3" imgW="1638271" imgH="39059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2400"/>
                        <a:ext cx="409575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5" name="Object 11"/>
          <p:cNvGraphicFramePr>
            <a:graphicFrameLocks noChangeAspect="1"/>
          </p:cNvGraphicFramePr>
          <p:nvPr/>
        </p:nvGraphicFramePr>
        <p:xfrm>
          <a:off x="5486400" y="304800"/>
          <a:ext cx="327818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文档" r:id="rId5" imgW="1800236" imgH="438102" progId="Word.Document.8">
                  <p:embed/>
                </p:oleObj>
              </mc:Choice>
              <mc:Fallback>
                <p:oleObj name="文档" r:id="rId5" imgW="1800236" imgH="438102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04800"/>
                        <a:ext cx="3278188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283307"/>
              </p:ext>
            </p:extLst>
          </p:nvPr>
        </p:nvGraphicFramePr>
        <p:xfrm>
          <a:off x="457200" y="1266592"/>
          <a:ext cx="4759325" cy="740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文档" r:id="rId7" imgW="2828980" imgH="409489" progId="Word.Document.8">
                  <p:embed/>
                </p:oleObj>
              </mc:Choice>
              <mc:Fallback>
                <p:oleObj name="文档" r:id="rId7" imgW="2828980" imgH="409489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66592"/>
                        <a:ext cx="4759325" cy="740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225913"/>
              </p:ext>
            </p:extLst>
          </p:nvPr>
        </p:nvGraphicFramePr>
        <p:xfrm>
          <a:off x="1447800" y="1944398"/>
          <a:ext cx="4838700" cy="500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Equation" r:id="rId9" imgW="1981096" imgH="161960" progId="Equation.DSMT4">
                  <p:embed/>
                </p:oleObj>
              </mc:Choice>
              <mc:Fallback>
                <p:oleObj name="Equation" r:id="rId9" imgW="1981096" imgH="1619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44398"/>
                        <a:ext cx="4838700" cy="500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591838"/>
              </p:ext>
            </p:extLst>
          </p:nvPr>
        </p:nvGraphicFramePr>
        <p:xfrm>
          <a:off x="457200" y="2500920"/>
          <a:ext cx="2708275" cy="551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文档" r:id="rId11" imgW="1800236" imgH="342816" progId="Word.Document.8">
                  <p:embed/>
                </p:oleObj>
              </mc:Choice>
              <mc:Fallback>
                <p:oleObj name="文档" r:id="rId11" imgW="1800236" imgH="342816" progId="Word.Documen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00920"/>
                        <a:ext cx="2708275" cy="551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566602"/>
              </p:ext>
            </p:extLst>
          </p:nvPr>
        </p:nvGraphicFramePr>
        <p:xfrm>
          <a:off x="3136900" y="2500816"/>
          <a:ext cx="5397500" cy="594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文档" r:id="rId13" imgW="3581306" imgH="361981" progId="Word.Document.8">
                  <p:embed/>
                </p:oleObj>
              </mc:Choice>
              <mc:Fallback>
                <p:oleObj name="文档" r:id="rId13" imgW="3581306" imgH="361981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2500816"/>
                        <a:ext cx="5397500" cy="594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38941"/>
              </p:ext>
            </p:extLst>
          </p:nvPr>
        </p:nvGraphicFramePr>
        <p:xfrm>
          <a:off x="381000" y="3196059"/>
          <a:ext cx="8153400" cy="1353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Document" r:id="rId15" imgW="5486278" imgH="885922" progId="Word.Document.8">
                  <p:embed/>
                </p:oleObj>
              </mc:Choice>
              <mc:Fallback>
                <p:oleObj name="Document" r:id="rId15" imgW="5486278" imgH="885922" progId="Word.Document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196059"/>
                        <a:ext cx="8153400" cy="1353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952875"/>
              </p:ext>
            </p:extLst>
          </p:nvPr>
        </p:nvGraphicFramePr>
        <p:xfrm>
          <a:off x="429904" y="4693071"/>
          <a:ext cx="7696200" cy="892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Document" r:id="rId17" imgW="5152901" imgH="571449" progId="Word.Document.8">
                  <p:embed/>
                </p:oleObj>
              </mc:Choice>
              <mc:Fallback>
                <p:oleObj name="Document" r:id="rId17" imgW="5152901" imgH="571449" progId="Word.Document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904" y="4693071"/>
                        <a:ext cx="7696200" cy="892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7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7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7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5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682181"/>
              </p:ext>
            </p:extLst>
          </p:nvPr>
        </p:nvGraphicFramePr>
        <p:xfrm>
          <a:off x="457200" y="685800"/>
          <a:ext cx="8250238" cy="500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文档" r:id="rId3" imgW="5181515" imgH="3133659" progId="Word.Document.8">
                  <p:embed/>
                </p:oleObj>
              </mc:Choice>
              <mc:Fallback>
                <p:oleObj name="文档" r:id="rId3" imgW="5181515" imgH="3133659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85800"/>
                        <a:ext cx="8250238" cy="5002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555" name="Object 3"/>
          <p:cNvGraphicFramePr>
            <a:graphicFrameLocks noChangeAspect="1"/>
          </p:cNvGraphicFramePr>
          <p:nvPr/>
        </p:nvGraphicFramePr>
        <p:xfrm>
          <a:off x="609600" y="914400"/>
          <a:ext cx="7315200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Equation" r:id="rId3" imgW="3552692" imgH="1228738" progId="Equation.DSMT4">
                  <p:embed/>
                </p:oleObj>
              </mc:Choice>
              <mc:Fallback>
                <p:oleObj name="Equation" r:id="rId3" imgW="3552692" imgH="122873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14400"/>
                        <a:ext cx="7315200" cy="258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6" name="Object 4"/>
          <p:cNvGraphicFramePr>
            <a:graphicFrameLocks noChangeAspect="1"/>
          </p:cNvGraphicFramePr>
          <p:nvPr/>
        </p:nvGraphicFramePr>
        <p:xfrm>
          <a:off x="3657600" y="381000"/>
          <a:ext cx="14414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Equation" r:id="rId5" imgW="619244" imgH="190573" progId="Equation.DSMT4">
                  <p:embed/>
                </p:oleObj>
              </mc:Choice>
              <mc:Fallback>
                <p:oleObj name="Equation" r:id="rId5" imgW="619244" imgH="19057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1000"/>
                        <a:ext cx="14414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7" name="Object 5"/>
          <p:cNvGraphicFramePr>
            <a:graphicFrameLocks noChangeAspect="1"/>
          </p:cNvGraphicFramePr>
          <p:nvPr/>
        </p:nvGraphicFramePr>
        <p:xfrm>
          <a:off x="838200" y="3810000"/>
          <a:ext cx="4495800" cy="248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Equation" r:id="rId7" imgW="2028876" imgH="1104838" progId="Equation.DSMT4">
                  <p:embed/>
                </p:oleObj>
              </mc:Choice>
              <mc:Fallback>
                <p:oleObj name="Equation" r:id="rId7" imgW="2028876" imgH="110483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10000"/>
                        <a:ext cx="4495800" cy="248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8" name="Object 6"/>
          <p:cNvGraphicFramePr>
            <a:graphicFrameLocks noChangeAspect="1"/>
          </p:cNvGraphicFramePr>
          <p:nvPr/>
        </p:nvGraphicFramePr>
        <p:xfrm>
          <a:off x="228600" y="381000"/>
          <a:ext cx="30384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文档" r:id="rId9" imgW="1800236" imgH="342816" progId="Word.Document.8">
                  <p:embed/>
                </p:oleObj>
              </mc:Choice>
              <mc:Fallback>
                <p:oleObj name="文档" r:id="rId9" imgW="1800236" imgH="34281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1000"/>
                        <a:ext cx="30384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290" name="Object 2"/>
          <p:cNvGraphicFramePr>
            <a:graphicFrameLocks noChangeAspect="1"/>
          </p:cNvGraphicFramePr>
          <p:nvPr/>
        </p:nvGraphicFramePr>
        <p:xfrm>
          <a:off x="2262188" y="806450"/>
          <a:ext cx="7921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Equation" r:id="rId3" imgW="304763" imgH="161960" progId="Equation.DSMT4">
                  <p:embed/>
                </p:oleObj>
              </mc:Choice>
              <mc:Fallback>
                <p:oleObj name="Equation" r:id="rId3" imgW="304763" imgH="161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806450"/>
                        <a:ext cx="792162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1" name="Object 3"/>
          <p:cNvGraphicFramePr>
            <a:graphicFrameLocks noChangeAspect="1"/>
          </p:cNvGraphicFramePr>
          <p:nvPr/>
        </p:nvGraphicFramePr>
        <p:xfrm>
          <a:off x="4198938" y="620713"/>
          <a:ext cx="1395412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Equation" r:id="rId5" imgW="638140" imgH="371429" progId="Equation.DSMT4">
                  <p:embed/>
                </p:oleObj>
              </mc:Choice>
              <mc:Fallback>
                <p:oleObj name="Equation" r:id="rId5" imgW="638140" imgH="3714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38" y="620713"/>
                        <a:ext cx="1395412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900113" y="749300"/>
            <a:ext cx="1435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）由</a:t>
            </a:r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3006725" y="7493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可知</a:t>
            </a:r>
          </a:p>
        </p:txBody>
      </p:sp>
      <p:graphicFrame>
        <p:nvGraphicFramePr>
          <p:cNvPr id="268294" name="Object 6"/>
          <p:cNvGraphicFramePr>
            <a:graphicFrameLocks noChangeAspect="1"/>
          </p:cNvGraphicFramePr>
          <p:nvPr/>
        </p:nvGraphicFramePr>
        <p:xfrm>
          <a:off x="1187450" y="2276475"/>
          <a:ext cx="6913563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Equation" r:id="rId7" imgW="3267094" imgH="866757" progId="Equation.DSMT4">
                  <p:embed/>
                </p:oleObj>
              </mc:Choice>
              <mc:Fallback>
                <p:oleObj name="Equation" r:id="rId7" imgW="3267094" imgH="86675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76475"/>
                        <a:ext cx="6913563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5" name="Object 7"/>
          <p:cNvGraphicFramePr>
            <a:graphicFrameLocks noChangeAspect="1"/>
          </p:cNvGraphicFramePr>
          <p:nvPr/>
        </p:nvGraphicFramePr>
        <p:xfrm>
          <a:off x="2681288" y="4149725"/>
          <a:ext cx="5183187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Equation" r:id="rId9" imgW="2524217" imgH="371429" progId="Equation.DSMT4">
                  <p:embed/>
                </p:oleObj>
              </mc:Choice>
              <mc:Fallback>
                <p:oleObj name="Equation" r:id="rId9" imgW="2524217" imgH="3714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4149725"/>
                        <a:ext cx="5183187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971550" y="1628775"/>
            <a:ext cx="5976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）由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C-K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方程可知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3883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 useBgFill="1"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6011863" y="863600"/>
            <a:ext cx="2925762" cy="1212850"/>
          </a:xfrm>
          <a:prstGeom prst="rect">
            <a:avLst/>
          </a:prstGeom>
          <a:ln w="25400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sy="50000" kx="2115830" algn="bl" rotWithShape="0">
              <a:srgbClr val="C0C0C0">
                <a:alpha val="79999"/>
              </a:srgbClr>
            </a:outerShdw>
          </a:effec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    </a:t>
            </a:r>
            <a:r>
              <a:rPr lang="zh-CN" altLang="en-US" sz="2400" b="1">
                <a:solidFill>
                  <a:srgbClr val="0000FF"/>
                </a:solidFill>
              </a:rPr>
              <a:t>问题</a:t>
            </a:r>
            <a:r>
              <a:rPr lang="en-US" altLang="zh-CN" sz="2400" b="1">
                <a:solidFill>
                  <a:srgbClr val="0000FF"/>
                </a:solidFill>
              </a:rPr>
              <a:t>2</a:t>
            </a:r>
            <a:r>
              <a:rPr lang="zh-CN" altLang="en-US" sz="2400" b="1">
                <a:solidFill>
                  <a:srgbClr val="0000FF"/>
                </a:solidFill>
              </a:rPr>
              <a:t>：从状态</a:t>
            </a:r>
            <a:r>
              <a:rPr lang="en-US" altLang="zh-CN" sz="2400" b="1">
                <a:solidFill>
                  <a:srgbClr val="0000FF"/>
                </a:solidFill>
              </a:rPr>
              <a:t>3</a:t>
            </a:r>
            <a:r>
              <a:rPr lang="zh-CN" altLang="en-US" sz="2400" b="1">
                <a:solidFill>
                  <a:srgbClr val="0000FF"/>
                </a:solidFill>
              </a:rPr>
              <a:t>转移两步到达状态</a:t>
            </a:r>
            <a:r>
              <a:rPr lang="en-US" altLang="zh-CN" sz="2400" b="1">
                <a:solidFill>
                  <a:srgbClr val="0000FF"/>
                </a:solidFill>
              </a:rPr>
              <a:t>4</a:t>
            </a:r>
            <a:r>
              <a:rPr lang="zh-CN" altLang="en-US" sz="2400" b="1">
                <a:solidFill>
                  <a:srgbClr val="0000FF"/>
                </a:solidFill>
              </a:rPr>
              <a:t>的概率；</a:t>
            </a:r>
          </a:p>
        </p:txBody>
      </p:sp>
      <p:sp useBgFill="1">
        <p:nvSpPr>
          <p:cNvPr id="268300" name="Text Box 12"/>
          <p:cNvSpPr txBox="1">
            <a:spLocks noChangeArrowheads="1"/>
          </p:cNvSpPr>
          <p:nvPr/>
        </p:nvSpPr>
        <p:spPr bwMode="auto">
          <a:xfrm>
            <a:off x="206375" y="3203575"/>
            <a:ext cx="2205038" cy="1577975"/>
          </a:xfrm>
          <a:prstGeom prst="rect">
            <a:avLst/>
          </a:prstGeom>
          <a:ln w="254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问题</a:t>
            </a:r>
            <a:r>
              <a:rPr lang="en-US" altLang="zh-CN" sz="2400" b="1">
                <a:solidFill>
                  <a:srgbClr val="0000FF"/>
                </a:solidFill>
              </a:rPr>
              <a:t>3</a:t>
            </a:r>
            <a:r>
              <a:rPr lang="zh-CN" altLang="en-US" sz="2400" b="1">
                <a:solidFill>
                  <a:srgbClr val="0000FF"/>
                </a:solidFill>
              </a:rPr>
              <a:t>：从状态</a:t>
            </a:r>
            <a:r>
              <a:rPr lang="en-US" altLang="zh-CN" sz="2400" b="1">
                <a:solidFill>
                  <a:srgbClr val="0000FF"/>
                </a:solidFill>
              </a:rPr>
              <a:t>3</a:t>
            </a:r>
            <a:r>
              <a:rPr lang="zh-CN" altLang="en-US" sz="2400" b="1">
                <a:solidFill>
                  <a:srgbClr val="0000FF"/>
                </a:solidFill>
              </a:rPr>
              <a:t>转移四步到达状态</a:t>
            </a:r>
            <a:r>
              <a:rPr lang="en-US" altLang="zh-CN" sz="2400" b="1">
                <a:solidFill>
                  <a:srgbClr val="0000FF"/>
                </a:solidFill>
              </a:rPr>
              <a:t>5</a:t>
            </a:r>
            <a:r>
              <a:rPr lang="zh-CN" altLang="en-US" sz="2400" b="1">
                <a:solidFill>
                  <a:srgbClr val="0000FF"/>
                </a:solidFill>
              </a:rPr>
              <a:t>的概率</a:t>
            </a:r>
            <a:r>
              <a:rPr lang="zh-CN" altLang="en-US" sz="240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268301" name="Rectangle 13"/>
          <p:cNvSpPr>
            <a:spLocks noChangeArrowheads="1"/>
          </p:cNvSpPr>
          <p:nvPr/>
        </p:nvSpPr>
        <p:spPr bwMode="auto">
          <a:xfrm>
            <a:off x="3267075" y="5138738"/>
            <a:ext cx="3511550" cy="1581150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9400ED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[  5/27,   10/27,    8/27,      1/9,       1/27]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[ 10/81,  11/27,    7/27,      14/81,   1/27]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[  8/81,   7/27,      23/81,    7/27,     8/81]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[  1/27,   14/81,    7/27,     11/27,  10/81]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[  1/27,   1/9,       8/27,     10/27,     5/27]</a:t>
            </a:r>
          </a:p>
        </p:txBody>
      </p:sp>
      <p:sp>
        <p:nvSpPr>
          <p:cNvPr id="268302" name="Text Box 14"/>
          <p:cNvSpPr txBox="1">
            <a:spLocks noChangeArrowheads="1"/>
          </p:cNvSpPr>
          <p:nvPr/>
        </p:nvSpPr>
        <p:spPr bwMode="auto">
          <a:xfrm>
            <a:off x="296863" y="5273675"/>
            <a:ext cx="1981200" cy="1030288"/>
          </a:xfrm>
          <a:prstGeom prst="rect">
            <a:avLst/>
          </a:prstGeom>
          <a:noFill/>
          <a:ln w="25400" algn="ctr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400E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Matlab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实现的结果</a:t>
            </a:r>
          </a:p>
        </p:txBody>
      </p:sp>
      <p:sp>
        <p:nvSpPr>
          <p:cNvPr id="268303" name="AutoShape 15"/>
          <p:cNvSpPr>
            <a:spLocks noChangeArrowheads="1"/>
          </p:cNvSpPr>
          <p:nvPr/>
        </p:nvSpPr>
        <p:spPr bwMode="auto">
          <a:xfrm>
            <a:off x="2322513" y="5589588"/>
            <a:ext cx="900112" cy="360362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836690143 h 21600"/>
              <a:gd name="T4" fmla="*/ 2147483646 w 21600"/>
              <a:gd name="T5" fmla="*/ 1673380570 h 21600"/>
              <a:gd name="T6" fmla="*/ 2147483646 w 21600"/>
              <a:gd name="T7" fmla="*/ 83669014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5400" algn="ctr">
            <a:solidFill>
              <a:srgbClr val="FF3300"/>
            </a:solidFill>
            <a:miter lim="800000"/>
            <a:headEnd/>
            <a:tailEnd/>
          </a:ln>
          <a:effectLst>
            <a:outerShdw dist="35921" dir="2700000" sy="50000" kx="2115830" algn="bl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9400ED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6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8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8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/>
      <p:bldP spid="268293" grpId="0"/>
      <p:bldP spid="268296" grpId="0"/>
      <p:bldP spid="268300" grpId="0" animBg="1"/>
      <p:bldP spid="268301" grpId="0"/>
      <p:bldP spid="268302" grpId="0" animBg="1"/>
      <p:bldP spid="26830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27673"/>
              </p:ext>
            </p:extLst>
          </p:nvPr>
        </p:nvGraphicFramePr>
        <p:xfrm>
          <a:off x="381000" y="394737"/>
          <a:ext cx="8207375" cy="356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文档" r:id="rId3" imgW="4752849" imgH="2047986" progId="Word.Document.8">
                  <p:embed/>
                </p:oleObj>
              </mc:Choice>
              <mc:Fallback>
                <p:oleObj name="文档" r:id="rId3" imgW="4752849" imgH="204798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94737"/>
                        <a:ext cx="8207375" cy="356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939412"/>
              </p:ext>
            </p:extLst>
          </p:nvPr>
        </p:nvGraphicFramePr>
        <p:xfrm>
          <a:off x="361666" y="4114800"/>
          <a:ext cx="8093075" cy="1737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文档" r:id="rId5" imgW="4800628" imgH="1000104" progId="Word.Document.8">
                  <p:embed/>
                </p:oleObj>
              </mc:Choice>
              <mc:Fallback>
                <p:oleObj name="文档" r:id="rId5" imgW="4800628" imgH="100010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66" y="4114800"/>
                        <a:ext cx="8093075" cy="1737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073" name="Object 9"/>
          <p:cNvGraphicFramePr>
            <a:graphicFrameLocks noChangeAspect="1"/>
          </p:cNvGraphicFramePr>
          <p:nvPr/>
        </p:nvGraphicFramePr>
        <p:xfrm>
          <a:off x="533400" y="228600"/>
          <a:ext cx="40846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Document" r:id="rId3" imgW="2876490" imgH="342816" progId="Word.Document.8">
                  <p:embed/>
                </p:oleObj>
              </mc:Choice>
              <mc:Fallback>
                <p:oleObj name="Document" r:id="rId3" imgW="2876490" imgH="342816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"/>
                        <a:ext cx="408463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84" name="Object 20"/>
          <p:cNvGraphicFramePr>
            <a:graphicFrameLocks noChangeAspect="1"/>
          </p:cNvGraphicFramePr>
          <p:nvPr/>
        </p:nvGraphicFramePr>
        <p:xfrm>
          <a:off x="304800" y="914400"/>
          <a:ext cx="85836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Document" r:id="rId5" imgW="6124688" imgH="723962" progId="Word.Document.8">
                  <p:embed/>
                </p:oleObj>
              </mc:Choice>
              <mc:Fallback>
                <p:oleObj name="Document" r:id="rId5" imgW="6124688" imgH="723962" progId="Word.Document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14400"/>
                        <a:ext cx="858361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85" name="Object 21"/>
          <p:cNvGraphicFramePr>
            <a:graphicFrameLocks noChangeAspect="1"/>
          </p:cNvGraphicFramePr>
          <p:nvPr/>
        </p:nvGraphicFramePr>
        <p:xfrm>
          <a:off x="304800" y="2209800"/>
          <a:ext cx="828516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Document" r:id="rId7" imgW="5819655" imgH="352533" progId="Word.Document.8">
                  <p:embed/>
                </p:oleObj>
              </mc:Choice>
              <mc:Fallback>
                <p:oleObj name="Document" r:id="rId7" imgW="5819655" imgH="352533" progId="Word.Document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09800"/>
                        <a:ext cx="828516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86" name="Object 22"/>
          <p:cNvGraphicFramePr>
            <a:graphicFrameLocks noChangeAspect="1"/>
          </p:cNvGraphicFramePr>
          <p:nvPr/>
        </p:nvGraphicFramePr>
        <p:xfrm>
          <a:off x="304800" y="3048000"/>
          <a:ext cx="726598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Document" r:id="rId9" imgW="5648243" imgH="514223" progId="Word.Document.8">
                  <p:embed/>
                </p:oleObj>
              </mc:Choice>
              <mc:Fallback>
                <p:oleObj name="Document" r:id="rId9" imgW="5648243" imgH="514223" progId="Word.Document.8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0"/>
                        <a:ext cx="726598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87" name="Object 23"/>
          <p:cNvGraphicFramePr>
            <a:graphicFrameLocks noChangeAspect="1"/>
          </p:cNvGraphicFramePr>
          <p:nvPr/>
        </p:nvGraphicFramePr>
        <p:xfrm>
          <a:off x="228600" y="4038600"/>
          <a:ext cx="607218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Document" r:id="rId11" imgW="4486147" imgH="504776" progId="Word.Document.8">
                  <p:embed/>
                </p:oleObj>
              </mc:Choice>
              <mc:Fallback>
                <p:oleObj name="Document" r:id="rId11" imgW="4486147" imgH="504776" progId="Word.Document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038600"/>
                        <a:ext cx="6072188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91" name="Object 27"/>
          <p:cNvGraphicFramePr>
            <a:graphicFrameLocks noChangeAspect="1"/>
          </p:cNvGraphicFramePr>
          <p:nvPr/>
        </p:nvGraphicFramePr>
        <p:xfrm>
          <a:off x="228600" y="4800600"/>
          <a:ext cx="876458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Document" r:id="rId13" imgW="6753111" imgH="466715" progId="Word.Document.8">
                  <p:embed/>
                </p:oleObj>
              </mc:Choice>
              <mc:Fallback>
                <p:oleObj name="Document" r:id="rId13" imgW="6753111" imgH="466715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800600"/>
                        <a:ext cx="8764588" cy="64611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rgbClr val="00FF00"/>
                          </a:gs>
                        </a:gsLst>
                        <a:lin ang="0" scaled="1"/>
                      </a:gradFill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92" name="Object 28"/>
          <p:cNvGraphicFramePr>
            <a:graphicFrameLocks noChangeAspect="1"/>
          </p:cNvGraphicFramePr>
          <p:nvPr/>
        </p:nvGraphicFramePr>
        <p:xfrm>
          <a:off x="914400" y="5715000"/>
          <a:ext cx="679291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Document" r:id="rId15" imgW="3492621" imgH="403214" progId="Word.Document.8">
                  <p:embed/>
                </p:oleObj>
              </mc:Choice>
              <mc:Fallback>
                <p:oleObj name="Document" r:id="rId15" imgW="3492621" imgH="403214" progId="Word.Document.8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715000"/>
                        <a:ext cx="679291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795" name="Object 3"/>
          <p:cNvGraphicFramePr>
            <a:graphicFrameLocks noChangeAspect="1"/>
          </p:cNvGraphicFramePr>
          <p:nvPr/>
        </p:nvGraphicFramePr>
        <p:xfrm>
          <a:off x="295275" y="309563"/>
          <a:ext cx="8680450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文档" r:id="rId3" imgW="4819524" imgH="752575" progId="Word.Document.8">
                  <p:embed/>
                </p:oleObj>
              </mc:Choice>
              <mc:Fallback>
                <p:oleObj name="文档" r:id="rId3" imgW="4819524" imgH="75257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309563"/>
                        <a:ext cx="8680450" cy="142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6" name="Object 4"/>
          <p:cNvGraphicFramePr>
            <a:graphicFrameLocks noChangeAspect="1"/>
          </p:cNvGraphicFramePr>
          <p:nvPr/>
        </p:nvGraphicFramePr>
        <p:xfrm>
          <a:off x="228600" y="1752600"/>
          <a:ext cx="642937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文档" r:id="rId5" imgW="3629085" imgH="323920" progId="Word.Document.8">
                  <p:embed/>
                </p:oleObj>
              </mc:Choice>
              <mc:Fallback>
                <p:oleObj name="文档" r:id="rId5" imgW="3629085" imgH="3239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6429375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7" name="Object 5"/>
          <p:cNvGraphicFramePr>
            <a:graphicFrameLocks noChangeAspect="1"/>
          </p:cNvGraphicFramePr>
          <p:nvPr/>
        </p:nvGraphicFramePr>
        <p:xfrm>
          <a:off x="685800" y="2209800"/>
          <a:ext cx="499745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Equation" r:id="rId7" imgW="2400314" imgH="352533" progId="Equation.DSMT4">
                  <p:embed/>
                </p:oleObj>
              </mc:Choice>
              <mc:Fallback>
                <p:oleObj name="Equation" r:id="rId7" imgW="2400314" imgH="35253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499745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8" name="Object 6"/>
          <p:cNvGraphicFramePr>
            <a:graphicFrameLocks noChangeAspect="1"/>
          </p:cNvGraphicFramePr>
          <p:nvPr/>
        </p:nvGraphicFramePr>
        <p:xfrm>
          <a:off x="762000" y="3048000"/>
          <a:ext cx="4894263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" name="Equation" r:id="rId9" imgW="2371700" imgH="352533" progId="Equation.DSMT4">
                  <p:embed/>
                </p:oleObj>
              </mc:Choice>
              <mc:Fallback>
                <p:oleObj name="Equation" r:id="rId9" imgW="2371700" imgH="35253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48000"/>
                        <a:ext cx="4894263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9" name="Object 7"/>
          <p:cNvGraphicFramePr>
            <a:graphicFrameLocks noChangeAspect="1"/>
          </p:cNvGraphicFramePr>
          <p:nvPr/>
        </p:nvGraphicFramePr>
        <p:xfrm>
          <a:off x="762000" y="4800600"/>
          <a:ext cx="50292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Equation" r:id="rId11" imgW="2409762" imgH="352533" progId="Equation.DSMT4">
                  <p:embed/>
                </p:oleObj>
              </mc:Choice>
              <mc:Fallback>
                <p:oleObj name="Equation" r:id="rId11" imgW="2409762" imgH="35253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00600"/>
                        <a:ext cx="50292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00" name="Object 8"/>
          <p:cNvGraphicFramePr>
            <a:graphicFrameLocks noChangeAspect="1"/>
          </p:cNvGraphicFramePr>
          <p:nvPr/>
        </p:nvGraphicFramePr>
        <p:xfrm>
          <a:off x="762000" y="3886200"/>
          <a:ext cx="504666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Equation" r:id="rId13" imgW="2447824" imgH="352533" progId="Equation.DSMT4">
                  <p:embed/>
                </p:oleObj>
              </mc:Choice>
              <mc:Fallback>
                <p:oleObj name="Equation" r:id="rId13" imgW="2447824" imgH="35253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86200"/>
                        <a:ext cx="5046663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01" name="Object 9"/>
          <p:cNvGraphicFramePr>
            <a:graphicFrameLocks noChangeAspect="1"/>
          </p:cNvGraphicFramePr>
          <p:nvPr/>
        </p:nvGraphicFramePr>
        <p:xfrm>
          <a:off x="309563" y="5640388"/>
          <a:ext cx="86233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文档" r:id="rId15" imgW="4914813" imgH="457267" progId="Word.Document.8">
                  <p:embed/>
                </p:oleObj>
              </mc:Choice>
              <mc:Fallback>
                <p:oleObj name="文档" r:id="rId15" imgW="4914813" imgH="457267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5640388"/>
                        <a:ext cx="862330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0824" name="Object 8"/>
          <p:cNvGraphicFramePr>
            <a:graphicFrameLocks noChangeAspect="1"/>
          </p:cNvGraphicFramePr>
          <p:nvPr/>
        </p:nvGraphicFramePr>
        <p:xfrm>
          <a:off x="228600" y="304800"/>
          <a:ext cx="86233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文档" r:id="rId3" imgW="4914813" imgH="457267" progId="Word.Document.8">
                  <p:embed/>
                </p:oleObj>
              </mc:Choice>
              <mc:Fallback>
                <p:oleObj name="文档" r:id="rId3" imgW="4914813" imgH="457267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"/>
                        <a:ext cx="86233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5" name="Object 9"/>
          <p:cNvGraphicFramePr>
            <a:graphicFrameLocks noChangeAspect="1"/>
          </p:cNvGraphicFramePr>
          <p:nvPr/>
        </p:nvGraphicFramePr>
        <p:xfrm>
          <a:off x="2784475" y="1219200"/>
          <a:ext cx="187166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Equation" r:id="rId5" imgW="828718" imgH="190573" progId="Equation.DSMT4">
                  <p:embed/>
                </p:oleObj>
              </mc:Choice>
              <mc:Fallback>
                <p:oleObj name="Equation" r:id="rId5" imgW="828718" imgH="19057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1219200"/>
                        <a:ext cx="187166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6" name="Object 10"/>
          <p:cNvGraphicFramePr>
            <a:graphicFrameLocks noChangeAspect="1"/>
          </p:cNvGraphicFramePr>
          <p:nvPr/>
        </p:nvGraphicFramePr>
        <p:xfrm>
          <a:off x="228600" y="1828800"/>
          <a:ext cx="8567738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文档" r:id="rId7" imgW="4933979" imgH="361981" progId="Word.Document.8">
                  <p:embed/>
                </p:oleObj>
              </mc:Choice>
              <mc:Fallback>
                <p:oleObj name="文档" r:id="rId7" imgW="4933979" imgH="361981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28800"/>
                        <a:ext cx="8567738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7" name="Object 11"/>
          <p:cNvGraphicFramePr>
            <a:graphicFrameLocks noChangeAspect="1"/>
          </p:cNvGraphicFramePr>
          <p:nvPr/>
        </p:nvGraphicFramePr>
        <p:xfrm>
          <a:off x="914400" y="2514600"/>
          <a:ext cx="40322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Equation" r:id="rId9" imgW="1914421" imgH="190573" progId="Equation.DSMT4">
                  <p:embed/>
                </p:oleObj>
              </mc:Choice>
              <mc:Fallback>
                <p:oleObj name="Equation" r:id="rId9" imgW="1914421" imgH="19057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14600"/>
                        <a:ext cx="403225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8" name="Object 12"/>
          <p:cNvGraphicFramePr>
            <a:graphicFrameLocks noChangeAspect="1"/>
          </p:cNvGraphicFramePr>
          <p:nvPr/>
        </p:nvGraphicFramePr>
        <p:xfrm>
          <a:off x="457200" y="3505200"/>
          <a:ext cx="81264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Equation" r:id="rId11" imgW="4229164" imgH="219186" progId="Equation.DSMT4">
                  <p:embed/>
                </p:oleObj>
              </mc:Choice>
              <mc:Fallback>
                <p:oleObj name="Equation" r:id="rId11" imgW="4229164" imgH="219186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05200"/>
                        <a:ext cx="8126413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9" name="Object 13"/>
          <p:cNvGraphicFramePr>
            <a:graphicFrameLocks noChangeAspect="1"/>
          </p:cNvGraphicFramePr>
          <p:nvPr/>
        </p:nvGraphicFramePr>
        <p:xfrm>
          <a:off x="685800" y="4572000"/>
          <a:ext cx="34290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Equation" r:id="rId13" imgW="1552700" imgH="352533" progId="Equation.DSMT4">
                  <p:embed/>
                </p:oleObj>
              </mc:Choice>
              <mc:Fallback>
                <p:oleObj name="Equation" r:id="rId13" imgW="1552700" imgH="35253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2000"/>
                        <a:ext cx="34290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0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0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2626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88975" y="225425"/>
          <a:ext cx="803275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文档" r:id="rId3" imgW="4286121" imgH="600062" progId="Word.Document.8">
                  <p:embed/>
                </p:oleObj>
              </mc:Choice>
              <mc:Fallback>
                <p:oleObj name="文档" r:id="rId3" imgW="4286121" imgH="60006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225425"/>
                        <a:ext cx="8032750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27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19400" y="1371600"/>
          <a:ext cx="2952750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Equation" r:id="rId5" imgW="1524086" imgH="847591" progId="Equation.DSMT4">
                  <p:embed/>
                </p:oleObj>
              </mc:Choice>
              <mc:Fallback>
                <p:oleObj name="Equation" r:id="rId5" imgW="1524086" imgH="84759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371600"/>
                        <a:ext cx="2952750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28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61975" y="2897188"/>
          <a:ext cx="8467725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文档" r:id="rId7" imgW="4295839" imgH="657288" progId="Word.Document.8">
                  <p:embed/>
                </p:oleObj>
              </mc:Choice>
              <mc:Fallback>
                <p:oleObj name="文档" r:id="rId7" imgW="4295839" imgH="65728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897188"/>
                        <a:ext cx="8467725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29" name="Object 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981200" y="4800600"/>
          <a:ext cx="4814888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Equation" r:id="rId9" imgW="2286129" imgH="847591" progId="Equation.DSMT4">
                  <p:embed/>
                </p:oleObj>
              </mc:Choice>
              <mc:Fallback>
                <p:oleObj name="Equation" r:id="rId9" imgW="2286129" imgH="84759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00600"/>
                        <a:ext cx="4814888" cy="183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533400" y="4343400"/>
            <a:ext cx="5040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先求出二步转移概率矩阵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650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3505200" y="1828800"/>
          <a:ext cx="1449388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Equation" r:id="rId3" imgW="457280" imgH="352533" progId="Equation.DSMT4">
                  <p:embed/>
                </p:oleObj>
              </mc:Choice>
              <mc:Fallback>
                <p:oleObj name="Equation" r:id="rId3" imgW="457280" imgH="35253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828800"/>
                        <a:ext cx="1449388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1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1752600" y="4367213"/>
          <a:ext cx="30480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Equation" r:id="rId5" imgW="1476307" imgH="390594" progId="Equation.DSMT4">
                  <p:embed/>
                </p:oleObj>
              </mc:Choice>
              <mc:Fallback>
                <p:oleObj name="Equation" r:id="rId5" imgW="1476307" imgH="39059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367213"/>
                        <a:ext cx="30480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1219200" y="304800"/>
            <a:ext cx="12954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accent1"/>
              </a:buClr>
              <a:buSzPct val="90000"/>
              <a:buFont typeface="Monotype Sorts" panose="05010101010101010101" pitchFamily="2" charset="2"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于是</a:t>
            </a:r>
          </a:p>
        </p:txBody>
      </p:sp>
      <p:graphicFrame>
        <p:nvGraphicFramePr>
          <p:cNvPr id="283653" name="Object 5"/>
          <p:cNvGraphicFramePr>
            <a:graphicFrameLocks noChangeAspect="1"/>
          </p:cNvGraphicFramePr>
          <p:nvPr/>
        </p:nvGraphicFramePr>
        <p:xfrm>
          <a:off x="914400" y="1143000"/>
          <a:ext cx="75850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Equation" r:id="rId7" imgW="3152909" imgH="190573" progId="Equation.DSMT4">
                  <p:embed/>
                </p:oleObj>
              </mc:Choice>
              <mc:Fallback>
                <p:oleObj name="Equation" r:id="rId7" imgW="3152909" imgH="19057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58507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4" name="Object 6"/>
          <p:cNvGraphicFramePr>
            <a:graphicFrameLocks noChangeAspect="1"/>
          </p:cNvGraphicFramePr>
          <p:nvPr/>
        </p:nvGraphicFramePr>
        <p:xfrm>
          <a:off x="1447800" y="2057400"/>
          <a:ext cx="20891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Equation" r:id="rId9" imgW="828718" imgH="190573" progId="Equation.DSMT4">
                  <p:embed/>
                </p:oleObj>
              </mc:Choice>
              <mc:Fallback>
                <p:oleObj name="Equation" r:id="rId9" imgW="828718" imgH="19057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57400"/>
                        <a:ext cx="20891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5" name="Object 7"/>
          <p:cNvGraphicFramePr>
            <a:graphicFrameLocks noChangeAspect="1"/>
          </p:cNvGraphicFramePr>
          <p:nvPr/>
        </p:nvGraphicFramePr>
        <p:xfrm>
          <a:off x="838200" y="3200400"/>
          <a:ext cx="77057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Equation" r:id="rId11" imgW="3352666" imgH="190573" progId="Equation.DSMT4">
                  <p:embed/>
                </p:oleObj>
              </mc:Choice>
              <mc:Fallback>
                <p:oleObj name="Equation" r:id="rId11" imgW="3352666" imgH="19057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77057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8153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7-18</a:t>
            </a:r>
            <a:r>
              <a:rPr kumimoji="1" lang="en-US" alt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对于只有两个状态的马氏链，一步转移概率矩阵一般可表示为：</a:t>
            </a:r>
            <a:r>
              <a:rPr kumimoji="1"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280579" name="Object 3"/>
          <p:cNvGraphicFramePr>
            <a:graphicFrameLocks noChangeAspect="1"/>
          </p:cNvGraphicFramePr>
          <p:nvPr/>
        </p:nvGraphicFramePr>
        <p:xfrm>
          <a:off x="2438400" y="1524000"/>
          <a:ext cx="395922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Equation" r:id="rId3" imgW="1876359" imgH="419207" progId="Equation.DSMT4">
                  <p:embed/>
                </p:oleObj>
              </mc:Choice>
              <mc:Fallback>
                <p:oleObj name="Equation" r:id="rId3" imgW="1876359" imgH="41920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3959225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900113" y="2781300"/>
            <a:ext cx="7772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27113" indent="-4556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0013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291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试求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步转移概率矩阵。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280581" name="Object 5"/>
          <p:cNvGraphicFramePr>
            <a:graphicFrameLocks noChangeAspect="1"/>
          </p:cNvGraphicFramePr>
          <p:nvPr/>
        </p:nvGraphicFramePr>
        <p:xfrm>
          <a:off x="1828800" y="3429000"/>
          <a:ext cx="2474913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Equation" r:id="rId5" imgW="1228771" imgH="428655" progId="Equation.DSMT4">
                  <p:embed/>
                </p:oleObj>
              </mc:Choice>
              <mc:Fallback>
                <p:oleObj name="Equation" r:id="rId5" imgW="1228771" imgH="42865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429000"/>
                        <a:ext cx="2474913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82" name="Object 6"/>
          <p:cNvGraphicFramePr>
            <a:graphicFrameLocks noChangeAspect="1"/>
          </p:cNvGraphicFramePr>
          <p:nvPr/>
        </p:nvGraphicFramePr>
        <p:xfrm>
          <a:off x="990600" y="4343400"/>
          <a:ext cx="57785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Equation" r:id="rId7" imgW="2590892" imgH="190573" progId="Equation.DSMT4">
                  <p:embed/>
                </p:oleObj>
              </mc:Choice>
              <mc:Fallback>
                <p:oleObj name="Equation" r:id="rId7" imgW="2590892" imgH="19057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43400"/>
                        <a:ext cx="57785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83" name="Object 7"/>
          <p:cNvGraphicFramePr>
            <a:graphicFrameLocks noChangeAspect="1"/>
          </p:cNvGraphicFramePr>
          <p:nvPr/>
        </p:nvGraphicFramePr>
        <p:xfrm>
          <a:off x="3263900" y="5097463"/>
          <a:ext cx="24558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Equation" r:id="rId9" imgW="1180991" imgH="190573" progId="Equation.DSMT4">
                  <p:embed/>
                </p:oleObj>
              </mc:Choice>
              <mc:Fallback>
                <p:oleObj name="Equation" r:id="rId9" imgW="1180991" imgH="19057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5097463"/>
                        <a:ext cx="24558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4" name="Rectangle 8"/>
          <p:cNvSpPr>
            <a:spLocks noChangeArrowheads="1"/>
          </p:cNvSpPr>
          <p:nvPr/>
        </p:nvSpPr>
        <p:spPr bwMode="auto">
          <a:xfrm>
            <a:off x="900113" y="3573463"/>
            <a:ext cx="976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kumimoji="1" lang="en-US" altLang="zh-CN" sz="1200" b="1">
                <a:latin typeface="宋体" panose="02010600030101010101" pitchFamily="2" charset="-122"/>
              </a:rPr>
              <a:t>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80585" name="Rectangle 9"/>
          <p:cNvSpPr>
            <a:spLocks noChangeArrowheads="1"/>
          </p:cNvSpPr>
          <p:nvPr/>
        </p:nvSpPr>
        <p:spPr bwMode="auto">
          <a:xfrm>
            <a:off x="4211638" y="3573463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，特征方程为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0586" name="Rectangle 10"/>
          <p:cNvSpPr>
            <a:spLocks noChangeArrowheads="1"/>
          </p:cNvSpPr>
          <p:nvPr/>
        </p:nvSpPr>
        <p:spPr bwMode="auto">
          <a:xfrm>
            <a:off x="971550" y="5013325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有相异特征值</a:t>
            </a:r>
          </a:p>
        </p:txBody>
      </p:sp>
      <p:sp>
        <p:nvSpPr>
          <p:cNvPr id="280587" name="Rectangle 11"/>
          <p:cNvSpPr>
            <a:spLocks noChangeArrowheads="1"/>
          </p:cNvSpPr>
          <p:nvPr/>
        </p:nvSpPr>
        <p:spPr bwMode="auto">
          <a:xfrm>
            <a:off x="990600" y="5791200"/>
            <a:ext cx="7048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由线性代数知识，可将矩阵</a:t>
            </a:r>
            <a:r>
              <a:rPr kumimoji="1"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 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表示为对角阵</a:t>
            </a:r>
            <a:r>
              <a:rPr kumimoji="1" lang="zh-CN" altLang="en-US" sz="1200">
                <a:latin typeface="宋体" panose="02010600030101010101" pitchFamily="2" charset="-122"/>
              </a:rPr>
              <a:t> 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8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47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75"/>
                                        <p:tgtEl>
                                          <p:spTgt spid="280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8" grpId="0" autoUpdateAnimBg="0"/>
      <p:bldP spid="280580" grpId="0" build="p" autoUpdateAnimBg="0"/>
      <p:bldP spid="280584" grpId="0"/>
      <p:bldP spid="280585" grpId="0"/>
      <p:bldP spid="280586" grpId="0"/>
      <p:bldP spid="28058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116013" y="649288"/>
          <a:ext cx="3024187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Equation" r:id="rId3" imgW="1876359" imgH="447550" progId="Equation.DSMT4">
                  <p:embed/>
                </p:oleObj>
              </mc:Choice>
              <mc:Fallback>
                <p:oleObj name="Equation" r:id="rId3" imgW="1876359" imgH="44755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649288"/>
                        <a:ext cx="3024187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3" name="Object 3"/>
          <p:cNvGraphicFramePr>
            <a:graphicFrameLocks noChangeAspect="1"/>
          </p:cNvGraphicFramePr>
          <p:nvPr/>
        </p:nvGraphicFramePr>
        <p:xfrm>
          <a:off x="1196975" y="2265363"/>
          <a:ext cx="2332038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3" name="Equation" r:id="rId5" imgW="1266833" imgH="447550" progId="Equation.DSMT4">
                  <p:embed/>
                </p:oleObj>
              </mc:Choice>
              <mc:Fallback>
                <p:oleObj name="Equation" r:id="rId5" imgW="1266833" imgH="44755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2265363"/>
                        <a:ext cx="2332038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4" name="Object 4"/>
          <p:cNvGraphicFramePr>
            <a:graphicFrameLocks noChangeAspect="1"/>
          </p:cNvGraphicFramePr>
          <p:nvPr/>
        </p:nvGraphicFramePr>
        <p:xfrm>
          <a:off x="1185863" y="3203575"/>
          <a:ext cx="2881312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name="Equation" r:id="rId7" imgW="1628823" imgH="428655" progId="Equation.DSMT4">
                  <p:embed/>
                </p:oleObj>
              </mc:Choice>
              <mc:Fallback>
                <p:oleObj name="Equation" r:id="rId7" imgW="1628823" imgH="42865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3203575"/>
                        <a:ext cx="2881312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5" name="Object 5"/>
          <p:cNvGraphicFramePr>
            <a:graphicFrameLocks noChangeAspect="1"/>
          </p:cNvGraphicFramePr>
          <p:nvPr/>
        </p:nvGraphicFramePr>
        <p:xfrm>
          <a:off x="4953000" y="3276600"/>
          <a:ext cx="23749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name="Equation" r:id="rId9" imgW="1342956" imgH="428655" progId="Equation.DSMT4">
                  <p:embed/>
                </p:oleObj>
              </mc:Choice>
              <mc:Fallback>
                <p:oleObj name="Equation" r:id="rId9" imgW="1342956" imgH="42865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276600"/>
                        <a:ext cx="23749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6" name="Object 6"/>
          <p:cNvGraphicFramePr>
            <a:graphicFrameLocks noChangeAspect="1"/>
          </p:cNvGraphicFramePr>
          <p:nvPr/>
        </p:nvGraphicFramePr>
        <p:xfrm>
          <a:off x="1663700" y="4149725"/>
          <a:ext cx="17843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Equation" r:id="rId11" imgW="762043" imgH="152512" progId="Equation.DSMT4">
                  <p:embed/>
                </p:oleObj>
              </mc:Choice>
              <mc:Fallback>
                <p:oleObj name="Equation" r:id="rId11" imgW="762043" imgH="1525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4149725"/>
                        <a:ext cx="17843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7" name="Object 7"/>
          <p:cNvGraphicFramePr>
            <a:graphicFrameLocks noChangeAspect="1"/>
          </p:cNvGraphicFramePr>
          <p:nvPr/>
        </p:nvGraphicFramePr>
        <p:xfrm>
          <a:off x="785813" y="4876800"/>
          <a:ext cx="8358187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Equation" r:id="rId13" imgW="3838559" imgH="428655" progId="Equation.DSMT4">
                  <p:embed/>
                </p:oleObj>
              </mc:Choice>
              <mc:Fallback>
                <p:oleObj name="Equation" r:id="rId13" imgW="3838559" imgH="42865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876800"/>
                        <a:ext cx="8358187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8" name="Object 8"/>
          <p:cNvGraphicFramePr>
            <a:graphicFrameLocks noChangeAspect="1"/>
          </p:cNvGraphicFramePr>
          <p:nvPr/>
        </p:nvGraphicFramePr>
        <p:xfrm>
          <a:off x="3810000" y="6172200"/>
          <a:ext cx="14509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" name="Equation" r:id="rId15" imgW="638140" imgH="161960" progId="Equation.DSMT4">
                  <p:embed/>
                </p:oleObj>
              </mc:Choice>
              <mc:Fallback>
                <p:oleObj name="Equation" r:id="rId15" imgW="638140" imgH="1619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6172200"/>
                        <a:ext cx="14509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0" y="590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4067175" y="765175"/>
            <a:ext cx="2403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的相似矩阵。</a:t>
            </a:r>
            <a:r>
              <a:rPr kumimoji="1" lang="zh-CN" altLang="en-US" sz="1200">
                <a:latin typeface="宋体" panose="02010600030101010101" pitchFamily="2" charset="-122"/>
              </a:rPr>
              <a:t> 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81611" name="Rectangle 11"/>
          <p:cNvSpPr>
            <a:spLocks noChangeArrowheads="1"/>
          </p:cNvSpPr>
          <p:nvPr/>
        </p:nvSpPr>
        <p:spPr bwMode="auto">
          <a:xfrm>
            <a:off x="4056063" y="336708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</a:p>
        </p:txBody>
      </p:sp>
      <p:sp>
        <p:nvSpPr>
          <p:cNvPr id="281612" name="Rectangle 12"/>
          <p:cNvSpPr>
            <a:spLocks noChangeArrowheads="1"/>
          </p:cNvSpPr>
          <p:nvPr/>
        </p:nvSpPr>
        <p:spPr bwMode="auto">
          <a:xfrm>
            <a:off x="1116013" y="3951288"/>
            <a:ext cx="539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>
                <a:latin typeface="宋体" panose="02010600030101010101" pitchFamily="2" charset="-122"/>
              </a:rPr>
              <a:t>    </a:t>
            </a:r>
            <a:endParaRPr kumimoji="1" lang="en-US" altLang="zh-CN" sz="11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由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1613" name="Rectangle 13"/>
          <p:cNvSpPr>
            <a:spLocks noChangeArrowheads="1"/>
          </p:cNvSpPr>
          <p:nvPr/>
        </p:nvSpPr>
        <p:spPr bwMode="auto">
          <a:xfrm>
            <a:off x="3516313" y="4157663"/>
            <a:ext cx="197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，容易算得</a:t>
            </a:r>
          </a:p>
        </p:txBody>
      </p:sp>
      <p:grpSp>
        <p:nvGrpSpPr>
          <p:cNvPr id="281614" name="Group 14"/>
          <p:cNvGrpSpPr>
            <a:grpSpLocks/>
          </p:cNvGrpSpPr>
          <p:nvPr/>
        </p:nvGrpSpPr>
        <p:grpSpPr bwMode="auto">
          <a:xfrm>
            <a:off x="1042988" y="1573213"/>
            <a:ext cx="6396037" cy="560387"/>
            <a:chOff x="668" y="1005"/>
            <a:chExt cx="4029" cy="353"/>
          </a:xfrm>
        </p:grpSpPr>
        <p:graphicFrame>
          <p:nvGraphicFramePr>
            <p:cNvPr id="37903" name="Object 15"/>
            <p:cNvGraphicFramePr>
              <a:graphicFrameLocks noChangeAspect="1"/>
            </p:cNvGraphicFramePr>
            <p:nvPr/>
          </p:nvGraphicFramePr>
          <p:xfrm>
            <a:off x="2498" y="1035"/>
            <a:ext cx="517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9" name="Equation" r:id="rId17" imgW="368300" imgH="228600" progId="Equation.DSMT4">
                    <p:embed/>
                  </p:oleObj>
                </mc:Choice>
                <mc:Fallback>
                  <p:oleObj name="Equation" r:id="rId17" imgW="368300" imgH="228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8" y="1035"/>
                          <a:ext cx="517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4" name="Rectangle 16"/>
            <p:cNvSpPr>
              <a:spLocks noChangeArrowheads="1"/>
            </p:cNvSpPr>
            <p:nvPr/>
          </p:nvSpPr>
          <p:spPr bwMode="auto">
            <a:xfrm>
              <a:off x="3006" y="1025"/>
              <a:ext cx="1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对应的特征向量</a:t>
              </a:r>
            </a:p>
          </p:txBody>
        </p:sp>
        <p:sp>
          <p:nvSpPr>
            <p:cNvPr id="37905" name="Text Box 17"/>
            <p:cNvSpPr txBox="1">
              <a:spLocks noChangeArrowheads="1"/>
            </p:cNvSpPr>
            <p:nvPr/>
          </p:nvSpPr>
          <p:spPr bwMode="auto">
            <a:xfrm>
              <a:off x="668" y="1005"/>
              <a:ext cx="26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具体做法是：求出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8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11" grpId="0"/>
      <p:bldP spid="281612" grpId="0"/>
      <p:bldP spid="2816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610" name="Object 2"/>
          <p:cNvGraphicFramePr>
            <a:graphicFrameLocks noChangeAspect="1"/>
          </p:cNvGraphicFramePr>
          <p:nvPr/>
        </p:nvGraphicFramePr>
        <p:xfrm>
          <a:off x="609600" y="304800"/>
          <a:ext cx="81740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文档" r:id="rId4" imgW="6076909" imgH="400042" progId="Word.Document.8">
                  <p:embed/>
                </p:oleObj>
              </mc:Choice>
              <mc:Fallback>
                <p:oleObj name="文档" r:id="rId4" imgW="6076909" imgH="40004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"/>
                        <a:ext cx="8174038" cy="5905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00"/>
                          </a:gs>
                          <a:gs pos="50000">
                            <a:schemeClr val="bg1"/>
                          </a:gs>
                          <a:gs pos="100000">
                            <a:srgbClr val="00FF00"/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615231"/>
              </p:ext>
            </p:extLst>
          </p:nvPr>
        </p:nvGraphicFramePr>
        <p:xfrm>
          <a:off x="609600" y="1665288"/>
          <a:ext cx="7999413" cy="1190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文档" r:id="rId6" imgW="4762567" imgH="666736" progId="Word.Document.8">
                  <p:embed/>
                </p:oleObj>
              </mc:Choice>
              <mc:Fallback>
                <p:oleObj name="文档" r:id="rId6" imgW="4762567" imgH="66673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65288"/>
                        <a:ext cx="7999413" cy="1190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2" name="Object 4"/>
          <p:cNvGraphicFramePr>
            <a:graphicFrameLocks noChangeAspect="1"/>
          </p:cNvGraphicFramePr>
          <p:nvPr/>
        </p:nvGraphicFramePr>
        <p:xfrm>
          <a:off x="381000" y="1066800"/>
          <a:ext cx="27717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文档" r:id="rId8" imgW="2114447" imgH="361981" progId="Word.Document.8">
                  <p:embed/>
                </p:oleObj>
              </mc:Choice>
              <mc:Fallback>
                <p:oleObj name="文档" r:id="rId8" imgW="2114447" imgH="36198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66800"/>
                        <a:ext cx="27717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930441"/>
              </p:ext>
            </p:extLst>
          </p:nvPr>
        </p:nvGraphicFramePr>
        <p:xfrm>
          <a:off x="379863" y="3370154"/>
          <a:ext cx="8458200" cy="1283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文档" r:id="rId10" imgW="5152901" imgH="742857" progId="Word.Document.8">
                  <p:embed/>
                </p:oleObj>
              </mc:Choice>
              <mc:Fallback>
                <p:oleObj name="文档" r:id="rId10" imgW="5152901" imgH="742857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63" y="3370154"/>
                        <a:ext cx="8458200" cy="1283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739315"/>
              </p:ext>
            </p:extLst>
          </p:nvPr>
        </p:nvGraphicFramePr>
        <p:xfrm>
          <a:off x="381000" y="4681202"/>
          <a:ext cx="8382000" cy="2383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文档" r:id="rId12" imgW="4819524" imgH="1342920" progId="Word.Document.8">
                  <p:embed/>
                </p:oleObj>
              </mc:Choice>
              <mc:Fallback>
                <p:oleObj name="文档" r:id="rId12" imgW="4819524" imgH="134292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681202"/>
                        <a:ext cx="8382000" cy="2383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15" name="Rectangle 7"/>
          <p:cNvSpPr>
            <a:spLocks noChangeArrowheads="1"/>
          </p:cNvSpPr>
          <p:nvPr/>
        </p:nvSpPr>
        <p:spPr bwMode="auto">
          <a:xfrm>
            <a:off x="5334000" y="990600"/>
            <a:ext cx="1981200" cy="57943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0000FF"/>
                </a:solidFill>
                <a:latin typeface="Monotype Corsiva" panose="03010101010201010101" pitchFamily="66" charset="0"/>
                <a:ea typeface="楷体_GB2312" pitchFamily="49" charset="-122"/>
              </a:rPr>
              <a:t>   Ergodic</a:t>
            </a:r>
          </a:p>
        </p:txBody>
      </p:sp>
      <p:graphicFrame>
        <p:nvGraphicFramePr>
          <p:cNvPr id="3246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437334"/>
              </p:ext>
            </p:extLst>
          </p:nvPr>
        </p:nvGraphicFramePr>
        <p:xfrm>
          <a:off x="5943600" y="2782661"/>
          <a:ext cx="25146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文档" r:id="rId14" imgW="1257385" imgH="419207" progId="Word.Document.8">
                  <p:embed/>
                </p:oleObj>
              </mc:Choice>
              <mc:Fallback>
                <p:oleObj name="文档" r:id="rId14" imgW="1257385" imgH="419207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782661"/>
                        <a:ext cx="251460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0" dur="2000"/>
                                        <p:tgtEl>
                                          <p:spTgt spid="324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6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176143"/>
              </p:ext>
            </p:extLst>
          </p:nvPr>
        </p:nvGraphicFramePr>
        <p:xfrm>
          <a:off x="762000" y="447925"/>
          <a:ext cx="7934325" cy="160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文档" r:id="rId3" imgW="4467251" imgH="876204" progId="Word.Document.8">
                  <p:embed/>
                </p:oleObj>
              </mc:Choice>
              <mc:Fallback>
                <p:oleObj name="文档" r:id="rId3" imgW="4467251" imgH="87620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7925"/>
                        <a:ext cx="7934325" cy="160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59" name="Object 3"/>
          <p:cNvGraphicFramePr>
            <a:graphicFrameLocks noChangeAspect="1"/>
          </p:cNvGraphicFramePr>
          <p:nvPr/>
        </p:nvGraphicFramePr>
        <p:xfrm>
          <a:off x="1143000" y="5638800"/>
          <a:ext cx="419893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文档" r:id="rId5" imgW="2240579" imgH="382334" progId="Word.Document.8">
                  <p:embed/>
                </p:oleObj>
              </mc:Choice>
              <mc:Fallback>
                <p:oleObj name="文档" r:id="rId5" imgW="2240579" imgH="38233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638800"/>
                        <a:ext cx="4198938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0" name="Object 4"/>
          <p:cNvGraphicFramePr>
            <a:graphicFrameLocks noChangeAspect="1"/>
          </p:cNvGraphicFramePr>
          <p:nvPr/>
        </p:nvGraphicFramePr>
        <p:xfrm>
          <a:off x="3048000" y="2057400"/>
          <a:ext cx="22891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Equation" r:id="rId7" imgW="924008" imgH="238081" progId="Equation.DSMT4">
                  <p:embed/>
                </p:oleObj>
              </mc:Choice>
              <mc:Fallback>
                <p:oleObj name="Equation" r:id="rId7" imgW="924008" imgH="23808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057400"/>
                        <a:ext cx="228917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1" name="Object 5"/>
          <p:cNvGraphicFramePr>
            <a:graphicFrameLocks noChangeAspect="1"/>
          </p:cNvGraphicFramePr>
          <p:nvPr/>
        </p:nvGraphicFramePr>
        <p:xfrm>
          <a:off x="1066800" y="2895600"/>
          <a:ext cx="6327775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Equation" r:id="rId9" imgW="3124200" imgH="1231900" progId="Equation.DSMT4">
                  <p:embed/>
                </p:oleObj>
              </mc:Choice>
              <mc:Fallback>
                <p:oleObj name="Equation" r:id="rId9" imgW="3124200" imgH="1231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95600"/>
                        <a:ext cx="6327775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682" name="Object 2"/>
          <p:cNvGraphicFramePr>
            <a:graphicFrameLocks noChangeAspect="1"/>
          </p:cNvGraphicFramePr>
          <p:nvPr/>
        </p:nvGraphicFramePr>
        <p:xfrm>
          <a:off x="309563" y="309563"/>
          <a:ext cx="8651875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文档" r:id="rId4" imgW="4638664" imgH="866757" progId="Word.Document.8">
                  <p:embed/>
                </p:oleObj>
              </mc:Choice>
              <mc:Fallback>
                <p:oleObj name="文档" r:id="rId4" imgW="4638664" imgH="86675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309563"/>
                        <a:ext cx="8651875" cy="167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3" name="Object 3"/>
          <p:cNvGraphicFramePr>
            <a:graphicFrameLocks noChangeAspect="1"/>
          </p:cNvGraphicFramePr>
          <p:nvPr/>
        </p:nvGraphicFramePr>
        <p:xfrm>
          <a:off x="228600" y="1752600"/>
          <a:ext cx="8623300" cy="220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文档" r:id="rId6" imgW="4648112" imgH="1162064" progId="Word.Document.8">
                  <p:embed/>
                </p:oleObj>
              </mc:Choice>
              <mc:Fallback>
                <p:oleObj name="文档" r:id="rId6" imgW="4648112" imgH="116206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8623300" cy="220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183552"/>
              </p:ext>
            </p:extLst>
          </p:nvPr>
        </p:nvGraphicFramePr>
        <p:xfrm>
          <a:off x="196850" y="4775200"/>
          <a:ext cx="8764588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文档" r:id="rId8" imgW="4867304" imgH="1124003" progId="Word.Document.8">
                  <p:embed/>
                </p:oleObj>
              </mc:Choice>
              <mc:Fallback>
                <p:oleObj name="文档" r:id="rId8" imgW="4867304" imgH="112400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" y="4775200"/>
                        <a:ext cx="8764588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858001" y="2433941"/>
            <a:ext cx="1447799" cy="156966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具有遍历性的马氏链是否存在呢？</a:t>
            </a:r>
          </a:p>
        </p:txBody>
      </p:sp>
      <p:sp>
        <p:nvSpPr>
          <p:cNvPr id="327686" name="AutoShape 6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2400" y="533400"/>
            <a:ext cx="533400" cy="357188"/>
          </a:xfrm>
          <a:prstGeom prst="actionButtonBlank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7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253144"/>
              </p:ext>
            </p:extLst>
          </p:nvPr>
        </p:nvGraphicFramePr>
        <p:xfrm>
          <a:off x="394492" y="323918"/>
          <a:ext cx="8462170" cy="370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Document" r:id="rId4" imgW="4924531" imgH="2143003" progId="Word.Document.8">
                  <p:embed/>
                </p:oleObj>
              </mc:Choice>
              <mc:Fallback>
                <p:oleObj name="Document" r:id="rId4" imgW="4924531" imgH="214300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2" y="323918"/>
                        <a:ext cx="8462170" cy="3705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894645"/>
              </p:ext>
            </p:extLst>
          </p:nvPr>
        </p:nvGraphicFramePr>
        <p:xfrm>
          <a:off x="394492" y="4008295"/>
          <a:ext cx="8418513" cy="2408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文档" r:id="rId6" imgW="4667278" imgH="1314577" progId="Word.Document.8">
                  <p:embed/>
                </p:oleObj>
              </mc:Choice>
              <mc:Fallback>
                <p:oleObj name="文档" r:id="rId6" imgW="4667278" imgH="131457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2" y="4008295"/>
                        <a:ext cx="8418513" cy="2408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43" name="Object 7"/>
          <p:cNvGraphicFramePr>
            <a:graphicFrameLocks noChangeAspect="1"/>
          </p:cNvGraphicFramePr>
          <p:nvPr/>
        </p:nvGraphicFramePr>
        <p:xfrm>
          <a:off x="179388" y="152400"/>
          <a:ext cx="87645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文档" r:id="rId3" imgW="6734215" imgH="390594" progId="Word.Document.8">
                  <p:embed/>
                </p:oleObj>
              </mc:Choice>
              <mc:Fallback>
                <p:oleObj name="文档" r:id="rId3" imgW="6734215" imgH="39059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52400"/>
                        <a:ext cx="8764587" cy="5492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rgbClr val="00FF00"/>
                          </a:gs>
                        </a:gsLst>
                        <a:lin ang="0" scaled="1"/>
                      </a:gradFill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4" name="Object 8"/>
          <p:cNvGraphicFramePr>
            <a:graphicFrameLocks noChangeAspect="1"/>
          </p:cNvGraphicFramePr>
          <p:nvPr/>
        </p:nvGraphicFramePr>
        <p:xfrm>
          <a:off x="153988" y="838200"/>
          <a:ext cx="8990012" cy="306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Document" r:id="rId5" imgW="5035015" imgH="1717366" progId="Word.Document.8">
                  <p:embed/>
                </p:oleObj>
              </mc:Choice>
              <mc:Fallback>
                <p:oleObj name="Document" r:id="rId5" imgW="5035015" imgH="1717366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838200"/>
                        <a:ext cx="8990012" cy="306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5" name="Object 9" descr="5%"/>
          <p:cNvGraphicFramePr>
            <a:graphicFrameLocks noChangeAspect="1"/>
          </p:cNvGraphicFramePr>
          <p:nvPr/>
        </p:nvGraphicFramePr>
        <p:xfrm>
          <a:off x="142875" y="3763963"/>
          <a:ext cx="8791575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文档" r:id="rId7" imgW="5286252" imgH="1771574" progId="Word.Document.8">
                  <p:embed/>
                </p:oleObj>
              </mc:Choice>
              <mc:Fallback>
                <p:oleObj name="文档" r:id="rId7" imgW="5286252" imgH="1771574" progId="Word.Document.8">
                  <p:embed/>
                  <p:pic>
                    <p:nvPicPr>
                      <p:cNvPr id="0" name="Object 9" descr="5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3763963"/>
                        <a:ext cx="8791575" cy="2981325"/>
                      </a:xfrm>
                      <a:prstGeom prst="rect">
                        <a:avLst/>
                      </a:prstGeom>
                      <a:pattFill prst="pct5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778" name="Object 2"/>
          <p:cNvGraphicFramePr>
            <a:graphicFrameLocks noChangeAspect="1"/>
          </p:cNvGraphicFramePr>
          <p:nvPr/>
        </p:nvGraphicFramePr>
        <p:xfrm>
          <a:off x="0" y="228600"/>
          <a:ext cx="89185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文档" r:id="rId4" imgW="4486147" imgH="771470" progId="Word.Document.8">
                  <p:embed/>
                </p:oleObj>
              </mc:Choice>
              <mc:Fallback>
                <p:oleObj name="文档" r:id="rId4" imgW="4486147" imgH="77147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"/>
                        <a:ext cx="89185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79" name="Object 3"/>
          <p:cNvGraphicFramePr>
            <a:graphicFrameLocks noChangeAspect="1"/>
          </p:cNvGraphicFramePr>
          <p:nvPr/>
        </p:nvGraphicFramePr>
        <p:xfrm>
          <a:off x="228600" y="1981200"/>
          <a:ext cx="8791575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文档" r:id="rId6" imgW="5152901" imgH="914535" progId="Word.Document.8">
                  <p:embed/>
                </p:oleObj>
              </mc:Choice>
              <mc:Fallback>
                <p:oleObj name="文档" r:id="rId6" imgW="5152901" imgH="91453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81200"/>
                        <a:ext cx="8791575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0" name="Object 4"/>
          <p:cNvGraphicFramePr>
            <a:graphicFrameLocks noChangeAspect="1"/>
          </p:cNvGraphicFramePr>
          <p:nvPr/>
        </p:nvGraphicFramePr>
        <p:xfrm>
          <a:off x="457200" y="3276600"/>
          <a:ext cx="5654675" cy="220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文档" r:id="rId8" imgW="3562410" imgH="1142899" progId="Word.Document.8">
                  <p:embed/>
                </p:oleObj>
              </mc:Choice>
              <mc:Fallback>
                <p:oleObj name="文档" r:id="rId8" imgW="3562410" imgH="114289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76600"/>
                        <a:ext cx="5654675" cy="220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1" name="Object 5"/>
          <p:cNvGraphicFramePr>
            <a:graphicFrameLocks noChangeAspect="1"/>
          </p:cNvGraphicFramePr>
          <p:nvPr/>
        </p:nvGraphicFramePr>
        <p:xfrm>
          <a:off x="338138" y="5486400"/>
          <a:ext cx="880586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文档" r:id="rId10" imgW="5124558" imgH="571449" progId="Word.Document.8">
                  <p:embed/>
                </p:oleObj>
              </mc:Choice>
              <mc:Fallback>
                <p:oleObj name="文档" r:id="rId10" imgW="5124558" imgH="571449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5486400"/>
                        <a:ext cx="8805862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3826" name="Object 2"/>
          <p:cNvGraphicFramePr>
            <a:graphicFrameLocks noChangeAspect="1"/>
          </p:cNvGraphicFramePr>
          <p:nvPr/>
        </p:nvGraphicFramePr>
        <p:xfrm>
          <a:off x="533400" y="304800"/>
          <a:ext cx="861060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文档" r:id="rId4" imgW="5143453" imgH="647571" progId="Word.Document.8">
                  <p:embed/>
                </p:oleObj>
              </mc:Choice>
              <mc:Fallback>
                <p:oleObj name="文档" r:id="rId4" imgW="5143453" imgH="64757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"/>
                        <a:ext cx="861060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755840"/>
              </p:ext>
            </p:extLst>
          </p:nvPr>
        </p:nvGraphicFramePr>
        <p:xfrm>
          <a:off x="533400" y="1676400"/>
          <a:ext cx="8228013" cy="4882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name="文档" r:id="rId6" imgW="4895918" imgH="2886130" progId="Word.Document.8">
                  <p:embed/>
                </p:oleObj>
              </mc:Choice>
              <mc:Fallback>
                <p:oleObj name="文档" r:id="rId6" imgW="4895918" imgH="288613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8228013" cy="4882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8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20302"/>
              </p:ext>
            </p:extLst>
          </p:nvPr>
        </p:nvGraphicFramePr>
        <p:xfrm>
          <a:off x="457200" y="145054"/>
          <a:ext cx="4437063" cy="68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5" name="文档" r:id="rId4" imgW="2495603" imgH="361981" progId="Word.Document.8">
                  <p:embed/>
                </p:oleObj>
              </mc:Choice>
              <mc:Fallback>
                <p:oleObj name="文档" r:id="rId4" imgW="2495603" imgH="36198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5054"/>
                        <a:ext cx="4437063" cy="68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866177"/>
              </p:ext>
            </p:extLst>
          </p:nvPr>
        </p:nvGraphicFramePr>
        <p:xfrm>
          <a:off x="2209800" y="761038"/>
          <a:ext cx="4495800" cy="191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6" name="Equation" r:id="rId6" imgW="2171674" imgH="904817" progId="Equation.DSMT4">
                  <p:embed/>
                </p:oleObj>
              </mc:Choice>
              <mc:Fallback>
                <p:oleObj name="Equation" r:id="rId6" imgW="2171674" imgH="90481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761038"/>
                        <a:ext cx="4495800" cy="191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6" name="Object 4"/>
          <p:cNvGraphicFramePr>
            <a:graphicFrameLocks noChangeAspect="1"/>
          </p:cNvGraphicFramePr>
          <p:nvPr/>
        </p:nvGraphicFramePr>
        <p:xfrm>
          <a:off x="228600" y="2514600"/>
          <a:ext cx="17303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7" name="文档" r:id="rId8" imgW="800105" imgH="361981" progId="Word.Document.8">
                  <p:embed/>
                </p:oleObj>
              </mc:Choice>
              <mc:Fallback>
                <p:oleObj name="文档" r:id="rId8" imgW="800105" imgH="36198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14600"/>
                        <a:ext cx="173037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7" name="Object 5"/>
          <p:cNvGraphicFramePr>
            <a:graphicFrameLocks noChangeAspect="1"/>
          </p:cNvGraphicFramePr>
          <p:nvPr/>
        </p:nvGraphicFramePr>
        <p:xfrm>
          <a:off x="1752600" y="2590800"/>
          <a:ext cx="6705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8" name="Equation" r:id="rId10" imgW="2933717" imgH="190573" progId="Equation.DSMT4">
                  <p:embed/>
                </p:oleObj>
              </mc:Choice>
              <mc:Fallback>
                <p:oleObj name="Equation" r:id="rId10" imgW="2933717" imgH="19057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90800"/>
                        <a:ext cx="6705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8" name="Object 6"/>
          <p:cNvGraphicFramePr>
            <a:graphicFrameLocks noChangeAspect="1"/>
          </p:cNvGraphicFramePr>
          <p:nvPr/>
        </p:nvGraphicFramePr>
        <p:xfrm>
          <a:off x="4114800" y="3505200"/>
          <a:ext cx="2362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9" name="Equation" r:id="rId12" imgW="828718" imgH="190573" progId="Equation.DSMT4">
                  <p:embed/>
                </p:oleObj>
              </mc:Choice>
              <mc:Fallback>
                <p:oleObj name="Equation" r:id="rId12" imgW="828718" imgH="19057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505200"/>
                        <a:ext cx="2362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9" name="Object 7"/>
          <p:cNvGraphicFramePr>
            <a:graphicFrameLocks noChangeAspect="1"/>
          </p:cNvGraphicFramePr>
          <p:nvPr/>
        </p:nvGraphicFramePr>
        <p:xfrm>
          <a:off x="6324600" y="3352800"/>
          <a:ext cx="19050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0" name="Equation" r:id="rId14" imgW="790657" imgH="352533" progId="Equation.DSMT4">
                  <p:embed/>
                </p:oleObj>
              </mc:Choice>
              <mc:Fallback>
                <p:oleObj name="Equation" r:id="rId14" imgW="790657" imgH="35253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352800"/>
                        <a:ext cx="19050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0" name="Object 8"/>
          <p:cNvGraphicFramePr>
            <a:graphicFrameLocks noChangeAspect="1"/>
          </p:cNvGraphicFramePr>
          <p:nvPr/>
        </p:nvGraphicFramePr>
        <p:xfrm>
          <a:off x="0" y="4267200"/>
          <a:ext cx="9715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1" name="文档" r:id="rId16" imgW="428666" imgH="361981" progId="Word.Document.8">
                  <p:embed/>
                </p:oleObj>
              </mc:Choice>
              <mc:Fallback>
                <p:oleObj name="文档" r:id="rId16" imgW="428666" imgH="361981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67200"/>
                        <a:ext cx="97155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1" name="Object 9"/>
          <p:cNvGraphicFramePr>
            <a:graphicFrameLocks noChangeAspect="1"/>
          </p:cNvGraphicFramePr>
          <p:nvPr/>
        </p:nvGraphicFramePr>
        <p:xfrm>
          <a:off x="914400" y="4343400"/>
          <a:ext cx="74676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2" name="Equation" r:id="rId18" imgW="3086234" imgH="190573" progId="Equation.DSMT4">
                  <p:embed/>
                </p:oleObj>
              </mc:Choice>
              <mc:Fallback>
                <p:oleObj name="Equation" r:id="rId18" imgW="3086234" imgH="19057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43400"/>
                        <a:ext cx="74676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2" name="Object 10"/>
          <p:cNvGraphicFramePr>
            <a:graphicFrameLocks noChangeAspect="1"/>
          </p:cNvGraphicFramePr>
          <p:nvPr/>
        </p:nvGraphicFramePr>
        <p:xfrm>
          <a:off x="2438400" y="5105400"/>
          <a:ext cx="35814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3" name="Equation" r:id="rId20" imgW="1409631" imgH="390594" progId="Equation.DSMT4">
                  <p:embed/>
                </p:oleObj>
              </mc:Choice>
              <mc:Fallback>
                <p:oleObj name="Equation" r:id="rId20" imgW="1409631" imgH="39059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05400"/>
                        <a:ext cx="358140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518700"/>
              </p:ext>
            </p:extLst>
          </p:nvPr>
        </p:nvGraphicFramePr>
        <p:xfrm>
          <a:off x="394493" y="293235"/>
          <a:ext cx="8202613" cy="1095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name="文档" r:id="rId4" imgW="4238612" imgH="533389" progId="Word.Document.8">
                  <p:embed/>
                </p:oleObj>
              </mc:Choice>
              <mc:Fallback>
                <p:oleObj name="文档" r:id="rId4" imgW="4238612" imgH="53338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" y="293235"/>
                        <a:ext cx="8202613" cy="1095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087152"/>
              </p:ext>
            </p:extLst>
          </p:nvPr>
        </p:nvGraphicFramePr>
        <p:xfrm>
          <a:off x="1219200" y="1552575"/>
          <a:ext cx="7010400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name="Equation" r:id="rId6" imgW="3171805" imgH="1228738" progId="Equation.DSMT4">
                  <p:embed/>
                </p:oleObj>
              </mc:Choice>
              <mc:Fallback>
                <p:oleObj name="Equation" r:id="rId6" imgW="3171805" imgH="122873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52575"/>
                        <a:ext cx="7010400" cy="277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862046"/>
              </p:ext>
            </p:extLst>
          </p:nvPr>
        </p:nvGraphicFramePr>
        <p:xfrm>
          <a:off x="394492" y="1305592"/>
          <a:ext cx="8541545" cy="524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文档" r:id="rId8" imgW="4238612" imgH="228634" progId="Word.Document.8">
                  <p:embed/>
                </p:oleObj>
              </mc:Choice>
              <mc:Fallback>
                <p:oleObj name="文档" r:id="rId8" imgW="4238612" imgH="22863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2" y="1305592"/>
                        <a:ext cx="8541545" cy="524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5" name="Object 5"/>
          <p:cNvGraphicFramePr>
            <a:graphicFrameLocks noChangeAspect="1"/>
          </p:cNvGraphicFramePr>
          <p:nvPr/>
        </p:nvGraphicFramePr>
        <p:xfrm>
          <a:off x="228600" y="4114800"/>
          <a:ext cx="4487863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文档" r:id="rId10" imgW="2209736" imgH="762022" progId="Word.Document.8">
                  <p:embed/>
                </p:oleObj>
              </mc:Choice>
              <mc:Fallback>
                <p:oleObj name="文档" r:id="rId10" imgW="2209736" imgH="76202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14800"/>
                        <a:ext cx="4487863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7926" name="Group 6"/>
          <p:cNvGrpSpPr>
            <a:grpSpLocks/>
          </p:cNvGrpSpPr>
          <p:nvPr/>
        </p:nvGrpSpPr>
        <p:grpSpPr bwMode="auto">
          <a:xfrm>
            <a:off x="4953000" y="4648200"/>
            <a:ext cx="4191000" cy="2209800"/>
            <a:chOff x="3163" y="2755"/>
            <a:chExt cx="2313" cy="1304"/>
          </a:xfrm>
        </p:grpSpPr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3163" y="2755"/>
              <a:ext cx="2313" cy="1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>
                        <a:alpha val="79999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5223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7346723"/>
                </p:ext>
              </p:extLst>
            </p:nvPr>
          </p:nvGraphicFramePr>
          <p:xfrm>
            <a:off x="3199" y="2755"/>
            <a:ext cx="1774" cy="1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7" name="Equation" r:id="rId12" imgW="1457411" imgH="904817" progId="Equation.DSMT4">
                    <p:embed/>
                  </p:oleObj>
                </mc:Choice>
                <mc:Fallback>
                  <p:oleObj name="Equation" r:id="rId12" imgW="1457411" imgH="904817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9" y="2755"/>
                          <a:ext cx="1774" cy="11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9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442339"/>
              </p:ext>
            </p:extLst>
          </p:nvPr>
        </p:nvGraphicFramePr>
        <p:xfrm>
          <a:off x="357187" y="268288"/>
          <a:ext cx="8024813" cy="940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2" name="文档" r:id="rId4" imgW="4209998" imgH="457267" progId="Word.Document.8">
                  <p:embed/>
                </p:oleObj>
              </mc:Choice>
              <mc:Fallback>
                <p:oleObj name="文档" r:id="rId4" imgW="4209998" imgH="45726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" y="268288"/>
                        <a:ext cx="8024813" cy="940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1" name="Object 3"/>
          <p:cNvGraphicFramePr>
            <a:graphicFrameLocks noChangeAspect="1"/>
          </p:cNvGraphicFramePr>
          <p:nvPr/>
        </p:nvGraphicFramePr>
        <p:xfrm>
          <a:off x="3657600" y="685800"/>
          <a:ext cx="3581400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3" name="Equation" r:id="rId6" imgW="1790788" imgH="876204" progId="Equation.DSMT4">
                  <p:embed/>
                </p:oleObj>
              </mc:Choice>
              <mc:Fallback>
                <p:oleObj name="Equation" r:id="rId6" imgW="1790788" imgH="87620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85800"/>
                        <a:ext cx="3581400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293895"/>
              </p:ext>
            </p:extLst>
          </p:nvPr>
        </p:nvGraphicFramePr>
        <p:xfrm>
          <a:off x="495300" y="1905000"/>
          <a:ext cx="1778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4" name="文档" r:id="rId8" imgW="933456" imgH="352533" progId="Word.Document.8">
                  <p:embed/>
                </p:oleObj>
              </mc:Choice>
              <mc:Fallback>
                <p:oleObj name="文档" r:id="rId8" imgW="933456" imgH="35253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1905000"/>
                        <a:ext cx="1778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827737"/>
              </p:ext>
            </p:extLst>
          </p:nvPr>
        </p:nvGraphicFramePr>
        <p:xfrm>
          <a:off x="1066800" y="2575694"/>
          <a:ext cx="4495800" cy="1799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5" name="Equation" r:id="rId10" imgW="2333639" imgH="876204" progId="Equation.DSMT4">
                  <p:embed/>
                </p:oleObj>
              </mc:Choice>
              <mc:Fallback>
                <p:oleObj name="Equation" r:id="rId10" imgW="2333639" imgH="87620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75694"/>
                        <a:ext cx="4495800" cy="1799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4" name="Object 6"/>
          <p:cNvGraphicFramePr>
            <a:graphicFrameLocks noChangeAspect="1"/>
          </p:cNvGraphicFramePr>
          <p:nvPr/>
        </p:nvGraphicFramePr>
        <p:xfrm>
          <a:off x="6096000" y="3048000"/>
          <a:ext cx="22860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6" name="Equation" r:id="rId12" imgW="942903" imgH="190573" progId="Equation.DSMT4">
                  <p:embed/>
                </p:oleObj>
              </mc:Choice>
              <mc:Fallback>
                <p:oleObj name="Equation" r:id="rId12" imgW="942903" imgH="19057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048000"/>
                        <a:ext cx="22860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705820"/>
              </p:ext>
            </p:extLst>
          </p:nvPr>
        </p:nvGraphicFramePr>
        <p:xfrm>
          <a:off x="419550" y="4724400"/>
          <a:ext cx="8359775" cy="1638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7" name="文档" r:id="rId14" imgW="4676726" imgH="885922" progId="Word.Document.8">
                  <p:embed/>
                </p:oleObj>
              </mc:Choice>
              <mc:Fallback>
                <p:oleObj name="文档" r:id="rId14" imgW="4676726" imgH="88592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50" y="4724400"/>
                        <a:ext cx="8359775" cy="1638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018" name="Object 2"/>
          <p:cNvGraphicFramePr>
            <a:graphicFrameLocks noChangeAspect="1"/>
          </p:cNvGraphicFramePr>
          <p:nvPr/>
        </p:nvGraphicFramePr>
        <p:xfrm>
          <a:off x="304800" y="228600"/>
          <a:ext cx="85947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0" name="文档" r:id="rId4" imgW="4200550" imgH="361981" progId="Word.Document.8">
                  <p:embed/>
                </p:oleObj>
              </mc:Choice>
              <mc:Fallback>
                <p:oleObj name="文档" r:id="rId4" imgW="4200550" imgH="36198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"/>
                        <a:ext cx="85947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009182"/>
              </p:ext>
            </p:extLst>
          </p:nvPr>
        </p:nvGraphicFramePr>
        <p:xfrm>
          <a:off x="439003" y="1297649"/>
          <a:ext cx="8137525" cy="981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1" name="文档" r:id="rId6" imgW="4238612" imgH="485880" progId="Word.Document.8">
                  <p:embed/>
                </p:oleObj>
              </mc:Choice>
              <mc:Fallback>
                <p:oleObj name="文档" r:id="rId6" imgW="4238612" imgH="4858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003" y="1297649"/>
                        <a:ext cx="8137525" cy="981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0" name="Object 4"/>
          <p:cNvGraphicFramePr>
            <a:graphicFrameLocks noChangeAspect="1"/>
          </p:cNvGraphicFramePr>
          <p:nvPr/>
        </p:nvGraphicFramePr>
        <p:xfrm>
          <a:off x="3429000" y="2362200"/>
          <a:ext cx="1219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2" name="Equation" r:id="rId8" imgW="466728" imgH="142795" progId="Equation.DSMT4">
                  <p:embed/>
                </p:oleObj>
              </mc:Choice>
              <mc:Fallback>
                <p:oleObj name="Equation" r:id="rId8" imgW="466728" imgH="14279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362200"/>
                        <a:ext cx="12192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1" name="Object 5"/>
          <p:cNvGraphicFramePr>
            <a:graphicFrameLocks noChangeAspect="1"/>
          </p:cNvGraphicFramePr>
          <p:nvPr/>
        </p:nvGraphicFramePr>
        <p:xfrm>
          <a:off x="457200" y="2819400"/>
          <a:ext cx="1701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3" name="文档" r:id="rId10" imgW="828718" imgH="361981" progId="Word.Document.8">
                  <p:embed/>
                </p:oleObj>
              </mc:Choice>
              <mc:Fallback>
                <p:oleObj name="文档" r:id="rId10" imgW="828718" imgH="361981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19400"/>
                        <a:ext cx="1701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2" name="Object 6"/>
          <p:cNvGraphicFramePr>
            <a:graphicFrameLocks noChangeAspect="1"/>
          </p:cNvGraphicFramePr>
          <p:nvPr/>
        </p:nvGraphicFramePr>
        <p:xfrm>
          <a:off x="3352800" y="3657600"/>
          <a:ext cx="2209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4" name="Equation" r:id="rId12" imgW="889000" imgH="368300" progId="Equation.DSMT4">
                  <p:embed/>
                </p:oleObj>
              </mc:Choice>
              <mc:Fallback>
                <p:oleObj name="Equation" r:id="rId12" imgW="889000" imgH="368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657600"/>
                        <a:ext cx="2209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881769"/>
              </p:ext>
            </p:extLst>
          </p:nvPr>
        </p:nvGraphicFramePr>
        <p:xfrm>
          <a:off x="609600" y="4974609"/>
          <a:ext cx="7712075" cy="1137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5" name="文档" r:id="rId14" imgW="4209998" imgH="590615" progId="Word.Document.8">
                  <p:embed/>
                </p:oleObj>
              </mc:Choice>
              <mc:Fallback>
                <p:oleObj name="文档" r:id="rId14" imgW="4209998" imgH="59061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974609"/>
                        <a:ext cx="7712075" cy="1137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066" name="Object 2"/>
          <p:cNvGraphicFramePr>
            <a:graphicFrameLocks noChangeAspect="1"/>
          </p:cNvGraphicFramePr>
          <p:nvPr/>
        </p:nvGraphicFramePr>
        <p:xfrm>
          <a:off x="619125" y="228600"/>
          <a:ext cx="85248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1" name="文档" r:id="rId4" imgW="4248059" imgH="295307" progId="Word.Document.8">
                  <p:embed/>
                </p:oleObj>
              </mc:Choice>
              <mc:Fallback>
                <p:oleObj name="文档" r:id="rId4" imgW="4248059" imgH="29530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228600"/>
                        <a:ext cx="85248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7" name="Object 3"/>
          <p:cNvGraphicFramePr>
            <a:graphicFrameLocks noChangeAspect="1"/>
          </p:cNvGraphicFramePr>
          <p:nvPr/>
        </p:nvGraphicFramePr>
        <p:xfrm>
          <a:off x="533400" y="2362200"/>
          <a:ext cx="28702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2" name="文档" r:id="rId6" imgW="1409631" imgH="314203" progId="Word.Document.8">
                  <p:embed/>
                </p:oleObj>
              </mc:Choice>
              <mc:Fallback>
                <p:oleObj name="文档" r:id="rId6" imgW="1409631" imgH="31420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62200"/>
                        <a:ext cx="28702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8" name="Object 4"/>
          <p:cNvGraphicFramePr>
            <a:graphicFrameLocks noChangeAspect="1"/>
          </p:cNvGraphicFramePr>
          <p:nvPr/>
        </p:nvGraphicFramePr>
        <p:xfrm>
          <a:off x="520700" y="2895600"/>
          <a:ext cx="86233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3" name="文档" r:id="rId8" imgW="4324453" imgH="276142" progId="Word.Document.8">
                  <p:embed/>
                </p:oleObj>
              </mc:Choice>
              <mc:Fallback>
                <p:oleObj name="文档" r:id="rId8" imgW="4324453" imgH="27614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2895600"/>
                        <a:ext cx="86233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9" name="Object 5"/>
          <p:cNvGraphicFramePr>
            <a:graphicFrameLocks noChangeAspect="1"/>
          </p:cNvGraphicFramePr>
          <p:nvPr/>
        </p:nvGraphicFramePr>
        <p:xfrm>
          <a:off x="3352800" y="838200"/>
          <a:ext cx="32004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4" name="Equation" r:id="rId10" imgW="1257385" imgH="676184" progId="Equation.DSMT4">
                  <p:embed/>
                </p:oleObj>
              </mc:Choice>
              <mc:Fallback>
                <p:oleObj name="Equation" r:id="rId10" imgW="1257385" imgH="67618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838200"/>
                        <a:ext cx="32004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0" name="Object 6"/>
          <p:cNvGraphicFramePr>
            <a:graphicFrameLocks noChangeAspect="1"/>
          </p:cNvGraphicFramePr>
          <p:nvPr/>
        </p:nvGraphicFramePr>
        <p:xfrm>
          <a:off x="533400" y="5638800"/>
          <a:ext cx="81724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5" name="文档" r:id="rId12" imgW="4057751" imgH="209468" progId="Word.Document.8">
                  <p:embed/>
                </p:oleObj>
              </mc:Choice>
              <mc:Fallback>
                <p:oleObj name="文档" r:id="rId12" imgW="4057751" imgH="209468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638800"/>
                        <a:ext cx="817245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1" name="Object 7"/>
          <p:cNvGraphicFramePr>
            <a:graphicFrameLocks noChangeAspect="1"/>
          </p:cNvGraphicFramePr>
          <p:nvPr/>
        </p:nvGraphicFramePr>
        <p:xfrm>
          <a:off x="2286000" y="3352800"/>
          <a:ext cx="426720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6" name="Equation" r:id="rId14" imgW="1704947" imgH="923983" progId="Equation.DSMT4">
                  <p:embed/>
                </p:oleObj>
              </mc:Choice>
              <mc:Fallback>
                <p:oleObj name="Equation" r:id="rId14" imgW="1704947" imgH="92398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52800"/>
                        <a:ext cx="4267200" cy="238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2" name="Object 8"/>
          <p:cNvGraphicFramePr>
            <a:graphicFrameLocks noChangeAspect="1"/>
          </p:cNvGraphicFramePr>
          <p:nvPr/>
        </p:nvGraphicFramePr>
        <p:xfrm>
          <a:off x="2209800" y="5853113"/>
          <a:ext cx="41910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7" name="Equation" r:id="rId16" imgW="1625600" imgH="393700" progId="Equation.DSMT4">
                  <p:embed/>
                </p:oleObj>
              </mc:Choice>
              <mc:Fallback>
                <p:oleObj name="Equation" r:id="rId16" imgW="16256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853113"/>
                        <a:ext cx="419100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3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6114" name="Object 2"/>
          <p:cNvGraphicFramePr>
            <a:graphicFrameLocks noChangeAspect="1"/>
          </p:cNvGraphicFramePr>
          <p:nvPr/>
        </p:nvGraphicFramePr>
        <p:xfrm>
          <a:off x="619125" y="225425"/>
          <a:ext cx="84550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5" name="文档" r:id="rId4" imgW="4248059" imgH="295307" progId="Word.Document.8">
                  <p:embed/>
                </p:oleObj>
              </mc:Choice>
              <mc:Fallback>
                <p:oleObj name="文档" r:id="rId4" imgW="4248059" imgH="29530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225425"/>
                        <a:ext cx="84550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15" name="Object 3"/>
          <p:cNvGraphicFramePr>
            <a:graphicFrameLocks noChangeAspect="1"/>
          </p:cNvGraphicFramePr>
          <p:nvPr/>
        </p:nvGraphicFramePr>
        <p:xfrm>
          <a:off x="520700" y="2138363"/>
          <a:ext cx="8609013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6" name="文档" r:id="rId6" imgW="4324453" imgH="371429" progId="Word.Document.8">
                  <p:embed/>
                </p:oleObj>
              </mc:Choice>
              <mc:Fallback>
                <p:oleObj name="文档" r:id="rId6" imgW="4324453" imgH="37142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2138363"/>
                        <a:ext cx="8609013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16" name="Object 4"/>
          <p:cNvGraphicFramePr>
            <a:graphicFrameLocks noChangeAspect="1"/>
          </p:cNvGraphicFramePr>
          <p:nvPr/>
        </p:nvGraphicFramePr>
        <p:xfrm>
          <a:off x="3429000" y="838200"/>
          <a:ext cx="2590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7" name="Equation" r:id="rId8" imgW="695368" imgH="419207" progId="Equation.DSMT4">
                  <p:embed/>
                </p:oleObj>
              </mc:Choice>
              <mc:Fallback>
                <p:oleObj name="Equation" r:id="rId8" imgW="695368" imgH="4192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838200"/>
                        <a:ext cx="2590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17" name="Object 5"/>
          <p:cNvGraphicFramePr>
            <a:graphicFrameLocks noChangeAspect="1"/>
          </p:cNvGraphicFramePr>
          <p:nvPr/>
        </p:nvGraphicFramePr>
        <p:xfrm>
          <a:off x="520700" y="3024188"/>
          <a:ext cx="831373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8" name="文档" r:id="rId10" imgW="4162488" imgH="380876" progId="Word.Document.8">
                  <p:embed/>
                </p:oleObj>
              </mc:Choice>
              <mc:Fallback>
                <p:oleObj name="文档" r:id="rId10" imgW="4162488" imgH="38087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3024188"/>
                        <a:ext cx="8313738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18" name="Object 6"/>
          <p:cNvGraphicFramePr>
            <a:graphicFrameLocks noChangeAspect="1"/>
          </p:cNvGraphicFramePr>
          <p:nvPr/>
        </p:nvGraphicFramePr>
        <p:xfrm>
          <a:off x="381000" y="4800600"/>
          <a:ext cx="350202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9" name="文档" r:id="rId12" imgW="1743008" imgH="371429" progId="Word.Document.8">
                  <p:embed/>
                </p:oleObj>
              </mc:Choice>
              <mc:Fallback>
                <p:oleObj name="文档" r:id="rId12" imgW="1743008" imgH="371429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800600"/>
                        <a:ext cx="3502025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19" name="Object 7"/>
          <p:cNvGraphicFramePr>
            <a:graphicFrameLocks noChangeAspect="1"/>
          </p:cNvGraphicFramePr>
          <p:nvPr/>
        </p:nvGraphicFramePr>
        <p:xfrm>
          <a:off x="381000" y="5943600"/>
          <a:ext cx="265906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0" name="文档" r:id="rId14" imgW="1314342" imgH="361981" progId="Word.Document.8">
                  <p:embed/>
                </p:oleObj>
              </mc:Choice>
              <mc:Fallback>
                <p:oleObj name="文档" r:id="rId14" imgW="1314342" imgH="361981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943600"/>
                        <a:ext cx="2659063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0" name="Object 8"/>
          <p:cNvGraphicFramePr>
            <a:graphicFrameLocks noChangeAspect="1"/>
          </p:cNvGraphicFramePr>
          <p:nvPr/>
        </p:nvGraphicFramePr>
        <p:xfrm>
          <a:off x="838200" y="3733800"/>
          <a:ext cx="37338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1" name="Equation" r:id="rId16" imgW="1571596" imgH="428655" progId="Equation.DSMT4">
                  <p:embed/>
                </p:oleObj>
              </mc:Choice>
              <mc:Fallback>
                <p:oleObj name="Equation" r:id="rId16" imgW="1571596" imgH="42865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37338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1" name="Object 9"/>
          <p:cNvGraphicFramePr>
            <a:graphicFrameLocks noChangeAspect="1"/>
          </p:cNvGraphicFramePr>
          <p:nvPr/>
        </p:nvGraphicFramePr>
        <p:xfrm>
          <a:off x="4572000" y="3962400"/>
          <a:ext cx="45720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2" name="Equation" r:id="rId18" imgW="1524086" imgH="190573" progId="Equation.DSMT4">
                  <p:embed/>
                </p:oleObj>
              </mc:Choice>
              <mc:Fallback>
                <p:oleObj name="Equation" r:id="rId18" imgW="1524086" imgH="19057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62400"/>
                        <a:ext cx="45720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2" name="Object 10"/>
          <p:cNvGraphicFramePr>
            <a:graphicFrameLocks noChangeAspect="1"/>
          </p:cNvGraphicFramePr>
          <p:nvPr/>
        </p:nvGraphicFramePr>
        <p:xfrm>
          <a:off x="2819400" y="5562600"/>
          <a:ext cx="44196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3" name="Equation" r:id="rId20" imgW="1743008" imgH="190573" progId="Equation.DSMT4">
                  <p:embed/>
                </p:oleObj>
              </mc:Choice>
              <mc:Fallback>
                <p:oleObj name="Equation" r:id="rId20" imgW="1743008" imgH="19057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562600"/>
                        <a:ext cx="44196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62" name="Object 2"/>
          <p:cNvGraphicFramePr>
            <a:graphicFrameLocks noChangeAspect="1"/>
          </p:cNvGraphicFramePr>
          <p:nvPr/>
        </p:nvGraphicFramePr>
        <p:xfrm>
          <a:off x="457200" y="685800"/>
          <a:ext cx="84137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2" name="文档" r:id="rId4" imgW="4333901" imgH="390594" progId="Word.Document.8">
                  <p:embed/>
                </p:oleObj>
              </mc:Choice>
              <mc:Fallback>
                <p:oleObj name="文档" r:id="rId4" imgW="4333901" imgH="39059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85800"/>
                        <a:ext cx="8413750" cy="8159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00"/>
                          </a:gs>
                          <a:gs pos="50000">
                            <a:schemeClr val="bg1"/>
                          </a:gs>
                          <a:gs pos="100000">
                            <a:srgbClr val="00FF00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905664"/>
              </p:ext>
            </p:extLst>
          </p:nvPr>
        </p:nvGraphicFramePr>
        <p:xfrm>
          <a:off x="533400" y="2133600"/>
          <a:ext cx="7751763" cy="384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3" name="文档" r:id="rId6" imgW="4371962" imgH="2152720" progId="Word.Document.8">
                  <p:embed/>
                </p:oleObj>
              </mc:Choice>
              <mc:Fallback>
                <p:oleObj name="文档" r:id="rId6" imgW="4371962" imgH="215272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7751763" cy="384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0210" name="Object 2"/>
          <p:cNvGraphicFramePr>
            <a:graphicFrameLocks noChangeAspect="1"/>
          </p:cNvGraphicFramePr>
          <p:nvPr/>
        </p:nvGraphicFramePr>
        <p:xfrm>
          <a:off x="304800" y="533400"/>
          <a:ext cx="849630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6" name="文档" r:id="rId4" imgW="4286121" imgH="1066778" progId="Word.Document.8">
                  <p:embed/>
                </p:oleObj>
              </mc:Choice>
              <mc:Fallback>
                <p:oleObj name="文档" r:id="rId4" imgW="4286121" imgH="106677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33400"/>
                        <a:ext cx="8496300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1" name="Object 3"/>
          <p:cNvGraphicFramePr>
            <a:graphicFrameLocks noChangeAspect="1"/>
          </p:cNvGraphicFramePr>
          <p:nvPr/>
        </p:nvGraphicFramePr>
        <p:xfrm>
          <a:off x="152400" y="2514600"/>
          <a:ext cx="84963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7" name="文档" r:id="rId6" imgW="4286121" imgH="257247" progId="Word.Document.8">
                  <p:embed/>
                </p:oleObj>
              </mc:Choice>
              <mc:Fallback>
                <p:oleObj name="文档" r:id="rId6" imgW="4286121" imgH="25724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514600"/>
                        <a:ext cx="84963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2" name="Object 4"/>
          <p:cNvGraphicFramePr>
            <a:graphicFrameLocks noChangeAspect="1"/>
          </p:cNvGraphicFramePr>
          <p:nvPr/>
        </p:nvGraphicFramePr>
        <p:xfrm>
          <a:off x="2057400" y="3124200"/>
          <a:ext cx="3886200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8" name="Equation" r:id="rId8" imgW="1533534" imgH="676184" progId="Equation.DSMT4">
                  <p:embed/>
                </p:oleObj>
              </mc:Choice>
              <mc:Fallback>
                <p:oleObj name="Equation" r:id="rId8" imgW="1533534" imgH="67618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124200"/>
                        <a:ext cx="3886200" cy="182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3" name="Object 5"/>
          <p:cNvGraphicFramePr>
            <a:graphicFrameLocks noChangeAspect="1"/>
          </p:cNvGraphicFramePr>
          <p:nvPr/>
        </p:nvGraphicFramePr>
        <p:xfrm>
          <a:off x="533400" y="5486400"/>
          <a:ext cx="76247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9" name="文档" r:id="rId10" imgW="3857725" imgH="247529" progId="Word.Document.8">
                  <p:embed/>
                </p:oleObj>
              </mc:Choice>
              <mc:Fallback>
                <p:oleObj name="文档" r:id="rId10" imgW="3857725" imgH="247529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486400"/>
                        <a:ext cx="762476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189" name="Object 5"/>
          <p:cNvGraphicFramePr>
            <a:graphicFrameLocks noChangeAspect="1"/>
          </p:cNvGraphicFramePr>
          <p:nvPr/>
        </p:nvGraphicFramePr>
        <p:xfrm>
          <a:off x="304800" y="304800"/>
          <a:ext cx="8482013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文档" r:id="rId3" imgW="5286252" imgH="733410" progId="Word.Document.8">
                  <p:embed/>
                </p:oleObj>
              </mc:Choice>
              <mc:Fallback>
                <p:oleObj name="文档" r:id="rId3" imgW="5286252" imgH="73341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"/>
                        <a:ext cx="8482013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0" name="Object 6"/>
          <p:cNvGraphicFramePr>
            <a:graphicFrameLocks noChangeAspect="1"/>
          </p:cNvGraphicFramePr>
          <p:nvPr/>
        </p:nvGraphicFramePr>
        <p:xfrm>
          <a:off x="153988" y="1377950"/>
          <a:ext cx="8793162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文档" r:id="rId5" imgW="6048295" imgH="828696" progId="Word.Document.8">
                  <p:embed/>
                </p:oleObj>
              </mc:Choice>
              <mc:Fallback>
                <p:oleObj name="文档" r:id="rId5" imgW="6048295" imgH="82869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1377950"/>
                        <a:ext cx="8793162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1" name="Object 7"/>
          <p:cNvGraphicFramePr>
            <a:graphicFrameLocks noChangeAspect="1"/>
          </p:cNvGraphicFramePr>
          <p:nvPr/>
        </p:nvGraphicFramePr>
        <p:xfrm>
          <a:off x="338138" y="2433638"/>
          <a:ext cx="872172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文档" r:id="rId7" imgW="6258039" imgH="800083" progId="Word.Document.8">
                  <p:embed/>
                </p:oleObj>
              </mc:Choice>
              <mc:Fallback>
                <p:oleObj name="文档" r:id="rId7" imgW="6258039" imgH="800083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2433638"/>
                        <a:ext cx="8721725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2" name="Object 8"/>
          <p:cNvGraphicFramePr>
            <a:graphicFrameLocks noChangeAspect="1"/>
          </p:cNvGraphicFramePr>
          <p:nvPr/>
        </p:nvGraphicFramePr>
        <p:xfrm>
          <a:off x="152400" y="3505200"/>
          <a:ext cx="868045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文档" r:id="rId9" imgW="6686435" imgH="780918" progId="Word.Document.8">
                  <p:embed/>
                </p:oleObj>
              </mc:Choice>
              <mc:Fallback>
                <p:oleObj name="文档" r:id="rId9" imgW="6686435" imgH="780918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505200"/>
                        <a:ext cx="868045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3" name="Object 9"/>
          <p:cNvGraphicFramePr>
            <a:graphicFrameLocks noChangeAspect="1"/>
          </p:cNvGraphicFramePr>
          <p:nvPr/>
        </p:nvGraphicFramePr>
        <p:xfrm>
          <a:off x="304800" y="4648200"/>
          <a:ext cx="856615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文档" r:id="rId11" imgW="6210260" imgH="828696" progId="Word.Document.8">
                  <p:embed/>
                </p:oleObj>
              </mc:Choice>
              <mc:Fallback>
                <p:oleObj name="文档" r:id="rId11" imgW="6210260" imgH="828696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648200"/>
                        <a:ext cx="856615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2258" name="Object 2"/>
          <p:cNvGraphicFramePr>
            <a:graphicFrameLocks noChangeAspect="1"/>
          </p:cNvGraphicFramePr>
          <p:nvPr/>
        </p:nvGraphicFramePr>
        <p:xfrm>
          <a:off x="1447800" y="228600"/>
          <a:ext cx="55626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3" name="Equation" r:id="rId4" imgW="1638271" imgH="676184" progId="Equation.DSMT4">
                  <p:embed/>
                </p:oleObj>
              </mc:Choice>
              <mc:Fallback>
                <p:oleObj name="Equation" r:id="rId4" imgW="1638271" imgH="676184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"/>
                        <a:ext cx="55626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59" name="Object 3"/>
          <p:cNvGraphicFramePr>
            <a:graphicFrameLocks noChangeAspect="1"/>
          </p:cNvGraphicFramePr>
          <p:nvPr/>
        </p:nvGraphicFramePr>
        <p:xfrm>
          <a:off x="1295400" y="2514600"/>
          <a:ext cx="5029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4" name="Equation" r:id="rId6" imgW="2133613" imgH="190573" progId="Equation.DSMT4">
                  <p:embed/>
                </p:oleObj>
              </mc:Choice>
              <mc:Fallback>
                <p:oleObj name="Equation" r:id="rId6" imgW="2133613" imgH="19057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5029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0" name="Object 4"/>
          <p:cNvGraphicFramePr>
            <a:graphicFrameLocks noChangeAspect="1"/>
          </p:cNvGraphicFramePr>
          <p:nvPr/>
        </p:nvGraphicFramePr>
        <p:xfrm>
          <a:off x="381000" y="4419600"/>
          <a:ext cx="22860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5" name="Equation" r:id="rId8" imgW="809553" imgH="180855" progId="Equation.DSMT4">
                  <p:embed/>
                </p:oleObj>
              </mc:Choice>
              <mc:Fallback>
                <p:oleObj name="Equation" r:id="rId8" imgW="809553" imgH="18085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22860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1" name="Object 5"/>
          <p:cNvGraphicFramePr>
            <a:graphicFrameLocks noChangeAspect="1"/>
          </p:cNvGraphicFramePr>
          <p:nvPr/>
        </p:nvGraphicFramePr>
        <p:xfrm>
          <a:off x="2590800" y="4419600"/>
          <a:ext cx="30480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6" name="Equation" r:id="rId10" imgW="1000131" imgH="180855" progId="Equation.DSMT4">
                  <p:embed/>
                </p:oleObj>
              </mc:Choice>
              <mc:Fallback>
                <p:oleObj name="Equation" r:id="rId10" imgW="1000131" imgH="18085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19600"/>
                        <a:ext cx="30480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2" name="Object 6"/>
          <p:cNvGraphicFramePr>
            <a:graphicFrameLocks noChangeAspect="1"/>
          </p:cNvGraphicFramePr>
          <p:nvPr/>
        </p:nvGraphicFramePr>
        <p:xfrm>
          <a:off x="5562600" y="3733800"/>
          <a:ext cx="33528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7" name="Equation" r:id="rId12" imgW="1371570" imgH="676184" progId="Equation.DSMT4">
                  <p:embed/>
                </p:oleObj>
              </mc:Choice>
              <mc:Fallback>
                <p:oleObj name="Equation" r:id="rId12" imgW="1371570" imgH="67618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733800"/>
                        <a:ext cx="33528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3" name="Object 7"/>
          <p:cNvGraphicFramePr>
            <a:graphicFrameLocks noChangeAspect="1"/>
          </p:cNvGraphicFramePr>
          <p:nvPr/>
        </p:nvGraphicFramePr>
        <p:xfrm>
          <a:off x="1143000" y="5562600"/>
          <a:ext cx="37338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8" name="Equation" r:id="rId14" imgW="1247667" imgH="180855" progId="Equation.DSMT4">
                  <p:embed/>
                </p:oleObj>
              </mc:Choice>
              <mc:Fallback>
                <p:oleObj name="Equation" r:id="rId14" imgW="1247667" imgH="18085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562600"/>
                        <a:ext cx="37338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4" name="Object 8"/>
          <p:cNvGraphicFramePr>
            <a:graphicFrameLocks noChangeAspect="1"/>
          </p:cNvGraphicFramePr>
          <p:nvPr/>
        </p:nvGraphicFramePr>
        <p:xfrm>
          <a:off x="228600" y="3352800"/>
          <a:ext cx="84963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9" name="文档" r:id="rId16" imgW="4295839" imgH="314203" progId="Word.Document.8">
                  <p:embed/>
                </p:oleObj>
              </mc:Choice>
              <mc:Fallback>
                <p:oleObj name="文档" r:id="rId16" imgW="4295839" imgH="314203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352800"/>
                        <a:ext cx="84963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306" name="Object 2"/>
          <p:cNvGraphicFramePr>
            <a:graphicFrameLocks noChangeAspect="1"/>
          </p:cNvGraphicFramePr>
          <p:nvPr/>
        </p:nvGraphicFramePr>
        <p:xfrm>
          <a:off x="228600" y="304800"/>
          <a:ext cx="84963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2" name="文档" r:id="rId4" imgW="4286121" imgH="314203" progId="Word.Document.8">
                  <p:embed/>
                </p:oleObj>
              </mc:Choice>
              <mc:Fallback>
                <p:oleObj name="文档" r:id="rId4" imgW="4286121" imgH="31420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"/>
                        <a:ext cx="84963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7" name="Object 3"/>
          <p:cNvGraphicFramePr>
            <a:graphicFrameLocks noChangeAspect="1"/>
          </p:cNvGraphicFramePr>
          <p:nvPr/>
        </p:nvGraphicFramePr>
        <p:xfrm>
          <a:off x="1219200" y="1066800"/>
          <a:ext cx="2895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3" name="Equation" r:id="rId6" imgW="885946" imgH="200021" progId="Equation.DSMT4">
                  <p:embed/>
                </p:oleObj>
              </mc:Choice>
              <mc:Fallback>
                <p:oleObj name="Equation" r:id="rId6" imgW="885946" imgH="20002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066800"/>
                        <a:ext cx="28956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8" name="Object 4"/>
          <p:cNvGraphicFramePr>
            <a:graphicFrameLocks noChangeAspect="1"/>
          </p:cNvGraphicFramePr>
          <p:nvPr/>
        </p:nvGraphicFramePr>
        <p:xfrm>
          <a:off x="533400" y="2057400"/>
          <a:ext cx="7696200" cy="268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4" name="文档" r:id="rId8" imgW="2495603" imgH="847591" progId="Word.Document.8">
                  <p:embed/>
                </p:oleObj>
              </mc:Choice>
              <mc:Fallback>
                <p:oleObj name="文档" r:id="rId8" imgW="2495603" imgH="84759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57400"/>
                        <a:ext cx="7696200" cy="268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9" name="Object 5"/>
          <p:cNvGraphicFramePr>
            <a:graphicFrameLocks noChangeAspect="1"/>
          </p:cNvGraphicFramePr>
          <p:nvPr/>
        </p:nvGraphicFramePr>
        <p:xfrm>
          <a:off x="609600" y="4953000"/>
          <a:ext cx="48768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5" name="Equation" r:id="rId10" imgW="1686051" imgH="180855" progId="Equation.DSMT4">
                  <p:embed/>
                </p:oleObj>
              </mc:Choice>
              <mc:Fallback>
                <p:oleObj name="Equation" r:id="rId10" imgW="1686051" imgH="18085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953000"/>
                        <a:ext cx="48768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354" name="Object 2"/>
          <p:cNvGraphicFramePr>
            <a:graphicFrameLocks noChangeAspect="1"/>
          </p:cNvGraphicFramePr>
          <p:nvPr/>
        </p:nvGraphicFramePr>
        <p:xfrm>
          <a:off x="225425" y="309563"/>
          <a:ext cx="84963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3" name="文档" r:id="rId4" imgW="4286121" imgH="314203" progId="Word.Document.8">
                  <p:embed/>
                </p:oleObj>
              </mc:Choice>
              <mc:Fallback>
                <p:oleObj name="文档" r:id="rId4" imgW="4286121" imgH="31420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309563"/>
                        <a:ext cx="8496300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5" name="Object 3"/>
          <p:cNvGraphicFramePr>
            <a:graphicFrameLocks noChangeAspect="1"/>
          </p:cNvGraphicFramePr>
          <p:nvPr/>
        </p:nvGraphicFramePr>
        <p:xfrm>
          <a:off x="304800" y="990600"/>
          <a:ext cx="8496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4" name="文档" r:id="rId6" imgW="4286121" imgH="295307" progId="Word.Document.8">
                  <p:embed/>
                </p:oleObj>
              </mc:Choice>
              <mc:Fallback>
                <p:oleObj name="文档" r:id="rId6" imgW="4286121" imgH="29530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8496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6" name="Object 4"/>
          <p:cNvGraphicFramePr>
            <a:graphicFrameLocks noChangeAspect="1"/>
          </p:cNvGraphicFramePr>
          <p:nvPr/>
        </p:nvGraphicFramePr>
        <p:xfrm>
          <a:off x="1752600" y="1524000"/>
          <a:ext cx="4953000" cy="26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5" name="Equation" r:id="rId8" imgW="1743008" imgH="904817" progId="Equation.DSMT4">
                  <p:embed/>
                </p:oleObj>
              </mc:Choice>
              <mc:Fallback>
                <p:oleObj name="Equation" r:id="rId8" imgW="1743008" imgH="90481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0"/>
                        <a:ext cx="4953000" cy="262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7" name="Object 5"/>
          <p:cNvGraphicFramePr>
            <a:graphicFrameLocks noChangeAspect="1"/>
          </p:cNvGraphicFramePr>
          <p:nvPr/>
        </p:nvGraphicFramePr>
        <p:xfrm>
          <a:off x="1447800" y="5638800"/>
          <a:ext cx="5715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6" name="Equation" r:id="rId10" imgW="2143061" imgH="190573" progId="Equation.DSMT4">
                  <p:embed/>
                </p:oleObj>
              </mc:Choice>
              <mc:Fallback>
                <p:oleObj name="Equation" r:id="rId10" imgW="2143061" imgH="19057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638800"/>
                        <a:ext cx="5715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8" name="Object 6"/>
          <p:cNvGraphicFramePr>
            <a:graphicFrameLocks noChangeAspect="1"/>
          </p:cNvGraphicFramePr>
          <p:nvPr/>
        </p:nvGraphicFramePr>
        <p:xfrm>
          <a:off x="304800" y="4495800"/>
          <a:ext cx="849788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7" name="文档" r:id="rId12" imgW="4295839" imgH="342816" progId="Word.Document.8">
                  <p:embed/>
                </p:oleObj>
              </mc:Choice>
              <mc:Fallback>
                <p:oleObj name="文档" r:id="rId12" imgW="4295839" imgH="34281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8497888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8153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7-18</a:t>
            </a:r>
            <a:r>
              <a:rPr kumimoji="1" lang="en-US" alt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对于只有两个状态的马氏链，一步转移概率矩阵一般可表示为：</a:t>
            </a:r>
            <a:r>
              <a:rPr kumimoji="1"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358403" name="Object 3"/>
          <p:cNvGraphicFramePr>
            <a:graphicFrameLocks noChangeAspect="1"/>
          </p:cNvGraphicFramePr>
          <p:nvPr/>
        </p:nvGraphicFramePr>
        <p:xfrm>
          <a:off x="2438400" y="1524000"/>
          <a:ext cx="395922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5" name="Equation" r:id="rId3" imgW="1876359" imgH="419207" progId="Equation.DSMT4">
                  <p:embed/>
                </p:oleObj>
              </mc:Choice>
              <mc:Fallback>
                <p:oleObj name="Equation" r:id="rId3" imgW="1876359" imgH="41920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3959225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04" name="Rectangle 4"/>
          <p:cNvSpPr>
            <a:spLocks noChangeArrowheads="1"/>
          </p:cNvSpPr>
          <p:nvPr/>
        </p:nvSpPr>
        <p:spPr bwMode="auto">
          <a:xfrm>
            <a:off x="914400" y="2590800"/>
            <a:ext cx="7772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27113" indent="-4556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0013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291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试求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步转移概率矩阵。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358405" name="Object 5"/>
          <p:cNvGraphicFramePr>
            <a:graphicFrameLocks noChangeAspect="1"/>
          </p:cNvGraphicFramePr>
          <p:nvPr/>
        </p:nvGraphicFramePr>
        <p:xfrm>
          <a:off x="1828800" y="3429000"/>
          <a:ext cx="2474913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6" name="Equation" r:id="rId5" imgW="1228771" imgH="428655" progId="Equation.DSMT4">
                  <p:embed/>
                </p:oleObj>
              </mc:Choice>
              <mc:Fallback>
                <p:oleObj name="Equation" r:id="rId5" imgW="1228771" imgH="42865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429000"/>
                        <a:ext cx="2474913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6" name="Object 6"/>
          <p:cNvGraphicFramePr>
            <a:graphicFrameLocks noChangeAspect="1"/>
          </p:cNvGraphicFramePr>
          <p:nvPr/>
        </p:nvGraphicFramePr>
        <p:xfrm>
          <a:off x="949325" y="4343400"/>
          <a:ext cx="58626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7" name="Equation" r:id="rId7" imgW="2628954" imgH="190573" progId="Equation.DSMT4">
                  <p:embed/>
                </p:oleObj>
              </mc:Choice>
              <mc:Fallback>
                <p:oleObj name="Equation" r:id="rId7" imgW="2628954" imgH="19057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4343400"/>
                        <a:ext cx="58626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7" name="Object 7"/>
          <p:cNvGraphicFramePr>
            <a:graphicFrameLocks noChangeAspect="1"/>
          </p:cNvGraphicFramePr>
          <p:nvPr/>
        </p:nvGraphicFramePr>
        <p:xfrm>
          <a:off x="3505200" y="5029200"/>
          <a:ext cx="2590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8" name="Equation" r:id="rId9" imgW="1180991" imgH="190573" progId="Equation.DSMT4">
                  <p:embed/>
                </p:oleObj>
              </mc:Choice>
              <mc:Fallback>
                <p:oleObj name="Equation" r:id="rId9" imgW="1180991" imgH="19057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029200"/>
                        <a:ext cx="25908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08" name="Rectangle 8"/>
          <p:cNvSpPr>
            <a:spLocks noChangeArrowheads="1"/>
          </p:cNvSpPr>
          <p:nvPr/>
        </p:nvSpPr>
        <p:spPr bwMode="auto">
          <a:xfrm>
            <a:off x="900113" y="3573463"/>
            <a:ext cx="976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kumimoji="1" lang="en-US" altLang="zh-CN" sz="1200" b="1">
                <a:latin typeface="宋体" panose="02010600030101010101" pitchFamily="2" charset="-122"/>
              </a:rPr>
              <a:t>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58409" name="Rectangle 9"/>
          <p:cNvSpPr>
            <a:spLocks noChangeArrowheads="1"/>
          </p:cNvSpPr>
          <p:nvPr/>
        </p:nvSpPr>
        <p:spPr bwMode="auto">
          <a:xfrm>
            <a:off x="4211638" y="3573463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，特征方程为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8410" name="Rectangle 10"/>
          <p:cNvSpPr>
            <a:spLocks noChangeArrowheads="1"/>
          </p:cNvSpPr>
          <p:nvPr/>
        </p:nvSpPr>
        <p:spPr bwMode="auto">
          <a:xfrm>
            <a:off x="971550" y="5013325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有相异特征值</a:t>
            </a:r>
          </a:p>
        </p:txBody>
      </p:sp>
      <p:sp>
        <p:nvSpPr>
          <p:cNvPr id="358411" name="Rectangle 11"/>
          <p:cNvSpPr>
            <a:spLocks noChangeArrowheads="1"/>
          </p:cNvSpPr>
          <p:nvPr/>
        </p:nvSpPr>
        <p:spPr bwMode="auto">
          <a:xfrm>
            <a:off x="990600" y="5791200"/>
            <a:ext cx="7048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由线性代数知识，可将矩阵</a:t>
            </a:r>
            <a:r>
              <a:rPr kumimoji="1" lang="en-US" altLang="zh-CN" sz="28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 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表示为对角阵</a:t>
            </a:r>
            <a:r>
              <a:rPr kumimoji="1" lang="zh-CN" altLang="en-US" sz="1200">
                <a:latin typeface="宋体" panose="02010600030101010101" pitchFamily="2" charset="-122"/>
              </a:rPr>
              <a:t> 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58412" name="AutoShape 12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2400" y="1600200"/>
            <a:ext cx="533400" cy="357188"/>
          </a:xfrm>
          <a:prstGeom prst="actionButtonBlank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3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47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75"/>
                                        <p:tgtEl>
                                          <p:spTgt spid="358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5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2" grpId="0" autoUpdateAnimBg="0"/>
      <p:bldP spid="358404" grpId="0" build="p" autoUpdateAnimBg="0"/>
      <p:bldP spid="358408" grpId="0"/>
      <p:bldP spid="358409" grpId="0"/>
      <p:bldP spid="358410" grpId="0"/>
      <p:bldP spid="358411" grpId="0"/>
      <p:bldP spid="3584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822286854"/>
              </p:ext>
            </p:extLst>
          </p:nvPr>
        </p:nvGraphicFramePr>
        <p:xfrm>
          <a:off x="504031" y="364673"/>
          <a:ext cx="8158163" cy="529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6" name="文档" r:id="rId3" imgW="4467251" imgH="2886130" progId="Word.Document.8">
                  <p:embed/>
                </p:oleObj>
              </mc:Choice>
              <mc:Fallback>
                <p:oleObj name="文档" r:id="rId3" imgW="4467251" imgH="288613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" y="364673"/>
                        <a:ext cx="8158163" cy="529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3059113" y="5661025"/>
            <a:ext cx="3657600" cy="777875"/>
            <a:chOff x="1056" y="3504"/>
            <a:chExt cx="2304" cy="490"/>
          </a:xfrm>
        </p:grpSpPr>
        <p:sp>
          <p:nvSpPr>
            <p:cNvPr id="73732" name="Line 4"/>
            <p:cNvSpPr>
              <a:spLocks noChangeShapeType="1"/>
            </p:cNvSpPr>
            <p:nvPr/>
          </p:nvSpPr>
          <p:spPr bwMode="auto">
            <a:xfrm>
              <a:off x="1152" y="350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3" name="Line 5"/>
            <p:cNvSpPr>
              <a:spLocks noChangeShapeType="1"/>
            </p:cNvSpPr>
            <p:nvPr/>
          </p:nvSpPr>
          <p:spPr bwMode="auto">
            <a:xfrm>
              <a:off x="1152" y="3792"/>
              <a:ext cx="17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4" name="Line 6"/>
            <p:cNvSpPr>
              <a:spLocks noChangeShapeType="1"/>
            </p:cNvSpPr>
            <p:nvPr/>
          </p:nvSpPr>
          <p:spPr bwMode="auto">
            <a:xfrm flipV="1">
              <a:off x="2880" y="350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5" name="Line 7"/>
            <p:cNvSpPr>
              <a:spLocks noChangeShapeType="1"/>
            </p:cNvSpPr>
            <p:nvPr/>
          </p:nvSpPr>
          <p:spPr bwMode="auto">
            <a:xfrm flipH="1">
              <a:off x="1056" y="3504"/>
              <a:ext cx="96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6" name="Line 8"/>
            <p:cNvSpPr>
              <a:spLocks noChangeShapeType="1"/>
            </p:cNvSpPr>
            <p:nvPr/>
          </p:nvSpPr>
          <p:spPr bwMode="auto">
            <a:xfrm flipH="1">
              <a:off x="1104" y="3648"/>
              <a:ext cx="48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7" name="Line 9"/>
            <p:cNvSpPr>
              <a:spLocks noChangeShapeType="1"/>
            </p:cNvSpPr>
            <p:nvPr/>
          </p:nvSpPr>
          <p:spPr bwMode="auto">
            <a:xfrm>
              <a:off x="2880" y="3552"/>
              <a:ext cx="144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8" name="Line 10"/>
            <p:cNvSpPr>
              <a:spLocks noChangeShapeType="1"/>
            </p:cNvSpPr>
            <p:nvPr/>
          </p:nvSpPr>
          <p:spPr bwMode="auto">
            <a:xfrm>
              <a:off x="2880" y="3648"/>
              <a:ext cx="144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9" name="Line 11"/>
            <p:cNvSpPr>
              <a:spLocks noChangeShapeType="1"/>
            </p:cNvSpPr>
            <p:nvPr/>
          </p:nvSpPr>
          <p:spPr bwMode="auto">
            <a:xfrm flipH="1">
              <a:off x="1056" y="3648"/>
              <a:ext cx="96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0" name="Text Box 12"/>
            <p:cNvSpPr txBox="1">
              <a:spLocks noChangeArrowheads="1"/>
            </p:cNvSpPr>
            <p:nvPr/>
          </p:nvSpPr>
          <p:spPr bwMode="auto">
            <a:xfrm>
              <a:off x="1056" y="3744"/>
              <a:ext cx="2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1    2    3    4     5</a:t>
              </a:r>
            </a:p>
          </p:txBody>
        </p:sp>
        <p:sp>
          <p:nvSpPr>
            <p:cNvPr id="73741" name="Line 13"/>
            <p:cNvSpPr>
              <a:spLocks noChangeShapeType="1"/>
            </p:cNvSpPr>
            <p:nvPr/>
          </p:nvSpPr>
          <p:spPr bwMode="auto">
            <a:xfrm flipV="1">
              <a:off x="1536" y="3744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2" name="Line 14"/>
            <p:cNvSpPr>
              <a:spLocks noChangeShapeType="1"/>
            </p:cNvSpPr>
            <p:nvPr/>
          </p:nvSpPr>
          <p:spPr bwMode="auto">
            <a:xfrm flipV="1">
              <a:off x="1968" y="3744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3" name="Line 15"/>
            <p:cNvSpPr>
              <a:spLocks noChangeShapeType="1"/>
            </p:cNvSpPr>
            <p:nvPr/>
          </p:nvSpPr>
          <p:spPr bwMode="auto">
            <a:xfrm flipV="1">
              <a:off x="2352" y="3744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042988" y="411163"/>
          <a:ext cx="7562850" cy="420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0" name="文档" r:id="rId3" imgW="4067199" imgH="2248007" progId="Word.Document.8">
                  <p:embed/>
                </p:oleObj>
              </mc:Choice>
              <mc:Fallback>
                <p:oleObj name="文档" r:id="rId3" imgW="4067199" imgH="224800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11163"/>
                        <a:ext cx="7562850" cy="420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3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1116013" y="4508500"/>
          <a:ext cx="74168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1" name="Equation" r:id="rId5" imgW="3733822" imgH="923983" progId="Equation.DSMT4">
                  <p:embed/>
                </p:oleObj>
              </mc:Choice>
              <mc:Fallback>
                <p:oleObj name="Equation" r:id="rId5" imgW="3733822" imgH="92398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508500"/>
                        <a:ext cx="7416800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106" name="Object 2"/>
          <p:cNvGraphicFramePr>
            <a:graphicFrameLocks noChangeAspect="1"/>
          </p:cNvGraphicFramePr>
          <p:nvPr/>
        </p:nvGraphicFramePr>
        <p:xfrm>
          <a:off x="2133600" y="685800"/>
          <a:ext cx="4537075" cy="272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4" name="Equation" r:id="rId3" imgW="2247798" imgH="1333472" progId="Equation.DSMT4">
                  <p:embed/>
                </p:oleObj>
              </mc:Choice>
              <mc:Fallback>
                <p:oleObj name="Equation" r:id="rId3" imgW="2247798" imgH="133347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685800"/>
                        <a:ext cx="4537075" cy="272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7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309563" y="3503613"/>
          <a:ext cx="8834437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5" name="文档" r:id="rId5" imgW="4676726" imgH="1542940" progId="Word.Document.8">
                  <p:embed/>
                </p:oleObj>
              </mc:Choice>
              <mc:Fallback>
                <p:oleObj name="文档" r:id="rId5" imgW="4676726" imgH="15429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3503613"/>
                        <a:ext cx="8834437" cy="296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215" name="Object 7" descr="5%"/>
          <p:cNvGraphicFramePr>
            <a:graphicFrameLocks noChangeAspect="1"/>
          </p:cNvGraphicFramePr>
          <p:nvPr/>
        </p:nvGraphicFramePr>
        <p:xfrm>
          <a:off x="304800" y="228600"/>
          <a:ext cx="838835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Document" r:id="rId3" imgW="4767836" imgH="653423" progId="Word.Document.8">
                  <p:embed/>
                </p:oleObj>
              </mc:Choice>
              <mc:Fallback>
                <p:oleObj name="Document" r:id="rId3" imgW="4767836" imgH="653423" progId="Word.Document.8">
                  <p:embed/>
                  <p:pic>
                    <p:nvPicPr>
                      <p:cNvPr id="0" name="Object 7" descr="5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"/>
                        <a:ext cx="8388350" cy="1146175"/>
                      </a:xfrm>
                      <a:prstGeom prst="rect">
                        <a:avLst/>
                      </a:prstGeom>
                      <a:pattFill prst="pct5">
                        <a:fgClr>
                          <a:schemeClr val="hlink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6" name="Object 8" descr="5%"/>
          <p:cNvGraphicFramePr>
            <a:graphicFrameLocks noChangeAspect="1"/>
          </p:cNvGraphicFramePr>
          <p:nvPr/>
        </p:nvGraphicFramePr>
        <p:xfrm>
          <a:off x="304800" y="1600200"/>
          <a:ext cx="8469313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文档" r:id="rId5" imgW="4679197" imgH="680784" progId="Word.Document.8">
                  <p:embed/>
                </p:oleObj>
              </mc:Choice>
              <mc:Fallback>
                <p:oleObj name="文档" r:id="rId5" imgW="4679197" imgH="680784" progId="Word.Document.8">
                  <p:embed/>
                  <p:pic>
                    <p:nvPicPr>
                      <p:cNvPr id="0" name="Object 8" descr="5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00200"/>
                        <a:ext cx="8469313" cy="1238250"/>
                      </a:xfrm>
                      <a:prstGeom prst="rect">
                        <a:avLst/>
                      </a:prstGeom>
                      <a:pattFill prst="pct5">
                        <a:fgClr>
                          <a:srgbClr val="993366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7" name="Object 9" descr="羊皮纸"/>
          <p:cNvGraphicFramePr>
            <a:graphicFrameLocks noChangeAspect="1"/>
          </p:cNvGraphicFramePr>
          <p:nvPr/>
        </p:nvGraphicFramePr>
        <p:xfrm>
          <a:off x="228600" y="2971800"/>
          <a:ext cx="8693150" cy="358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文档" r:id="rId7" imgW="4876752" imgH="1981312" progId="Word.Document.8">
                  <p:embed/>
                </p:oleObj>
              </mc:Choice>
              <mc:Fallback>
                <p:oleObj name="文档" r:id="rId7" imgW="4876752" imgH="1981312" progId="Word.Document.8">
                  <p:embed/>
                  <p:pic>
                    <p:nvPicPr>
                      <p:cNvPr id="0" name="Object 9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971800"/>
                        <a:ext cx="8693150" cy="3587750"/>
                      </a:xfrm>
                      <a:prstGeom prst="rect">
                        <a:avLst/>
                      </a:prstGeom>
                      <a:blipFill dpi="0" rotWithShape="1">
                        <a:blip r:embed="rId9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2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237" name="Object 5"/>
          <p:cNvGraphicFramePr>
            <a:graphicFrameLocks noChangeAspect="1"/>
          </p:cNvGraphicFramePr>
          <p:nvPr/>
        </p:nvGraphicFramePr>
        <p:xfrm>
          <a:off x="0" y="152400"/>
          <a:ext cx="905986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文档" r:id="rId3" imgW="4772015" imgH="933430" progId="Word.Document.8">
                  <p:embed/>
                </p:oleObj>
              </mc:Choice>
              <mc:Fallback>
                <p:oleObj name="文档" r:id="rId3" imgW="4772015" imgH="93343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"/>
                        <a:ext cx="9059863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1" name="Object 9"/>
          <p:cNvGraphicFramePr>
            <a:graphicFrameLocks noChangeAspect="1"/>
          </p:cNvGraphicFramePr>
          <p:nvPr/>
        </p:nvGraphicFramePr>
        <p:xfrm>
          <a:off x="112713" y="1828800"/>
          <a:ext cx="903128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文档" r:id="rId5" imgW="4791181" imgH="371429" progId="Word.Document.8">
                  <p:embed/>
                </p:oleObj>
              </mc:Choice>
              <mc:Fallback>
                <p:oleObj name="文档" r:id="rId5" imgW="4791181" imgH="371429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3" y="1828800"/>
                        <a:ext cx="9031287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2" name="Object 10"/>
          <p:cNvGraphicFramePr>
            <a:graphicFrameLocks noChangeAspect="1"/>
          </p:cNvGraphicFramePr>
          <p:nvPr/>
        </p:nvGraphicFramePr>
        <p:xfrm>
          <a:off x="179388" y="2438400"/>
          <a:ext cx="8678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文档" r:id="rId7" imgW="3752718" imgH="981209" progId="Word.Document.8">
                  <p:embed/>
                </p:oleObj>
              </mc:Choice>
              <mc:Fallback>
                <p:oleObj name="文档" r:id="rId7" imgW="3752718" imgH="981209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438400"/>
                        <a:ext cx="8678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3" name="Object 11"/>
          <p:cNvGraphicFramePr>
            <a:graphicFrameLocks noChangeAspect="1"/>
          </p:cNvGraphicFramePr>
          <p:nvPr/>
        </p:nvGraphicFramePr>
        <p:xfrm>
          <a:off x="228600" y="4953000"/>
          <a:ext cx="8748713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文档" r:id="rId9" imgW="4914813" imgH="914535" progId="Word.Document.8">
                  <p:embed/>
                </p:oleObj>
              </mc:Choice>
              <mc:Fallback>
                <p:oleObj name="文档" r:id="rId9" imgW="4914813" imgH="914535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953000"/>
                        <a:ext cx="8748713" cy="1689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283" name="Object 3"/>
          <p:cNvGraphicFramePr>
            <a:graphicFrameLocks noChangeAspect="1"/>
          </p:cNvGraphicFramePr>
          <p:nvPr/>
        </p:nvGraphicFramePr>
        <p:xfrm>
          <a:off x="0" y="1068388"/>
          <a:ext cx="8805863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文档" r:id="rId3" imgW="5105392" imgH="952596" progId="Word.Document.8">
                  <p:embed/>
                </p:oleObj>
              </mc:Choice>
              <mc:Fallback>
                <p:oleObj name="文档" r:id="rId3" imgW="5105392" imgH="95259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8388"/>
                        <a:ext cx="8805863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7" name="Object 7"/>
          <p:cNvGraphicFramePr>
            <a:graphicFrameLocks noChangeAspect="1"/>
          </p:cNvGraphicFramePr>
          <p:nvPr/>
        </p:nvGraphicFramePr>
        <p:xfrm>
          <a:off x="228600" y="304800"/>
          <a:ext cx="841216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文档" r:id="rId5" imgW="6476961" imgH="457267" progId="Word.Document.8">
                  <p:embed/>
                </p:oleObj>
              </mc:Choice>
              <mc:Fallback>
                <p:oleObj name="文档" r:id="rId5" imgW="6476961" imgH="45726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"/>
                        <a:ext cx="8412163" cy="63341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00"/>
                          </a:gs>
                          <a:gs pos="50000">
                            <a:schemeClr val="bg1"/>
                          </a:gs>
                          <a:gs pos="100000">
                            <a:srgbClr val="00FF00"/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9" name="Object 9"/>
          <p:cNvGraphicFramePr>
            <a:graphicFrameLocks noChangeAspect="1"/>
          </p:cNvGraphicFramePr>
          <p:nvPr/>
        </p:nvGraphicFramePr>
        <p:xfrm>
          <a:off x="533400" y="2514600"/>
          <a:ext cx="43751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文档" r:id="rId7" imgW="2571727" imgH="428655" progId="Word.Document.8">
                  <p:embed/>
                </p:oleObj>
              </mc:Choice>
              <mc:Fallback>
                <p:oleObj name="文档" r:id="rId7" imgW="2571727" imgH="428655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43751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0" name="Object 10" descr="5%"/>
          <p:cNvGraphicFramePr>
            <a:graphicFrameLocks noChangeAspect="1"/>
          </p:cNvGraphicFramePr>
          <p:nvPr/>
        </p:nvGraphicFramePr>
        <p:xfrm>
          <a:off x="533400" y="4953000"/>
          <a:ext cx="828675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文档" r:id="rId9" imgW="4829242" imgH="400042" progId="Word.Document.8">
                  <p:embed/>
                </p:oleObj>
              </mc:Choice>
              <mc:Fallback>
                <p:oleObj name="文档" r:id="rId9" imgW="4829242" imgH="400042" progId="Word.Document.8">
                  <p:embed/>
                  <p:pic>
                    <p:nvPicPr>
                      <p:cNvPr id="0" name="Object 10" descr="5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953000"/>
                        <a:ext cx="8286750" cy="760413"/>
                      </a:xfrm>
                      <a:prstGeom prst="rect">
                        <a:avLst/>
                      </a:prstGeom>
                      <a:pattFill prst="pct5">
                        <a:fgClr>
                          <a:srgbClr val="3366FF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1" name="Object 11"/>
          <p:cNvGraphicFramePr>
            <a:graphicFrameLocks noChangeAspect="1"/>
          </p:cNvGraphicFramePr>
          <p:nvPr/>
        </p:nvGraphicFramePr>
        <p:xfrm>
          <a:off x="1828800" y="3200400"/>
          <a:ext cx="484346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11" imgW="2336800" imgH="279400" progId="Equation.DSMT4">
                  <p:embed/>
                </p:oleObj>
              </mc:Choice>
              <mc:Fallback>
                <p:oleObj name="Equation" r:id="rId11" imgW="2336800" imgH="279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00400"/>
                        <a:ext cx="4843463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2" name="Object 12"/>
          <p:cNvGraphicFramePr>
            <a:graphicFrameLocks noChangeAspect="1"/>
          </p:cNvGraphicFramePr>
          <p:nvPr/>
        </p:nvGraphicFramePr>
        <p:xfrm>
          <a:off x="477838" y="3727450"/>
          <a:ext cx="8596312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文档" r:id="rId13" imgW="4505313" imgH="714244" progId="Word.Document.8">
                  <p:embed/>
                </p:oleObj>
              </mc:Choice>
              <mc:Fallback>
                <p:oleObj name="文档" r:id="rId13" imgW="4505313" imgH="714244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3727450"/>
                        <a:ext cx="8596312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3" name="Object 13"/>
          <p:cNvGraphicFramePr>
            <a:graphicFrameLocks noChangeAspect="1"/>
          </p:cNvGraphicFramePr>
          <p:nvPr/>
        </p:nvGraphicFramePr>
        <p:xfrm>
          <a:off x="3929063" y="5791200"/>
          <a:ext cx="42560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15" imgW="1943034" imgH="409489" progId="Equation.DSMT4">
                  <p:embed/>
                </p:oleObj>
              </mc:Choice>
              <mc:Fallback>
                <p:oleObj name="Equation" r:id="rId15" imgW="1943034" imgH="40948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5791200"/>
                        <a:ext cx="425608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4" name="Object 14"/>
          <p:cNvGraphicFramePr>
            <a:graphicFrameLocks noChangeAspect="1"/>
          </p:cNvGraphicFramePr>
          <p:nvPr/>
        </p:nvGraphicFramePr>
        <p:xfrm>
          <a:off x="1447800" y="6019800"/>
          <a:ext cx="19050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17" imgW="714264" imgH="200021" progId="Equation.DSMT4">
                  <p:embed/>
                </p:oleObj>
              </mc:Choice>
              <mc:Fallback>
                <p:oleObj name="Equation" r:id="rId17" imgW="714264" imgH="200021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6019800"/>
                        <a:ext cx="19050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3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826885"/>
              </p:ext>
            </p:extLst>
          </p:nvPr>
        </p:nvGraphicFramePr>
        <p:xfrm>
          <a:off x="530225" y="312737"/>
          <a:ext cx="83375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文档" r:id="rId3" imgW="4676726" imgH="695349" progId="Word.Document.8">
                  <p:embed/>
                </p:oleObj>
              </mc:Choice>
              <mc:Fallback>
                <p:oleObj name="文档" r:id="rId3" imgW="4676726" imgH="695349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312737"/>
                        <a:ext cx="83375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9" name="Object 11"/>
          <p:cNvGraphicFramePr>
            <a:graphicFrameLocks noChangeAspect="1"/>
          </p:cNvGraphicFramePr>
          <p:nvPr/>
        </p:nvGraphicFramePr>
        <p:xfrm>
          <a:off x="1066800" y="1600200"/>
          <a:ext cx="64770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5" imgW="2600340" imgH="352533" progId="Equation.DSMT4">
                  <p:embed/>
                </p:oleObj>
              </mc:Choice>
              <mc:Fallback>
                <p:oleObj name="Equation" r:id="rId5" imgW="2600340" imgH="35253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64770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40" name="Object 12"/>
          <p:cNvGraphicFramePr>
            <a:graphicFrameLocks noChangeAspect="1"/>
          </p:cNvGraphicFramePr>
          <p:nvPr/>
        </p:nvGraphicFramePr>
        <p:xfrm>
          <a:off x="685800" y="2667000"/>
          <a:ext cx="51181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7" imgW="2009710" imgH="390594" progId="Equation.DSMT4">
                  <p:embed/>
                </p:oleObj>
              </mc:Choice>
              <mc:Fallback>
                <p:oleObj name="Equation" r:id="rId7" imgW="2009710" imgH="390594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67000"/>
                        <a:ext cx="511810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279913"/>
              </p:ext>
            </p:extLst>
          </p:nvPr>
        </p:nvGraphicFramePr>
        <p:xfrm>
          <a:off x="379412" y="3657600"/>
          <a:ext cx="8582025" cy="171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文档" r:id="rId9" imgW="5076778" imgH="942878" progId="Word.Document.8">
                  <p:embed/>
                </p:oleObj>
              </mc:Choice>
              <mc:Fallback>
                <p:oleObj name="文档" r:id="rId9" imgW="5076778" imgH="942878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" y="3657600"/>
                        <a:ext cx="8582025" cy="171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42" name="Object 14"/>
          <p:cNvGraphicFramePr>
            <a:graphicFrameLocks noChangeAspect="1"/>
          </p:cNvGraphicFramePr>
          <p:nvPr/>
        </p:nvGraphicFramePr>
        <p:xfrm>
          <a:off x="1143000" y="5181600"/>
          <a:ext cx="7112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11" imgW="2981227" imgH="238081" progId="Equation.DSMT4">
                  <p:embed/>
                </p:oleObj>
              </mc:Choice>
              <mc:Fallback>
                <p:oleObj name="Equation" r:id="rId11" imgW="2981227" imgH="238081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81600"/>
                        <a:ext cx="71120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501941"/>
              </p:ext>
            </p:extLst>
          </p:nvPr>
        </p:nvGraphicFramePr>
        <p:xfrm>
          <a:off x="0" y="5902325"/>
          <a:ext cx="451485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文档" r:id="rId13" imgW="2609788" imgH="390594" progId="Word.Document.8">
                  <p:embed/>
                </p:oleObj>
              </mc:Choice>
              <mc:Fallback>
                <p:oleObj name="文档" r:id="rId13" imgW="2609788" imgH="390594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902325"/>
                        <a:ext cx="451485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</TotalTime>
  <Words>2743</Words>
  <Application>Microsoft Office PowerPoint</Application>
  <PresentationFormat>全屏显示(4:3)</PresentationFormat>
  <Paragraphs>117</Paragraphs>
  <Slides>56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56</vt:i4>
      </vt:variant>
    </vt:vector>
  </HeadingPairs>
  <TitlesOfParts>
    <vt:vector size="69" baseType="lpstr">
      <vt:lpstr>黑体</vt:lpstr>
      <vt:lpstr>楷体_GB2312</vt:lpstr>
      <vt:lpstr>宋体</vt:lpstr>
      <vt:lpstr>Arial</vt:lpstr>
      <vt:lpstr>Monotype Corsiva</vt:lpstr>
      <vt:lpstr>Monotype Sorts</vt:lpstr>
      <vt:lpstr>Symbol</vt:lpstr>
      <vt:lpstr>Times New Roman</vt:lpstr>
      <vt:lpstr>Wingdings</vt:lpstr>
      <vt:lpstr>默认设计模板</vt:lpstr>
      <vt:lpstr>文档</vt:lpstr>
      <vt:lpstr>Document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294</cp:revision>
  <cp:lastPrinted>1601-01-01T00:00:00Z</cp:lastPrinted>
  <dcterms:created xsi:type="dcterms:W3CDTF">1601-01-01T00:00:00Z</dcterms:created>
  <dcterms:modified xsi:type="dcterms:W3CDTF">2018-12-22T13:36:40Z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