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944" r:id="rId2"/>
    <p:sldMasterId id="2147483957" r:id="rId3"/>
    <p:sldMasterId id="2147483970" r:id="rId4"/>
    <p:sldMasterId id="2147483983" r:id="rId5"/>
    <p:sldMasterId id="2147483996" r:id="rId6"/>
  </p:sldMasterIdLst>
  <p:notesMasterIdLst>
    <p:notesMasterId r:id="rId35"/>
  </p:notesMasterIdLst>
  <p:sldIdLst>
    <p:sldId id="303" r:id="rId7"/>
    <p:sldId id="304" r:id="rId8"/>
    <p:sldId id="305" r:id="rId9"/>
    <p:sldId id="306" r:id="rId10"/>
    <p:sldId id="318" r:id="rId11"/>
    <p:sldId id="319" r:id="rId12"/>
    <p:sldId id="320" r:id="rId13"/>
    <p:sldId id="409" r:id="rId14"/>
    <p:sldId id="307" r:id="rId15"/>
    <p:sldId id="321" r:id="rId16"/>
    <p:sldId id="308" r:id="rId17"/>
    <p:sldId id="322" r:id="rId18"/>
    <p:sldId id="311" r:id="rId19"/>
    <p:sldId id="312" r:id="rId20"/>
    <p:sldId id="408" r:id="rId21"/>
    <p:sldId id="410" r:id="rId22"/>
    <p:sldId id="411" r:id="rId23"/>
    <p:sldId id="323" r:id="rId24"/>
    <p:sldId id="313" r:id="rId25"/>
    <p:sldId id="314" r:id="rId26"/>
    <p:sldId id="315" r:id="rId27"/>
    <p:sldId id="324" r:id="rId28"/>
    <p:sldId id="412" r:id="rId29"/>
    <p:sldId id="316" r:id="rId30"/>
    <p:sldId id="317" r:id="rId31"/>
    <p:sldId id="413" r:id="rId32"/>
    <p:sldId id="414" r:id="rId33"/>
    <p:sldId id="415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AE1"/>
    <a:srgbClr val="0000E2"/>
    <a:srgbClr val="0000FF"/>
    <a:srgbClr val="EFF509"/>
    <a:srgbClr val="62147A"/>
    <a:srgbClr val="FA0065"/>
    <a:srgbClr val="EE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95122" autoAdjust="0"/>
  </p:normalViewPr>
  <p:slideViewPr>
    <p:cSldViewPr>
      <p:cViewPr varScale="1">
        <p:scale>
          <a:sx n="51" d="100"/>
          <a:sy n="51" d="100"/>
        </p:scale>
        <p:origin x="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w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5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8.png"/><Relationship Id="rId7" Type="http://schemas.openxmlformats.org/officeDocument/2006/relationships/image" Target="../media/image112.emf"/><Relationship Id="rId12" Type="http://schemas.openxmlformats.org/officeDocument/2006/relationships/image" Target="../media/image117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11" Type="http://schemas.openxmlformats.org/officeDocument/2006/relationships/image" Target="../media/image116.emf"/><Relationship Id="rId5" Type="http://schemas.openxmlformats.org/officeDocument/2006/relationships/image" Target="../media/image110.emf"/><Relationship Id="rId10" Type="http://schemas.openxmlformats.org/officeDocument/2006/relationships/image" Target="../media/image115.emf"/><Relationship Id="rId4" Type="http://schemas.openxmlformats.org/officeDocument/2006/relationships/image" Target="../media/image109.emf"/><Relationship Id="rId9" Type="http://schemas.openxmlformats.org/officeDocument/2006/relationships/image" Target="../media/image11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png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8.emf"/><Relationship Id="rId7" Type="http://schemas.openxmlformats.org/officeDocument/2006/relationships/image" Target="../media/image131.emf"/><Relationship Id="rId12" Type="http://schemas.openxmlformats.org/officeDocument/2006/relationships/image" Target="../media/image136.emf"/><Relationship Id="rId2" Type="http://schemas.openxmlformats.org/officeDocument/2006/relationships/image" Target="../media/image127.emf"/><Relationship Id="rId1" Type="http://schemas.openxmlformats.org/officeDocument/2006/relationships/image" Target="../media/image126.jpeg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08.png"/><Relationship Id="rId10" Type="http://schemas.openxmlformats.org/officeDocument/2006/relationships/image" Target="../media/image134.emf"/><Relationship Id="rId4" Type="http://schemas.openxmlformats.org/officeDocument/2006/relationships/image" Target="../media/image129.emf"/><Relationship Id="rId9" Type="http://schemas.openxmlformats.org/officeDocument/2006/relationships/image" Target="../media/image1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wmf"/><Relationship Id="rId1" Type="http://schemas.openxmlformats.org/officeDocument/2006/relationships/image" Target="../media/image138.e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e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e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emf"/><Relationship Id="rId6" Type="http://schemas.openxmlformats.org/officeDocument/2006/relationships/image" Target="../media/image154.wmf"/><Relationship Id="rId5" Type="http://schemas.openxmlformats.org/officeDocument/2006/relationships/image" Target="../media/image153.e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emf"/><Relationship Id="rId7" Type="http://schemas.openxmlformats.org/officeDocument/2006/relationships/image" Target="../media/image165.wmf"/><Relationship Id="rId2" Type="http://schemas.openxmlformats.org/officeDocument/2006/relationships/image" Target="../media/image160.e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emf"/><Relationship Id="rId10" Type="http://schemas.openxmlformats.org/officeDocument/2006/relationships/image" Target="../media/image168.wmf"/><Relationship Id="rId4" Type="http://schemas.openxmlformats.org/officeDocument/2006/relationships/image" Target="../media/image162.emf"/><Relationship Id="rId9" Type="http://schemas.openxmlformats.org/officeDocument/2006/relationships/image" Target="../media/image167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Relationship Id="rId5" Type="http://schemas.openxmlformats.org/officeDocument/2006/relationships/image" Target="../media/image175.emf"/><Relationship Id="rId4" Type="http://schemas.openxmlformats.org/officeDocument/2006/relationships/image" Target="../media/image17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8.wmf"/><Relationship Id="rId7" Type="http://schemas.openxmlformats.org/officeDocument/2006/relationships/image" Target="../media/image167.png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png"/><Relationship Id="rId1" Type="http://schemas.openxmlformats.org/officeDocument/2006/relationships/image" Target="../media/image18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jpe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emf"/><Relationship Id="rId2" Type="http://schemas.openxmlformats.org/officeDocument/2006/relationships/image" Target="../media/image189.emf"/><Relationship Id="rId1" Type="http://schemas.openxmlformats.org/officeDocument/2006/relationships/image" Target="../media/image186.jpe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emf"/><Relationship Id="rId10" Type="http://schemas.openxmlformats.org/officeDocument/2006/relationships/image" Target="../media/image30.wmf"/><Relationship Id="rId4" Type="http://schemas.openxmlformats.org/officeDocument/2006/relationships/image" Target="../media/image24.e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e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png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image" Target="../media/image52.png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902810-E0B7-47C5-94CB-85083F205C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3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1FF71DE-5EB0-4287-B7A1-85BF2096DAC9}" type="slidenum">
              <a:rPr lang="en-US" altLang="zh-CN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87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53576 w 596"/>
                  <a:gd name="T1" fmla="*/ 5589692 h 666"/>
                  <a:gd name="T2" fmla="*/ 90780 w 596"/>
                  <a:gd name="T3" fmla="*/ 5148091 h 666"/>
                  <a:gd name="T4" fmla="*/ 0 w 596"/>
                  <a:gd name="T5" fmla="*/ 4362214 h 666"/>
                  <a:gd name="T6" fmla="*/ 63179 w 596"/>
                  <a:gd name="T7" fmla="*/ 3354129 h 666"/>
                  <a:gd name="T8" fmla="*/ 391938 w 596"/>
                  <a:gd name="T9" fmla="*/ 2281948 h 666"/>
                  <a:gd name="T10" fmla="*/ 1077010 w 596"/>
                  <a:gd name="T11" fmla="*/ 1267010 h 666"/>
                  <a:gd name="T12" fmla="*/ 2226428 w 596"/>
                  <a:gd name="T13" fmla="*/ 467487 h 666"/>
                  <a:gd name="T14" fmla="*/ 3867552 w 596"/>
                  <a:gd name="T15" fmla="*/ 27394 h 666"/>
                  <a:gd name="T16" fmla="*/ 5954600 w 596"/>
                  <a:gd name="T17" fmla="*/ 136194 h 666"/>
                  <a:gd name="T18" fmla="*/ 7586235 w 596"/>
                  <a:gd name="T19" fmla="*/ 1030091 h 666"/>
                  <a:gd name="T20" fmla="*/ 8679456 w 596"/>
                  <a:gd name="T21" fmla="*/ 2494512 h 666"/>
                  <a:gd name="T22" fmla="*/ 9262482 w 596"/>
                  <a:gd name="T23" fmla="*/ 4285978 h 666"/>
                  <a:gd name="T24" fmla="*/ 9323841 w 596"/>
                  <a:gd name="T25" fmla="*/ 6178102 h 666"/>
                  <a:gd name="T26" fmla="*/ 8869728 w 596"/>
                  <a:gd name="T27" fmla="*/ 7930892 h 666"/>
                  <a:gd name="T28" fmla="*/ 7943105 w 596"/>
                  <a:gd name="T29" fmla="*/ 9285366 h 666"/>
                  <a:gd name="T30" fmla="*/ 6536927 w 596"/>
                  <a:gd name="T31" fmla="*/ 10011159 h 666"/>
                  <a:gd name="T32" fmla="*/ 6094975 w 596"/>
                  <a:gd name="T33" fmla="*/ 9947119 h 666"/>
                  <a:gd name="T34" fmla="*/ 6907089 w 596"/>
                  <a:gd name="T35" fmla="*/ 9319655 h 666"/>
                  <a:gd name="T36" fmla="*/ 7551168 w 596"/>
                  <a:gd name="T37" fmla="*/ 8216099 h 666"/>
                  <a:gd name="T38" fmla="*/ 7971380 w 596"/>
                  <a:gd name="T39" fmla="*/ 6852646 h 666"/>
                  <a:gd name="T40" fmla="*/ 8146088 w 596"/>
                  <a:gd name="T41" fmla="*/ 5364832 h 666"/>
                  <a:gd name="T42" fmla="*/ 8055377 w 596"/>
                  <a:gd name="T43" fmla="*/ 3895124 h 666"/>
                  <a:gd name="T44" fmla="*/ 7601390 w 596"/>
                  <a:gd name="T45" fmla="*/ 2627714 h 666"/>
                  <a:gd name="T46" fmla="*/ 6781002 w 596"/>
                  <a:gd name="T47" fmla="*/ 1691654 h 666"/>
                  <a:gd name="T48" fmla="*/ 5346544 w 596"/>
                  <a:gd name="T49" fmla="*/ 1129227 h 666"/>
                  <a:gd name="T50" fmla="*/ 3852759 w 596"/>
                  <a:gd name="T51" fmla="*/ 920689 h 666"/>
                  <a:gd name="T52" fmla="*/ 2725135 w 596"/>
                  <a:gd name="T53" fmla="*/ 1069169 h 666"/>
                  <a:gd name="T54" fmla="*/ 1897850 w 596"/>
                  <a:gd name="T55" fmla="*/ 1524337 h 666"/>
                  <a:gd name="T56" fmla="*/ 1314899 w 596"/>
                  <a:gd name="T57" fmla="*/ 2247659 h 666"/>
                  <a:gd name="T58" fmla="*/ 889064 w 596"/>
                  <a:gd name="T59" fmla="*/ 3107264 h 666"/>
                  <a:gd name="T60" fmla="*/ 622844 w 596"/>
                  <a:gd name="T61" fmla="*/ 4103298 h 666"/>
                  <a:gd name="T62" fmla="*/ 441456 w 596"/>
                  <a:gd name="T63" fmla="*/ 512129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398192 h 237"/>
                  <a:gd name="T4" fmla="*/ 47542 w 257"/>
                  <a:gd name="T5" fmla="*/ 799464 h 237"/>
                  <a:gd name="T6" fmla="*/ 84184 w 257"/>
                  <a:gd name="T7" fmla="*/ 1198292 h 237"/>
                  <a:gd name="T8" fmla="*/ 155539 w 257"/>
                  <a:gd name="T9" fmla="*/ 1572087 h 237"/>
                  <a:gd name="T10" fmla="*/ 261389 w 257"/>
                  <a:gd name="T11" fmla="*/ 1906261 h 237"/>
                  <a:gd name="T12" fmla="*/ 388887 w 257"/>
                  <a:gd name="T13" fmla="*/ 2256327 h 237"/>
                  <a:gd name="T14" fmla="*/ 547294 w 257"/>
                  <a:gd name="T15" fmla="*/ 2579374 h 237"/>
                  <a:gd name="T16" fmla="*/ 736297 w 257"/>
                  <a:gd name="T17" fmla="*/ 2849689 h 237"/>
                  <a:gd name="T18" fmla="*/ 969627 w 257"/>
                  <a:gd name="T19" fmla="*/ 3107143 h 237"/>
                  <a:gd name="T20" fmla="*/ 1242676 w 257"/>
                  <a:gd name="T21" fmla="*/ 3327842 h 237"/>
                  <a:gd name="T22" fmla="*/ 1535575 w 257"/>
                  <a:gd name="T23" fmla="*/ 3506986 h 237"/>
                  <a:gd name="T24" fmla="*/ 1895869 w 257"/>
                  <a:gd name="T25" fmla="*/ 3649249 h 237"/>
                  <a:gd name="T26" fmla="*/ 2286040 w 257"/>
                  <a:gd name="T27" fmla="*/ 3741861 h 237"/>
                  <a:gd name="T28" fmla="*/ 2723055 w 257"/>
                  <a:gd name="T29" fmla="*/ 3793014 h 237"/>
                  <a:gd name="T30" fmla="*/ 3183261 w 257"/>
                  <a:gd name="T31" fmla="*/ 3777646 h 237"/>
                  <a:gd name="T32" fmla="*/ 3718805 w 257"/>
                  <a:gd name="T33" fmla="*/ 3713292 h 237"/>
                  <a:gd name="T34" fmla="*/ 3241498 w 257"/>
                  <a:gd name="T35" fmla="*/ 3633362 h 237"/>
                  <a:gd name="T36" fmla="*/ 2819249 w 257"/>
                  <a:gd name="T37" fmla="*/ 3522271 h 237"/>
                  <a:gd name="T38" fmla="*/ 2461881 w 257"/>
                  <a:gd name="T39" fmla="*/ 3391593 h 237"/>
                  <a:gd name="T40" fmla="*/ 2142296 w 257"/>
                  <a:gd name="T41" fmla="*/ 3263884 h 237"/>
                  <a:gd name="T42" fmla="*/ 1849620 w 257"/>
                  <a:gd name="T43" fmla="*/ 3086154 h 237"/>
                  <a:gd name="T44" fmla="*/ 1621680 w 257"/>
                  <a:gd name="T45" fmla="*/ 2914119 h 237"/>
                  <a:gd name="T46" fmla="*/ 1406060 w 257"/>
                  <a:gd name="T47" fmla="*/ 2705725 h 237"/>
                  <a:gd name="T48" fmla="*/ 1215972 w 257"/>
                  <a:gd name="T49" fmla="*/ 2477075 h 237"/>
                  <a:gd name="T50" fmla="*/ 1040929 w 257"/>
                  <a:gd name="T51" fmla="*/ 2256327 h 237"/>
                  <a:gd name="T52" fmla="*/ 885443 w 257"/>
                  <a:gd name="T53" fmla="*/ 1998872 h 237"/>
                  <a:gd name="T54" fmla="*/ 755784 w 257"/>
                  <a:gd name="T55" fmla="*/ 1714420 h 237"/>
                  <a:gd name="T56" fmla="*/ 624074 w 257"/>
                  <a:gd name="T57" fmla="*/ 1405759 h 237"/>
                  <a:gd name="T58" fmla="*/ 474925 w 257"/>
                  <a:gd name="T59" fmla="*/ 1105587 h 237"/>
                  <a:gd name="T60" fmla="*/ 331398 w 257"/>
                  <a:gd name="T61" fmla="*/ 749873 h 237"/>
                  <a:gd name="T62" fmla="*/ 175033 w 257"/>
                  <a:gd name="T63" fmla="*/ 3854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1188591 w 124"/>
                  <a:gd name="T1" fmla="*/ 0 h 110"/>
                  <a:gd name="T2" fmla="*/ 1915426 w 124"/>
                  <a:gd name="T3" fmla="*/ 1950915 h 110"/>
                  <a:gd name="T4" fmla="*/ 1853528 w 124"/>
                  <a:gd name="T5" fmla="*/ 1935036 h 110"/>
                  <a:gd name="T6" fmla="*/ 1652459 w 124"/>
                  <a:gd name="T7" fmla="*/ 1903974 h 110"/>
                  <a:gd name="T8" fmla="*/ 1376625 w 124"/>
                  <a:gd name="T9" fmla="*/ 1830275 h 110"/>
                  <a:gd name="T10" fmla="*/ 1052928 w 124"/>
                  <a:gd name="T11" fmla="*/ 1791623 h 110"/>
                  <a:gd name="T12" fmla="*/ 699467 w 124"/>
                  <a:gd name="T13" fmla="*/ 1758825 h 110"/>
                  <a:gd name="T14" fmla="*/ 386449 w 124"/>
                  <a:gd name="T15" fmla="*/ 1777369 h 110"/>
                  <a:gd name="T16" fmla="*/ 140169 w 124"/>
                  <a:gd name="T17" fmla="*/ 1847625 h 110"/>
                  <a:gd name="T18" fmla="*/ 0 w 124"/>
                  <a:gd name="T19" fmla="*/ 1992881 h 110"/>
                  <a:gd name="T20" fmla="*/ 62747 w 124"/>
                  <a:gd name="T21" fmla="*/ 1777369 h 110"/>
                  <a:gd name="T22" fmla="*/ 123493 w 124"/>
                  <a:gd name="T23" fmla="*/ 1607675 h 110"/>
                  <a:gd name="T24" fmla="*/ 248152 w 124"/>
                  <a:gd name="T25" fmla="*/ 1487026 h 110"/>
                  <a:gd name="T26" fmla="*/ 386449 w 124"/>
                  <a:gd name="T27" fmla="*/ 1374700 h 110"/>
                  <a:gd name="T28" fmla="*/ 554340 w 124"/>
                  <a:gd name="T29" fmla="*/ 1302845 h 110"/>
                  <a:gd name="T30" fmla="*/ 727333 w 124"/>
                  <a:gd name="T31" fmla="*/ 1285804 h 110"/>
                  <a:gd name="T32" fmla="*/ 912728 w 124"/>
                  <a:gd name="T33" fmla="*/ 1285804 h 110"/>
                  <a:gd name="T34" fmla="*/ 1113658 w 124"/>
                  <a:gd name="T35" fmla="*/ 1342117 h 110"/>
                  <a:gd name="T36" fmla="*/ 1126233 w 124"/>
                  <a:gd name="T37" fmla="*/ 1285804 h 110"/>
                  <a:gd name="T38" fmla="*/ 1076507 w 124"/>
                  <a:gd name="T39" fmla="*/ 1014111 h 110"/>
                  <a:gd name="T40" fmla="*/ 1036241 w 124"/>
                  <a:gd name="T41" fmla="*/ 688005 h 110"/>
                  <a:gd name="T42" fmla="*/ 1002698 w 124"/>
                  <a:gd name="T43" fmla="*/ 544466 h 110"/>
                  <a:gd name="T44" fmla="*/ 975476 w 124"/>
                  <a:gd name="T45" fmla="*/ 544466 h 110"/>
                  <a:gd name="T46" fmla="*/ 940819 w 124"/>
                  <a:gd name="T47" fmla="*/ 525933 h 110"/>
                  <a:gd name="T48" fmla="*/ 912728 w 124"/>
                  <a:gd name="T49" fmla="*/ 472923 h 110"/>
                  <a:gd name="T50" fmla="*/ 878092 w 124"/>
                  <a:gd name="T51" fmla="*/ 416287 h 110"/>
                  <a:gd name="T52" fmla="*/ 878092 w 124"/>
                  <a:gd name="T53" fmla="*/ 343249 h 110"/>
                  <a:gd name="T54" fmla="*/ 912728 w 124"/>
                  <a:gd name="T55" fmla="*/ 254261 h 110"/>
                  <a:gd name="T56" fmla="*/ 1015107 w 124"/>
                  <a:gd name="T57" fmla="*/ 145570 h 110"/>
                  <a:gd name="T58" fmla="*/ 1188591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82032 w 109"/>
                  <a:gd name="T3" fmla="*/ 11874 h 156"/>
                  <a:gd name="T4" fmla="*/ 295704 w 109"/>
                  <a:gd name="T5" fmla="*/ 70626 h 156"/>
                  <a:gd name="T6" fmla="*/ 615143 w 109"/>
                  <a:gd name="T7" fmla="*/ 177313 h 156"/>
                  <a:gd name="T8" fmla="*/ 960339 w 109"/>
                  <a:gd name="T9" fmla="*/ 349442 h 156"/>
                  <a:gd name="T10" fmla="*/ 1293283 w 109"/>
                  <a:gd name="T11" fmla="*/ 646579 h 156"/>
                  <a:gd name="T12" fmla="*/ 1598789 w 109"/>
                  <a:gd name="T13" fmla="*/ 1041031 h 156"/>
                  <a:gd name="T14" fmla="*/ 1783683 w 109"/>
                  <a:gd name="T15" fmla="*/ 1583930 h 156"/>
                  <a:gd name="T16" fmla="*/ 1813016 w 109"/>
                  <a:gd name="T17" fmla="*/ 2288732 h 156"/>
                  <a:gd name="T18" fmla="*/ 1743993 w 109"/>
                  <a:gd name="T19" fmla="*/ 2288732 h 156"/>
                  <a:gd name="T20" fmla="*/ 1648911 w 109"/>
                  <a:gd name="T21" fmla="*/ 2288732 h 156"/>
                  <a:gd name="T22" fmla="*/ 1546685 w 109"/>
                  <a:gd name="T23" fmla="*/ 2288732 h 156"/>
                  <a:gd name="T24" fmla="*/ 1450993 w 109"/>
                  <a:gd name="T25" fmla="*/ 2262360 h 156"/>
                  <a:gd name="T26" fmla="*/ 1346064 w 109"/>
                  <a:gd name="T27" fmla="*/ 2241900 h 156"/>
                  <a:gd name="T28" fmla="*/ 1227529 w 109"/>
                  <a:gd name="T29" fmla="*/ 2203615 h 156"/>
                  <a:gd name="T30" fmla="*/ 1095112 w 109"/>
                  <a:gd name="T31" fmla="*/ 2128749 h 156"/>
                  <a:gd name="T32" fmla="*/ 960339 w 109"/>
                  <a:gd name="T33" fmla="*/ 2037043 h 156"/>
                  <a:gd name="T34" fmla="*/ 878817 w 109"/>
                  <a:gd name="T35" fmla="*/ 1847755 h 156"/>
                  <a:gd name="T36" fmla="*/ 878817 w 109"/>
                  <a:gd name="T37" fmla="*/ 1627555 h 156"/>
                  <a:gd name="T38" fmla="*/ 931542 w 109"/>
                  <a:gd name="T39" fmla="*/ 1412074 h 156"/>
                  <a:gd name="T40" fmla="*/ 983821 w 109"/>
                  <a:gd name="T41" fmla="*/ 1174675 h 156"/>
                  <a:gd name="T42" fmla="*/ 931542 w 109"/>
                  <a:gd name="T43" fmla="*/ 910350 h 156"/>
                  <a:gd name="T44" fmla="*/ 799428 w 109"/>
                  <a:gd name="T45" fmla="*/ 634823 h 156"/>
                  <a:gd name="T46" fmla="*/ 516464 w 109"/>
                  <a:gd name="T47" fmla="*/ 33428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491028 w 46"/>
                  <a:gd name="T1" fmla="*/ 0 h 94"/>
                  <a:gd name="T2" fmla="*/ 319770 w 46"/>
                  <a:gd name="T3" fmla="*/ 552607 h 94"/>
                  <a:gd name="T4" fmla="*/ 240738 w 46"/>
                  <a:gd name="T5" fmla="*/ 907038 h 94"/>
                  <a:gd name="T6" fmla="*/ 176958 w 46"/>
                  <a:gd name="T7" fmla="*/ 1154002 h 94"/>
                  <a:gd name="T8" fmla="*/ 0 w 46"/>
                  <a:gd name="T9" fmla="*/ 1373154 h 94"/>
                  <a:gd name="T10" fmla="*/ 189679 w 46"/>
                  <a:gd name="T11" fmla="*/ 1286419 h 94"/>
                  <a:gd name="T12" fmla="*/ 367750 w 46"/>
                  <a:gd name="T13" fmla="*/ 1168724 h 94"/>
                  <a:gd name="T14" fmla="*/ 510560 w 46"/>
                  <a:gd name="T15" fmla="*/ 1004080 h 94"/>
                  <a:gd name="T16" fmla="*/ 639462 w 46"/>
                  <a:gd name="T17" fmla="*/ 832371 h 94"/>
                  <a:gd name="T18" fmla="*/ 716007 w 46"/>
                  <a:gd name="T19" fmla="*/ 643958 h 94"/>
                  <a:gd name="T20" fmla="*/ 731721 w 46"/>
                  <a:gd name="T21" fmla="*/ 439425 h 94"/>
                  <a:gd name="T22" fmla="*/ 664778 w 46"/>
                  <a:gd name="T23" fmla="*/ 214914 h 94"/>
                  <a:gd name="T24" fmla="*/ 491028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1807 w 54"/>
                  <a:gd name="T3" fmla="*/ 16382 h 40"/>
                  <a:gd name="T4" fmla="*/ 84542 w 54"/>
                  <a:gd name="T5" fmla="*/ 53228 h 40"/>
                  <a:gd name="T6" fmla="*/ 187871 w 54"/>
                  <a:gd name="T7" fmla="*/ 136096 h 40"/>
                  <a:gd name="T8" fmla="*/ 305051 w 54"/>
                  <a:gd name="T9" fmla="*/ 202289 h 40"/>
                  <a:gd name="T10" fmla="*/ 417491 w 54"/>
                  <a:gd name="T11" fmla="*/ 255470 h 40"/>
                  <a:gd name="T12" fmla="*/ 549398 w 54"/>
                  <a:gd name="T13" fmla="*/ 286999 h 40"/>
                  <a:gd name="T14" fmla="*/ 666073 w 54"/>
                  <a:gd name="T15" fmla="*/ 306216 h 40"/>
                  <a:gd name="T16" fmla="*/ 783838 w 54"/>
                  <a:gd name="T17" fmla="*/ 269467 h 40"/>
                  <a:gd name="T18" fmla="*/ 768836 w 54"/>
                  <a:gd name="T19" fmla="*/ 419859 h 40"/>
                  <a:gd name="T20" fmla="*/ 725476 w 54"/>
                  <a:gd name="T21" fmla="*/ 555842 h 40"/>
                  <a:gd name="T22" fmla="*/ 639858 w 54"/>
                  <a:gd name="T23" fmla="*/ 645748 h 40"/>
                  <a:gd name="T24" fmla="*/ 534231 w 54"/>
                  <a:gd name="T25" fmla="*/ 675191 h 40"/>
                  <a:gd name="T26" fmla="*/ 405738 w 54"/>
                  <a:gd name="T27" fmla="*/ 659507 h 40"/>
                  <a:gd name="T28" fmla="*/ 273516 w 54"/>
                  <a:gd name="T29" fmla="*/ 539233 h 40"/>
                  <a:gd name="T30" fmla="*/ 144053 w 54"/>
                  <a:gd name="T31" fmla="*/ 335797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82019 w 149"/>
                  <a:gd name="T3" fmla="*/ 2425315 h 704"/>
                  <a:gd name="T4" fmla="*/ 221620 w 149"/>
                  <a:gd name="T5" fmla="*/ 5499188 h 704"/>
                  <a:gd name="T6" fmla="*/ 388412 w 149"/>
                  <a:gd name="T7" fmla="*/ 9396606 h 704"/>
                  <a:gd name="T8" fmla="*/ 573230 w 149"/>
                  <a:gd name="T9" fmla="*/ 14467011 h 704"/>
                  <a:gd name="T10" fmla="*/ 804088 w 149"/>
                  <a:gd name="T11" fmla="*/ 20746054 h 704"/>
                  <a:gd name="T12" fmla="*/ 1019483 w 149"/>
                  <a:gd name="T13" fmla="*/ 27482403 h 704"/>
                  <a:gd name="T14" fmla="*/ 1227199 w 149"/>
                  <a:gd name="T15" fmla="*/ 35218540 h 704"/>
                  <a:gd name="T16" fmla="*/ 1388766 w 149"/>
                  <a:gd name="T17" fmla="*/ 44191913 h 704"/>
                  <a:gd name="T18" fmla="*/ 1558971 w 149"/>
                  <a:gd name="T19" fmla="*/ 53726964 h 704"/>
                  <a:gd name="T20" fmla="*/ 1671889 w 149"/>
                  <a:gd name="T21" fmla="*/ 64717736 h 704"/>
                  <a:gd name="T22" fmla="*/ 1729882 w 149"/>
                  <a:gd name="T23" fmla="*/ 76759210 h 704"/>
                  <a:gd name="T24" fmla="*/ 1755237 w 149"/>
                  <a:gd name="T25" fmla="*/ 89346617 h 704"/>
                  <a:gd name="T26" fmla="*/ 1671889 w 149"/>
                  <a:gd name="T27" fmla="*/ 103410614 h 704"/>
                  <a:gd name="T28" fmla="*/ 1516820 w 149"/>
                  <a:gd name="T29" fmla="*/ 118300702 h 704"/>
                  <a:gd name="T30" fmla="*/ 1283352 w 149"/>
                  <a:gd name="T31" fmla="*/ 133959213 h 704"/>
                  <a:gd name="T32" fmla="*/ 930866 w 149"/>
                  <a:gd name="T33" fmla="*/ 151215762 h 704"/>
                  <a:gd name="T34" fmla="*/ 539488 w 149"/>
                  <a:gd name="T35" fmla="*/ 170773817 h 704"/>
                  <a:gd name="T36" fmla="*/ 294570 w 149"/>
                  <a:gd name="T37" fmla="*/ 188874149 h 704"/>
                  <a:gd name="T38" fmla="*/ 139621 w 149"/>
                  <a:gd name="T39" fmla="*/ 205583692 h 704"/>
                  <a:gd name="T40" fmla="*/ 82019 w 149"/>
                  <a:gd name="T41" fmla="*/ 221661627 h 704"/>
                  <a:gd name="T42" fmla="*/ 82019 w 149"/>
                  <a:gd name="T43" fmla="*/ 236946746 h 704"/>
                  <a:gd name="T44" fmla="*/ 113972 w 149"/>
                  <a:gd name="T45" fmla="*/ 251150114 h 704"/>
                  <a:gd name="T46" fmla="*/ 170690 w 149"/>
                  <a:gd name="T47" fmla="*/ 263614916 h 704"/>
                  <a:gd name="T48" fmla="*/ 196266 w 149"/>
                  <a:gd name="T49" fmla="*/ 275795487 h 704"/>
                  <a:gd name="T50" fmla="*/ 573230 w 149"/>
                  <a:gd name="T51" fmla="*/ 269514490 h 704"/>
                  <a:gd name="T52" fmla="*/ 539488 w 149"/>
                  <a:gd name="T53" fmla="*/ 266398810 h 704"/>
                  <a:gd name="T54" fmla="*/ 502419 w 149"/>
                  <a:gd name="T55" fmla="*/ 257425285 h 704"/>
                  <a:gd name="T56" fmla="*/ 460312 w 149"/>
                  <a:gd name="T57" fmla="*/ 243633714 h 704"/>
                  <a:gd name="T58" fmla="*/ 490836 w 149"/>
                  <a:gd name="T59" fmla="*/ 225280621 h 704"/>
                  <a:gd name="T60" fmla="*/ 573230 w 149"/>
                  <a:gd name="T61" fmla="*/ 203341108 h 704"/>
                  <a:gd name="T62" fmla="*/ 804088 w 149"/>
                  <a:gd name="T63" fmla="*/ 178290228 h 704"/>
                  <a:gd name="T64" fmla="*/ 1194839 w 149"/>
                  <a:gd name="T65" fmla="*/ 151215762 h 704"/>
                  <a:gd name="T66" fmla="*/ 1797607 w 149"/>
                  <a:gd name="T67" fmla="*/ 122562346 h 704"/>
                  <a:gd name="T68" fmla="*/ 1993869 w 149"/>
                  <a:gd name="T69" fmla="*/ 109310266 h 704"/>
                  <a:gd name="T70" fmla="*/ 2076046 w 149"/>
                  <a:gd name="T71" fmla="*/ 92011773 h 704"/>
                  <a:gd name="T72" fmla="*/ 2007829 w 149"/>
                  <a:gd name="T73" fmla="*/ 72047484 h 704"/>
                  <a:gd name="T74" fmla="*/ 1822973 w 149"/>
                  <a:gd name="T75" fmla="*/ 52489426 h 704"/>
                  <a:gd name="T76" fmla="*/ 1516820 w 149"/>
                  <a:gd name="T77" fmla="*/ 33338369 h 704"/>
                  <a:gd name="T78" fmla="*/ 1124288 w 149"/>
                  <a:gd name="T79" fmla="*/ 17271693 h 704"/>
                  <a:gd name="T80" fmla="*/ 610057 w 149"/>
                  <a:gd name="T81" fmla="*/ 5499188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6260785 w 128"/>
                <a:gd name="T1" fmla="*/ 0 h 217"/>
                <a:gd name="T2" fmla="*/ 7004154 w 128"/>
                <a:gd name="T3" fmla="*/ 4633890 h 217"/>
                <a:gd name="T4" fmla="*/ 7663591 w 128"/>
                <a:gd name="T5" fmla="*/ 13858961 h 217"/>
                <a:gd name="T6" fmla="*/ 8185961 w 128"/>
                <a:gd name="T7" fmla="*/ 25714639 h 217"/>
                <a:gd name="T8" fmla="*/ 8534768 w 128"/>
                <a:gd name="T9" fmla="*/ 39920495 h 217"/>
                <a:gd name="T10" fmla="*/ 8459143 w 128"/>
                <a:gd name="T11" fmla="*/ 56863977 h 217"/>
                <a:gd name="T12" fmla="*/ 7737182 w 128"/>
                <a:gd name="T13" fmla="*/ 74321105 h 217"/>
                <a:gd name="T14" fmla="*/ 6260785 w 128"/>
                <a:gd name="T15" fmla="*/ 92642878 h 217"/>
                <a:gd name="T16" fmla="*/ 3986809 w 128"/>
                <a:gd name="T17" fmla="*/ 111135639 h 217"/>
                <a:gd name="T18" fmla="*/ 3278685 w 128"/>
                <a:gd name="T19" fmla="*/ 109067964 h 217"/>
                <a:gd name="T20" fmla="*/ 2535303 w 128"/>
                <a:gd name="T21" fmla="*/ 107537939 h 217"/>
                <a:gd name="T22" fmla="*/ 1746206 w 128"/>
                <a:gd name="T23" fmla="*/ 104952210 h 217"/>
                <a:gd name="T24" fmla="*/ 1057573 w 128"/>
                <a:gd name="T25" fmla="*/ 102884684 h 217"/>
                <a:gd name="T26" fmla="*/ 522548 w 128"/>
                <a:gd name="T27" fmla="*/ 100380573 h 217"/>
                <a:gd name="T28" fmla="*/ 136084 w 128"/>
                <a:gd name="T29" fmla="*/ 97276678 h 217"/>
                <a:gd name="T30" fmla="*/ 0 w 128"/>
                <a:gd name="T31" fmla="*/ 93679247 h 217"/>
                <a:gd name="T32" fmla="*/ 82062 w 128"/>
                <a:gd name="T33" fmla="*/ 91093428 h 217"/>
                <a:gd name="T34" fmla="*/ 866546 w 128"/>
                <a:gd name="T35" fmla="*/ 87495001 h 217"/>
                <a:gd name="T36" fmla="*/ 1925388 w 128"/>
                <a:gd name="T37" fmla="*/ 82572114 h 217"/>
                <a:gd name="T38" fmla="*/ 3066128 w 128"/>
                <a:gd name="T39" fmla="*/ 76906916 h 217"/>
                <a:gd name="T40" fmla="*/ 4199318 w 128"/>
                <a:gd name="T41" fmla="*/ 68655237 h 217"/>
                <a:gd name="T42" fmla="*/ 5256209 w 128"/>
                <a:gd name="T43" fmla="*/ 57375557 h 217"/>
                <a:gd name="T44" fmla="*/ 6073649 w 128"/>
                <a:gd name="T45" fmla="*/ 42486961 h 217"/>
                <a:gd name="T46" fmla="*/ 6467914 w 128"/>
                <a:gd name="T47" fmla="*/ 23646874 h 217"/>
                <a:gd name="T48" fmla="*/ 6260785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44175596 w 117"/>
                <a:gd name="T1" fmla="*/ 0 h 132"/>
                <a:gd name="T2" fmla="*/ 0 w 117"/>
                <a:gd name="T3" fmla="*/ 88974422 h 132"/>
                <a:gd name="T4" fmla="*/ 1740721 w 117"/>
                <a:gd name="T5" fmla="*/ 92190898 h 132"/>
                <a:gd name="T6" fmla="*/ 8161422 w 117"/>
                <a:gd name="T7" fmla="*/ 103404305 h 132"/>
                <a:gd name="T8" fmla="*/ 17107679 w 117"/>
                <a:gd name="T9" fmla="*/ 128491752 h 132"/>
                <a:gd name="T10" fmla="*/ 27075030 w 117"/>
                <a:gd name="T11" fmla="*/ 167065520 h 132"/>
                <a:gd name="T12" fmla="*/ 38908884 w 117"/>
                <a:gd name="T13" fmla="*/ 220654676 h 132"/>
                <a:gd name="T14" fmla="*/ 49451776 w 117"/>
                <a:gd name="T15" fmla="*/ 284576188 h 132"/>
                <a:gd name="T16" fmla="*/ 60117899 w 117"/>
                <a:gd name="T17" fmla="*/ 366347731 h 132"/>
                <a:gd name="T18" fmla="*/ 68272540 w 117"/>
                <a:gd name="T19" fmla="*/ 469752036 h 132"/>
                <a:gd name="T20" fmla="*/ 68848604 w 117"/>
                <a:gd name="T21" fmla="*/ 427145137 h 132"/>
                <a:gd name="T22" fmla="*/ 67703998 w 117"/>
                <a:gd name="T23" fmla="*/ 380777617 h 132"/>
                <a:gd name="T24" fmla="*/ 63581038 w 117"/>
                <a:gd name="T25" fmla="*/ 319980207 h 132"/>
                <a:gd name="T26" fmla="*/ 58370388 w 117"/>
                <a:gd name="T27" fmla="*/ 263269210 h 132"/>
                <a:gd name="T28" fmla="*/ 52337021 w 117"/>
                <a:gd name="T29" fmla="*/ 206482998 h 132"/>
                <a:gd name="T30" fmla="*/ 45898036 w 117"/>
                <a:gd name="T31" fmla="*/ 159864767 h 132"/>
                <a:gd name="T32" fmla="*/ 39484455 w 117"/>
                <a:gd name="T33" fmla="*/ 128491752 h 132"/>
                <a:gd name="T34" fmla="*/ 34020368 w 117"/>
                <a:gd name="T35" fmla="*/ 113476933 h 132"/>
                <a:gd name="T36" fmla="*/ 40629052 w 117"/>
                <a:gd name="T37" fmla="*/ 103404305 h 132"/>
                <a:gd name="T38" fmla="*/ 46494992 w 117"/>
                <a:gd name="T39" fmla="*/ 99067360 h 132"/>
                <a:gd name="T40" fmla="*/ 52337021 w 117"/>
                <a:gd name="T41" fmla="*/ 92190898 h 132"/>
                <a:gd name="T42" fmla="*/ 57801105 w 117"/>
                <a:gd name="T43" fmla="*/ 88974422 h 132"/>
                <a:gd name="T44" fmla="*/ 61861200 w 117"/>
                <a:gd name="T45" fmla="*/ 84969216 h 132"/>
                <a:gd name="T46" fmla="*/ 64171120 w 117"/>
                <a:gd name="T47" fmla="*/ 78091098 h 132"/>
                <a:gd name="T48" fmla="*/ 66552336 w 117"/>
                <a:gd name="T49" fmla="*/ 74895551 h 132"/>
                <a:gd name="T50" fmla="*/ 67128684 w 117"/>
                <a:gd name="T51" fmla="*/ 74895551 h 132"/>
                <a:gd name="T52" fmla="*/ 4417559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15411789 w 29"/>
                <a:gd name="T1" fmla="*/ 0 h 77"/>
                <a:gd name="T2" fmla="*/ 12223143 w 29"/>
                <a:gd name="T3" fmla="*/ 0 h 77"/>
                <a:gd name="T4" fmla="*/ 8503056 w 29"/>
                <a:gd name="T5" fmla="*/ 16270547 h 77"/>
                <a:gd name="T6" fmla="*/ 4782969 w 29"/>
                <a:gd name="T7" fmla="*/ 37150073 h 77"/>
                <a:gd name="T8" fmla="*/ 2125764 w 29"/>
                <a:gd name="T9" fmla="*/ 78771057 h 77"/>
                <a:gd name="T10" fmla="*/ 531441 w 29"/>
                <a:gd name="T11" fmla="*/ 124040850 h 77"/>
                <a:gd name="T12" fmla="*/ 0 w 29"/>
                <a:gd name="T13" fmla="*/ 181967218 h 77"/>
                <a:gd name="T14" fmla="*/ 1594323 w 29"/>
                <a:gd name="T15" fmla="*/ 248087966 h 77"/>
                <a:gd name="T16" fmla="*/ 5845851 w 29"/>
                <a:gd name="T17" fmla="*/ 317344999 h 77"/>
                <a:gd name="T18" fmla="*/ 7971615 w 29"/>
                <a:gd name="T19" fmla="*/ 219088902 h 77"/>
                <a:gd name="T20" fmla="*/ 10097379 w 29"/>
                <a:gd name="T21" fmla="*/ 152968599 h 77"/>
                <a:gd name="T22" fmla="*/ 12223143 w 29"/>
                <a:gd name="T23" fmla="*/ 90468085 h 77"/>
                <a:gd name="T24" fmla="*/ 1541178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517727 h 237"/>
                <a:gd name="T4" fmla="*/ 359647 w 257"/>
                <a:gd name="T5" fmla="*/ 3009543 h 237"/>
                <a:gd name="T6" fmla="*/ 714470 w 257"/>
                <a:gd name="T7" fmla="*/ 4519406 h 237"/>
                <a:gd name="T8" fmla="*/ 1315395 w 257"/>
                <a:gd name="T9" fmla="*/ 5895994 h 237"/>
                <a:gd name="T10" fmla="*/ 2170188 w 257"/>
                <a:gd name="T11" fmla="*/ 7175413 h 237"/>
                <a:gd name="T12" fmla="*/ 3259149 w 257"/>
                <a:gd name="T13" fmla="*/ 8490632 h 237"/>
                <a:gd name="T14" fmla="*/ 4571826 w 257"/>
                <a:gd name="T15" fmla="*/ 9693233 h 237"/>
                <a:gd name="T16" fmla="*/ 6112531 w 257"/>
                <a:gd name="T17" fmla="*/ 10704413 h 237"/>
                <a:gd name="T18" fmla="*/ 8057367 w 257"/>
                <a:gd name="T19" fmla="*/ 11677076 h 237"/>
                <a:gd name="T20" fmla="*/ 10305642 w 257"/>
                <a:gd name="T21" fmla="*/ 12510651 h 237"/>
                <a:gd name="T22" fmla="*/ 12714349 w 257"/>
                <a:gd name="T23" fmla="*/ 13183711 h 237"/>
                <a:gd name="T24" fmla="*/ 15682712 w 257"/>
                <a:gd name="T25" fmla="*/ 13715462 h 237"/>
                <a:gd name="T26" fmla="*/ 18941509 w 257"/>
                <a:gd name="T27" fmla="*/ 14079384 h 237"/>
                <a:gd name="T28" fmla="*/ 22529192 w 257"/>
                <a:gd name="T29" fmla="*/ 14271789 h 237"/>
                <a:gd name="T30" fmla="*/ 26367083 w 257"/>
                <a:gd name="T31" fmla="*/ 14194221 h 237"/>
                <a:gd name="T32" fmla="*/ 30805655 w 257"/>
                <a:gd name="T33" fmla="*/ 13956695 h 237"/>
                <a:gd name="T34" fmla="*/ 26863086 w 257"/>
                <a:gd name="T35" fmla="*/ 13664426 h 237"/>
                <a:gd name="T36" fmla="*/ 23379385 w 257"/>
                <a:gd name="T37" fmla="*/ 13234496 h 237"/>
                <a:gd name="T38" fmla="*/ 20346876 w 257"/>
                <a:gd name="T39" fmla="*/ 12753861 h 237"/>
                <a:gd name="T40" fmla="*/ 17730972 w 257"/>
                <a:gd name="T41" fmla="*/ 12272675 h 237"/>
                <a:gd name="T42" fmla="*/ 15329615 w 257"/>
                <a:gd name="T43" fmla="*/ 11627244 h 237"/>
                <a:gd name="T44" fmla="*/ 13428819 w 257"/>
                <a:gd name="T45" fmla="*/ 10943890 h 237"/>
                <a:gd name="T46" fmla="*/ 11625629 w 257"/>
                <a:gd name="T47" fmla="*/ 10173886 h 237"/>
                <a:gd name="T48" fmla="*/ 10087224 w 257"/>
                <a:gd name="T49" fmla="*/ 9340371 h 237"/>
                <a:gd name="T50" fmla="*/ 8636111 w 257"/>
                <a:gd name="T51" fmla="*/ 8490632 h 237"/>
                <a:gd name="T52" fmla="*/ 7323413 w 257"/>
                <a:gd name="T53" fmla="*/ 7530207 h 237"/>
                <a:gd name="T54" fmla="*/ 6246580 w 257"/>
                <a:gd name="T55" fmla="*/ 6453421 h 237"/>
                <a:gd name="T56" fmla="*/ 5153434 w 257"/>
                <a:gd name="T57" fmla="*/ 5289335 h 237"/>
                <a:gd name="T58" fmla="*/ 3942513 w 257"/>
                <a:gd name="T59" fmla="*/ 4163318 h 237"/>
                <a:gd name="T60" fmla="*/ 2763755 w 257"/>
                <a:gd name="T61" fmla="*/ 2837065 h 237"/>
                <a:gd name="T62" fmla="*/ 1448368 w 257"/>
                <a:gd name="T63" fmla="*/ 144083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9729685 w 124"/>
                <a:gd name="T1" fmla="*/ 0 h 110"/>
                <a:gd name="T2" fmla="*/ 15648419 w 124"/>
                <a:gd name="T3" fmla="*/ 7335907 h 110"/>
                <a:gd name="T4" fmla="*/ 15127503 w 124"/>
                <a:gd name="T5" fmla="*/ 7250970 h 110"/>
                <a:gd name="T6" fmla="*/ 13506895 w 124"/>
                <a:gd name="T7" fmla="*/ 7121160 h 110"/>
                <a:gd name="T8" fmla="*/ 11242451 w 124"/>
                <a:gd name="T9" fmla="*/ 6846614 h 110"/>
                <a:gd name="T10" fmla="*/ 8590336 w 124"/>
                <a:gd name="T11" fmla="*/ 6716796 h 110"/>
                <a:gd name="T12" fmla="*/ 5684274 w 124"/>
                <a:gd name="T13" fmla="*/ 6578415 h 110"/>
                <a:gd name="T14" fmla="*/ 3172902 w 124"/>
                <a:gd name="T15" fmla="*/ 6666774 h 110"/>
                <a:gd name="T16" fmla="*/ 1137507 w 124"/>
                <a:gd name="T17" fmla="*/ 6931538 h 110"/>
                <a:gd name="T18" fmla="*/ 0 w 124"/>
                <a:gd name="T19" fmla="*/ 7474275 h 110"/>
                <a:gd name="T20" fmla="*/ 516205 w 124"/>
                <a:gd name="T21" fmla="*/ 6666774 h 110"/>
                <a:gd name="T22" fmla="*/ 999307 w 124"/>
                <a:gd name="T23" fmla="*/ 6047683 h 110"/>
                <a:gd name="T24" fmla="*/ 2027930 w 124"/>
                <a:gd name="T25" fmla="*/ 5560425 h 110"/>
                <a:gd name="T26" fmla="*/ 3172902 w 124"/>
                <a:gd name="T27" fmla="*/ 5155533 h 110"/>
                <a:gd name="T28" fmla="*/ 4546673 w 124"/>
                <a:gd name="T29" fmla="*/ 4891496 h 110"/>
                <a:gd name="T30" fmla="*/ 5932982 w 124"/>
                <a:gd name="T31" fmla="*/ 4803264 h 110"/>
                <a:gd name="T32" fmla="*/ 7445590 w 124"/>
                <a:gd name="T33" fmla="*/ 4803264 h 110"/>
                <a:gd name="T34" fmla="*/ 9105876 w 124"/>
                <a:gd name="T35" fmla="*/ 5025722 h 110"/>
                <a:gd name="T36" fmla="*/ 9193566 w 124"/>
                <a:gd name="T37" fmla="*/ 4803264 h 110"/>
                <a:gd name="T38" fmla="*/ 8819511 w 124"/>
                <a:gd name="T39" fmla="*/ 3814635 h 110"/>
                <a:gd name="T40" fmla="*/ 8444013 w 124"/>
                <a:gd name="T41" fmla="*/ 2582665 h 110"/>
                <a:gd name="T42" fmla="*/ 8195305 w 124"/>
                <a:gd name="T43" fmla="*/ 2039959 h 110"/>
                <a:gd name="T44" fmla="*/ 7968220 w 124"/>
                <a:gd name="T45" fmla="*/ 2039959 h 110"/>
                <a:gd name="T46" fmla="*/ 7681913 w 124"/>
                <a:gd name="T47" fmla="*/ 1955808 h 110"/>
                <a:gd name="T48" fmla="*/ 7445590 w 124"/>
                <a:gd name="T49" fmla="*/ 1776018 h 110"/>
                <a:gd name="T50" fmla="*/ 7218675 w 124"/>
                <a:gd name="T51" fmla="*/ 1564657 h 110"/>
                <a:gd name="T52" fmla="*/ 7218675 w 124"/>
                <a:gd name="T53" fmla="*/ 1286678 h 110"/>
                <a:gd name="T54" fmla="*/ 7445590 w 124"/>
                <a:gd name="T55" fmla="*/ 933878 h 110"/>
                <a:gd name="T56" fmla="*/ 8336311 w 124"/>
                <a:gd name="T57" fmla="*/ 542535 h 110"/>
                <a:gd name="T58" fmla="*/ 972968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4149501 w 46"/>
                <a:gd name="T1" fmla="*/ 0 h 94"/>
                <a:gd name="T2" fmla="*/ 2655311 w 46"/>
                <a:gd name="T3" fmla="*/ 2041995 h 94"/>
                <a:gd name="T4" fmla="*/ 1999646 w 46"/>
                <a:gd name="T5" fmla="*/ 3344770 h 94"/>
                <a:gd name="T6" fmla="*/ 1461208 w 46"/>
                <a:gd name="T7" fmla="*/ 4256526 h 94"/>
                <a:gd name="T8" fmla="*/ 0 w 46"/>
                <a:gd name="T9" fmla="*/ 5061541 h 94"/>
                <a:gd name="T10" fmla="*/ 1606792 w 46"/>
                <a:gd name="T11" fmla="*/ 4729642 h 94"/>
                <a:gd name="T12" fmla="*/ 3102047 w 46"/>
                <a:gd name="T13" fmla="*/ 4299185 h 94"/>
                <a:gd name="T14" fmla="*/ 4296422 w 46"/>
                <a:gd name="T15" fmla="*/ 3712149 h 94"/>
                <a:gd name="T16" fmla="*/ 5346880 w 46"/>
                <a:gd name="T17" fmla="*/ 3066709 h 94"/>
                <a:gd name="T18" fmla="*/ 5994916 w 46"/>
                <a:gd name="T19" fmla="*/ 2362942 h 94"/>
                <a:gd name="T20" fmla="*/ 6149144 w 46"/>
                <a:gd name="T21" fmla="*/ 1603345 h 94"/>
                <a:gd name="T22" fmla="*/ 5590366 w 46"/>
                <a:gd name="T23" fmla="*/ 804817 h 94"/>
                <a:gd name="T24" fmla="*/ 414950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86524 w 149"/>
                <a:gd name="T3" fmla="*/ 8994545 h 704"/>
                <a:gd name="T4" fmla="*/ 1810765 w 149"/>
                <a:gd name="T5" fmla="*/ 20781356 h 704"/>
                <a:gd name="T6" fmla="*/ 3176775 w 149"/>
                <a:gd name="T7" fmla="*/ 35317232 h 704"/>
                <a:gd name="T8" fmla="*/ 4644643 w 149"/>
                <a:gd name="T9" fmla="*/ 54691710 h 704"/>
                <a:gd name="T10" fmla="*/ 6586786 w 149"/>
                <a:gd name="T11" fmla="*/ 78278383 h 704"/>
                <a:gd name="T12" fmla="*/ 8296201 w 149"/>
                <a:gd name="T13" fmla="*/ 103635246 h 704"/>
                <a:gd name="T14" fmla="*/ 9971230 w 149"/>
                <a:gd name="T15" fmla="*/ 133153658 h 704"/>
                <a:gd name="T16" fmla="*/ 11343908 w 149"/>
                <a:gd name="T17" fmla="*/ 167064015 h 704"/>
                <a:gd name="T18" fmla="*/ 12677201 w 149"/>
                <a:gd name="T19" fmla="*/ 202810396 h 704"/>
                <a:gd name="T20" fmla="*/ 13622992 w 149"/>
                <a:gd name="T21" fmla="*/ 243940336 h 704"/>
                <a:gd name="T22" fmla="*/ 14049230 w 149"/>
                <a:gd name="T23" fmla="*/ 289654270 h 704"/>
                <a:gd name="T24" fmla="*/ 14276617 w 149"/>
                <a:gd name="T25" fmla="*/ 337194901 h 704"/>
                <a:gd name="T26" fmla="*/ 13622992 w 149"/>
                <a:gd name="T27" fmla="*/ 390524792 h 704"/>
                <a:gd name="T28" fmla="*/ 12336935 w 149"/>
                <a:gd name="T29" fmla="*/ 446761889 h 704"/>
                <a:gd name="T30" fmla="*/ 10447377 w 149"/>
                <a:gd name="T31" fmla="*/ 505478638 h 704"/>
                <a:gd name="T32" fmla="*/ 7612344 w 149"/>
                <a:gd name="T33" fmla="*/ 570738312 h 704"/>
                <a:gd name="T34" fmla="*/ 4429550 w 149"/>
                <a:gd name="T35" fmla="*/ 644448304 h 704"/>
                <a:gd name="T36" fmla="*/ 2361184 w 149"/>
                <a:gd name="T37" fmla="*/ 712885820 h 704"/>
                <a:gd name="T38" fmla="*/ 1124220 w 149"/>
                <a:gd name="T39" fmla="*/ 776182781 h 704"/>
                <a:gd name="T40" fmla="*/ 686524 w 149"/>
                <a:gd name="T41" fmla="*/ 836862093 h 704"/>
                <a:gd name="T42" fmla="*/ 686524 w 149"/>
                <a:gd name="T43" fmla="*/ 894783365 h 704"/>
                <a:gd name="T44" fmla="*/ 895207 w 149"/>
                <a:gd name="T45" fmla="*/ 947699825 h 704"/>
                <a:gd name="T46" fmla="*/ 1373039 w 149"/>
                <a:gd name="T47" fmla="*/ 995206246 h 704"/>
                <a:gd name="T48" fmla="*/ 1593251 w 149"/>
                <a:gd name="T49" fmla="*/ 1040955510 h 704"/>
                <a:gd name="T50" fmla="*/ 4644643 w 149"/>
                <a:gd name="T51" fmla="*/ 1017374110 h 704"/>
                <a:gd name="T52" fmla="*/ 4429550 w 149"/>
                <a:gd name="T53" fmla="*/ 1005587260 h 704"/>
                <a:gd name="T54" fmla="*/ 4089521 w 149"/>
                <a:gd name="T55" fmla="*/ 971246244 h 704"/>
                <a:gd name="T56" fmla="*/ 3731564 w 149"/>
                <a:gd name="T57" fmla="*/ 919716296 h 704"/>
                <a:gd name="T58" fmla="*/ 3960965 w 149"/>
                <a:gd name="T59" fmla="*/ 850436196 h 704"/>
                <a:gd name="T60" fmla="*/ 4644643 w 149"/>
                <a:gd name="T61" fmla="*/ 767617280 h 704"/>
                <a:gd name="T62" fmla="*/ 6586786 w 149"/>
                <a:gd name="T63" fmla="*/ 672976684 h 704"/>
                <a:gd name="T64" fmla="*/ 9760857 w 149"/>
                <a:gd name="T65" fmla="*/ 570738312 h 704"/>
                <a:gd name="T66" fmla="*/ 14618350 w 149"/>
                <a:gd name="T67" fmla="*/ 462962684 h 704"/>
                <a:gd name="T68" fmla="*/ 16200080 w 149"/>
                <a:gd name="T69" fmla="*/ 412835596 h 704"/>
                <a:gd name="T70" fmla="*/ 16898066 w 149"/>
                <a:gd name="T71" fmla="*/ 347575572 h 704"/>
                <a:gd name="T72" fmla="*/ 16328781 w 149"/>
                <a:gd name="T73" fmla="*/ 271936031 h 704"/>
                <a:gd name="T74" fmla="*/ 14875920 w 149"/>
                <a:gd name="T75" fmla="*/ 198229806 h 704"/>
                <a:gd name="T76" fmla="*/ 12336935 w 149"/>
                <a:gd name="T77" fmla="*/ 125767751 h 704"/>
                <a:gd name="T78" fmla="*/ 9194214 w 149"/>
                <a:gd name="T79" fmla="*/ 65128558 h 704"/>
                <a:gd name="T80" fmla="*/ 4986524 w 149"/>
                <a:gd name="T81" fmla="*/ 2078135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4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774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9487-3B22-4FAA-937C-F5DFAD928C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37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69DC8-68CC-434A-B59D-61D75EA016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8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3AB35-2E0E-4238-B2C7-96AC49F6D5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08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C5539-C885-46A8-B967-63EC786FCD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724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4924EBC-5153-4926-9474-64C5176C82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01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79D9BDE4-D42E-47DC-AD94-5D37D4460A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75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E51E2E9-230C-4BF1-A94D-925A4BA0A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69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9FF1DEE4-458D-4D52-9E7A-D1C4251197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034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F5F1F10F-B8FA-4046-86DF-6E75C73D6D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58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D40F595E-3A54-4727-A262-34311B8C05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3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92F2CD22-954C-49E0-93B1-00CB2A412B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0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5186A7-3555-4EFE-9409-4F9071779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644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BBDF4E60-EBD6-472E-A4D8-1D1A70A7E9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416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B88F5076-01A2-451A-856D-E678F2EF2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36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B3C5BFA-601D-49B0-9A63-2A0CDBA707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21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9B56CE1-4325-4A7C-83E8-4F5FDE15C3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838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FB736D8C-9B31-48BC-BF41-55317C672A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657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EE7D3C0-0E4A-4BF7-A26B-7CD1C96F36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90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1034C7F-D98F-4C50-BDFE-693A986B83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231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4861C94C-658A-41B2-89B4-A2D62C5CFE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651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976B0E0-6C0C-401E-842C-DF1DAB3DD2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206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23DADB9-5650-4DBB-9F86-454E8BF2D7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19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2B44E-8480-45CD-97A5-E3DDF76395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1206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687AC500-52B5-4D9D-9F4A-FF07EF23F9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205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3637DCC-2077-4B31-976A-9430E01623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278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C22F1E7-DD5A-4541-8DAE-94780C021B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054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43D1CA65-2D65-4F67-8E2D-AA94A8E957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801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BD8D64B-83D5-460B-94D1-3A85EABC71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5508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6614BC2-42DE-4AE8-B004-DCDC75B980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252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F27D9E5-94F5-4BFF-8650-1EBEB3B460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904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03861E1-AE95-4E7A-88FD-E116E233F2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7725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BAFBCD80-0901-46C6-BF78-A8FC06AFA8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367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B65B09EF-6147-41C0-A189-FB664C91E0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48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7C5B6-1CE6-4871-8341-A04FDDD4D0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2336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8DB593E-9B9F-47E5-8327-47E4E294AD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942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61ABBD17-CBA3-46EE-B718-5BBDC1BBAB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557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F0F6D06-614F-4E10-A0D4-F4D37902C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9684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B448510E-3B06-41F0-A460-03675A9CF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379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DA823932-CBB8-43ED-B2B3-CF4EB789A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6527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63C7DD8A-CA27-4B62-9358-2995A24E0E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9478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3C43327-431C-4B83-A005-212D2ABDE5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3744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4B1B85A-2EA8-47DC-BC56-159249931D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7619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438E075-F9A4-4774-A5EE-0F7481CB28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0565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0A509CFD-4F18-4296-A8E1-47828DBE0C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19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9CE00-C064-41A3-AE18-D08BB73DD2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9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4790E817-9BE3-41D3-84ED-0DAE7E79A0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5371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F93732C7-1F76-4742-8748-FE6FD83A05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6538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6134FE21-09BD-4C4D-A28E-3E0B24AE62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4933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7BB9A74-BB98-4F67-8747-B9099DE620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269F05F0-9FF4-474F-A6AF-12A172E93D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2054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324E794E-FBC9-4436-AD18-C89BF78359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2683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676BA00B-3ECD-4A0D-BFFA-7497B465AF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0946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5070FEE-2468-4236-A53E-801EA5ECC5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8897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DE773A25-2ED3-47D2-9307-C4B457D68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6603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48BD872-4341-4607-A766-F55B04526C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2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4BA5F-3D2A-4334-ABA7-BF48B93180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6417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A4077430-B87A-4A99-9C5B-53CB5414CA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6231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CE11996-6083-4EEA-81C3-AF2990161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7831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28EA86E4-58BE-48EC-ADDF-89B80EB40D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9555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344756A1-2D91-4FF4-B907-A968CF8EF9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3496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4E8E522-3208-4D28-BCF0-9FC08E83AC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3093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B2B62419-9673-4533-AD42-42912A9A60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8875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46C084CC-3C8E-4EC0-BD47-1CC405C6C7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761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D83AB5C2-830B-4676-B322-83CF24E182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8786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AA2AE5A-9D8A-4D95-83A5-91DFC08B1C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5454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9DB9CE85-4A14-4C38-9175-25C0E05A5A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28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362AD-42D4-4898-B1BF-C06F3A5028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1735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7BF4B2B-F236-44FC-AC56-A54A7665CC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8933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27D6E065-88A2-4DC7-84F1-0181936E8C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0145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407EBFF7-80AC-4F4E-A2B0-4A401BD7D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24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46072-A51D-4D4D-9256-3233B5F47F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6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83995-AEFF-462C-84DE-68D58A9AE1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3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3721 w 217"/>
                  <a:gd name="T1" fmla="*/ 17088 h 210"/>
                  <a:gd name="T2" fmla="*/ 2973 w 217"/>
                  <a:gd name="T3" fmla="*/ 16157 h 210"/>
                  <a:gd name="T4" fmla="*/ 2135 w 217"/>
                  <a:gd name="T5" fmla="*/ 14752 h 210"/>
                  <a:gd name="T6" fmla="*/ 1240 w 217"/>
                  <a:gd name="T7" fmla="*/ 12901 h 210"/>
                  <a:gd name="T8" fmla="*/ 381 w 217"/>
                  <a:gd name="T9" fmla="*/ 10973 h 210"/>
                  <a:gd name="T10" fmla="*/ 0 w 217"/>
                  <a:gd name="T11" fmla="*/ 8879 h 210"/>
                  <a:gd name="T12" fmla="*/ 1 w 217"/>
                  <a:gd name="T13" fmla="*/ 6647 h 210"/>
                  <a:gd name="T14" fmla="*/ 733 w 217"/>
                  <a:gd name="T15" fmla="*/ 4607 h 210"/>
                  <a:gd name="T16" fmla="*/ 2200 w 217"/>
                  <a:gd name="T17" fmla="*/ 2890 h 210"/>
                  <a:gd name="T18" fmla="*/ 3669 w 217"/>
                  <a:gd name="T19" fmla="*/ 1791 h 210"/>
                  <a:gd name="T20" fmla="*/ 4871 w 217"/>
                  <a:gd name="T21" fmla="*/ 977 h 210"/>
                  <a:gd name="T22" fmla="*/ 5842 w 217"/>
                  <a:gd name="T23" fmla="*/ 550 h 210"/>
                  <a:gd name="T24" fmla="*/ 6602 w 217"/>
                  <a:gd name="T25" fmla="*/ 381 h 210"/>
                  <a:gd name="T26" fmla="*/ 7143 w 217"/>
                  <a:gd name="T27" fmla="*/ 381 h 210"/>
                  <a:gd name="T28" fmla="*/ 8426 w 217"/>
                  <a:gd name="T29" fmla="*/ 0 h 210"/>
                  <a:gd name="T30" fmla="*/ 11978 w 217"/>
                  <a:gd name="T31" fmla="*/ 677 h 210"/>
                  <a:gd name="T32" fmla="*/ 12967 w 217"/>
                  <a:gd name="T33" fmla="*/ 977 h 210"/>
                  <a:gd name="T34" fmla="*/ 13941 w 217"/>
                  <a:gd name="T35" fmla="*/ 1241 h 210"/>
                  <a:gd name="T36" fmla="*/ 14776 w 217"/>
                  <a:gd name="T37" fmla="*/ 1527 h 210"/>
                  <a:gd name="T38" fmla="*/ 15411 w 217"/>
                  <a:gd name="T39" fmla="*/ 1877 h 210"/>
                  <a:gd name="T40" fmla="*/ 16106 w 217"/>
                  <a:gd name="T41" fmla="*/ 2203 h 210"/>
                  <a:gd name="T42" fmla="*/ 16652 w 217"/>
                  <a:gd name="T43" fmla="*/ 2584 h 210"/>
                  <a:gd name="T44" fmla="*/ 17081 w 217"/>
                  <a:gd name="T45" fmla="*/ 3081 h 210"/>
                  <a:gd name="T46" fmla="*/ 17584 w 217"/>
                  <a:gd name="T47" fmla="*/ 3682 h 210"/>
                  <a:gd name="T48" fmla="*/ 16652 w 217"/>
                  <a:gd name="T49" fmla="*/ 3295 h 210"/>
                  <a:gd name="T50" fmla="*/ 15760 w 217"/>
                  <a:gd name="T51" fmla="*/ 2935 h 210"/>
                  <a:gd name="T52" fmla="*/ 14861 w 217"/>
                  <a:gd name="T53" fmla="*/ 2708 h 210"/>
                  <a:gd name="T54" fmla="*/ 13941 w 217"/>
                  <a:gd name="T55" fmla="*/ 2408 h 210"/>
                  <a:gd name="T56" fmla="*/ 13209 w 217"/>
                  <a:gd name="T57" fmla="*/ 2203 h 210"/>
                  <a:gd name="T58" fmla="*/ 12445 w 217"/>
                  <a:gd name="T59" fmla="*/ 2135 h 210"/>
                  <a:gd name="T60" fmla="*/ 11564 w 217"/>
                  <a:gd name="T61" fmla="*/ 2003 h 210"/>
                  <a:gd name="T62" fmla="*/ 10834 w 217"/>
                  <a:gd name="T63" fmla="*/ 2003 h 210"/>
                  <a:gd name="T64" fmla="*/ 10134 w 217"/>
                  <a:gd name="T65" fmla="*/ 2003 h 210"/>
                  <a:gd name="T66" fmla="*/ 9402 w 217"/>
                  <a:gd name="T67" fmla="*/ 2034 h 210"/>
                  <a:gd name="T68" fmla="*/ 8650 w 217"/>
                  <a:gd name="T69" fmla="*/ 2203 h 210"/>
                  <a:gd name="T70" fmla="*/ 8017 w 217"/>
                  <a:gd name="T71" fmla="*/ 2386 h 210"/>
                  <a:gd name="T72" fmla="*/ 7371 w 217"/>
                  <a:gd name="T73" fmla="*/ 2708 h 210"/>
                  <a:gd name="T74" fmla="*/ 6612 w 217"/>
                  <a:gd name="T75" fmla="*/ 2935 h 210"/>
                  <a:gd name="T76" fmla="*/ 5997 w 217"/>
                  <a:gd name="T77" fmla="*/ 3319 h 210"/>
                  <a:gd name="T78" fmla="*/ 5367 w 217"/>
                  <a:gd name="T79" fmla="*/ 3728 h 210"/>
                  <a:gd name="T80" fmla="*/ 4219 w 217"/>
                  <a:gd name="T81" fmla="*/ 4968 h 210"/>
                  <a:gd name="T82" fmla="*/ 3433 w 217"/>
                  <a:gd name="T83" fmla="*/ 6497 h 210"/>
                  <a:gd name="T84" fmla="*/ 2973 w 217"/>
                  <a:gd name="T85" fmla="*/ 8397 h 210"/>
                  <a:gd name="T86" fmla="*/ 2808 w 217"/>
                  <a:gd name="T87" fmla="*/ 10267 h 210"/>
                  <a:gd name="T88" fmla="*/ 2808 w 217"/>
                  <a:gd name="T89" fmla="*/ 12344 h 210"/>
                  <a:gd name="T90" fmla="*/ 3080 w 217"/>
                  <a:gd name="T91" fmla="*/ 14140 h 210"/>
                  <a:gd name="T92" fmla="*/ 3316 w 217"/>
                  <a:gd name="T93" fmla="*/ 15789 h 210"/>
                  <a:gd name="T94" fmla="*/ 3721 w 217"/>
                  <a:gd name="T95" fmla="*/ 17088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8633 w 182"/>
                  <a:gd name="T1" fmla="*/ 0 h 213"/>
                  <a:gd name="T2" fmla="*/ 8863 w 182"/>
                  <a:gd name="T3" fmla="*/ 169 h 213"/>
                  <a:gd name="T4" fmla="*/ 9359 w 182"/>
                  <a:gd name="T5" fmla="*/ 684 h 213"/>
                  <a:gd name="T6" fmla="*/ 10065 w 182"/>
                  <a:gd name="T7" fmla="*/ 1537 h 213"/>
                  <a:gd name="T8" fmla="*/ 10872 w 182"/>
                  <a:gd name="T9" fmla="*/ 2781 h 213"/>
                  <a:gd name="T10" fmla="*/ 11489 w 182"/>
                  <a:gd name="T11" fmla="*/ 4324 h 213"/>
                  <a:gd name="T12" fmla="*/ 11899 w 182"/>
                  <a:gd name="T13" fmla="*/ 6373 h 213"/>
                  <a:gd name="T14" fmla="*/ 11899 w 182"/>
                  <a:gd name="T15" fmla="*/ 8792 h 213"/>
                  <a:gd name="T16" fmla="*/ 11401 w 182"/>
                  <a:gd name="T17" fmla="*/ 11646 h 213"/>
                  <a:gd name="T18" fmla="*/ 11122 w 182"/>
                  <a:gd name="T19" fmla="*/ 12441 h 213"/>
                  <a:gd name="T20" fmla="*/ 10777 w 182"/>
                  <a:gd name="T21" fmla="*/ 13098 h 213"/>
                  <a:gd name="T22" fmla="*/ 10405 w 182"/>
                  <a:gd name="T23" fmla="*/ 13815 h 213"/>
                  <a:gd name="T24" fmla="*/ 9904 w 182"/>
                  <a:gd name="T25" fmla="*/ 14446 h 213"/>
                  <a:gd name="T26" fmla="*/ 9236 w 182"/>
                  <a:gd name="T27" fmla="*/ 15049 h 213"/>
                  <a:gd name="T28" fmla="*/ 8688 w 182"/>
                  <a:gd name="T29" fmla="*/ 15504 h 213"/>
                  <a:gd name="T30" fmla="*/ 8099 w 182"/>
                  <a:gd name="T31" fmla="*/ 15945 h 213"/>
                  <a:gd name="T32" fmla="*/ 7261 w 182"/>
                  <a:gd name="T33" fmla="*/ 16299 h 213"/>
                  <a:gd name="T34" fmla="*/ 6501 w 182"/>
                  <a:gd name="T35" fmla="*/ 16474 h 213"/>
                  <a:gd name="T36" fmla="*/ 5742 w 182"/>
                  <a:gd name="T37" fmla="*/ 16684 h 213"/>
                  <a:gd name="T38" fmla="*/ 4857 w 182"/>
                  <a:gd name="T39" fmla="*/ 16840 h 213"/>
                  <a:gd name="T40" fmla="*/ 3908 w 182"/>
                  <a:gd name="T41" fmla="*/ 16840 h 213"/>
                  <a:gd name="T42" fmla="*/ 2894 w 182"/>
                  <a:gd name="T43" fmla="*/ 16684 h 213"/>
                  <a:gd name="T44" fmla="*/ 1984 w 182"/>
                  <a:gd name="T45" fmla="*/ 16474 h 213"/>
                  <a:gd name="T46" fmla="*/ 929 w 182"/>
                  <a:gd name="T47" fmla="*/ 16114 h 213"/>
                  <a:gd name="T48" fmla="*/ 0 w 182"/>
                  <a:gd name="T49" fmla="*/ 15686 h 213"/>
                  <a:gd name="T50" fmla="*/ 887 w 182"/>
                  <a:gd name="T51" fmla="*/ 16299 h 213"/>
                  <a:gd name="T52" fmla="*/ 1758 w 182"/>
                  <a:gd name="T53" fmla="*/ 16684 h 213"/>
                  <a:gd name="T54" fmla="*/ 2646 w 182"/>
                  <a:gd name="T55" fmla="*/ 17098 h 213"/>
                  <a:gd name="T56" fmla="*/ 3389 w 182"/>
                  <a:gd name="T57" fmla="*/ 17397 h 213"/>
                  <a:gd name="T58" fmla="*/ 4166 w 182"/>
                  <a:gd name="T59" fmla="*/ 17646 h 213"/>
                  <a:gd name="T60" fmla="*/ 5021 w 182"/>
                  <a:gd name="T61" fmla="*/ 17745 h 213"/>
                  <a:gd name="T62" fmla="*/ 5751 w 182"/>
                  <a:gd name="T63" fmla="*/ 17776 h 213"/>
                  <a:gd name="T64" fmla="*/ 6536 w 182"/>
                  <a:gd name="T65" fmla="*/ 17776 h 213"/>
                  <a:gd name="T66" fmla="*/ 7228 w 182"/>
                  <a:gd name="T67" fmla="*/ 17745 h 213"/>
                  <a:gd name="T68" fmla="*/ 7920 w 182"/>
                  <a:gd name="T69" fmla="*/ 17579 h 213"/>
                  <a:gd name="T70" fmla="*/ 8519 w 182"/>
                  <a:gd name="T71" fmla="*/ 17397 h 213"/>
                  <a:gd name="T72" fmla="*/ 9156 w 182"/>
                  <a:gd name="T73" fmla="*/ 17221 h 213"/>
                  <a:gd name="T74" fmla="*/ 9734 w 182"/>
                  <a:gd name="T75" fmla="*/ 17008 h 213"/>
                  <a:gd name="T76" fmla="*/ 10281 w 182"/>
                  <a:gd name="T77" fmla="*/ 16628 h 213"/>
                  <a:gd name="T78" fmla="*/ 10777 w 182"/>
                  <a:gd name="T79" fmla="*/ 16299 h 213"/>
                  <a:gd name="T80" fmla="*/ 11234 w 182"/>
                  <a:gd name="T81" fmla="*/ 15945 h 213"/>
                  <a:gd name="T82" fmla="*/ 12507 w 182"/>
                  <a:gd name="T83" fmla="*/ 14696 h 213"/>
                  <a:gd name="T84" fmla="*/ 13385 w 182"/>
                  <a:gd name="T85" fmla="*/ 13461 h 213"/>
                  <a:gd name="T86" fmla="*/ 13905 w 182"/>
                  <a:gd name="T87" fmla="*/ 12031 h 213"/>
                  <a:gd name="T88" fmla="*/ 14190 w 182"/>
                  <a:gd name="T89" fmla="*/ 10722 h 213"/>
                  <a:gd name="T90" fmla="*/ 14361 w 182"/>
                  <a:gd name="T91" fmla="*/ 9309 h 213"/>
                  <a:gd name="T92" fmla="*/ 14361 w 182"/>
                  <a:gd name="T93" fmla="*/ 7913 h 213"/>
                  <a:gd name="T94" fmla="*/ 14430 w 182"/>
                  <a:gd name="T95" fmla="*/ 6607 h 213"/>
                  <a:gd name="T96" fmla="*/ 13669 w 182"/>
                  <a:gd name="T97" fmla="*/ 3855 h 213"/>
                  <a:gd name="T98" fmla="*/ 12377 w 182"/>
                  <a:gd name="T99" fmla="*/ 1716 h 213"/>
                  <a:gd name="T100" fmla="*/ 11918 w 182"/>
                  <a:gd name="T101" fmla="*/ 1537 h 213"/>
                  <a:gd name="T102" fmla="*/ 11659 w 182"/>
                  <a:gd name="T103" fmla="*/ 1275 h 213"/>
                  <a:gd name="T104" fmla="*/ 11234 w 182"/>
                  <a:gd name="T105" fmla="*/ 1066 h 213"/>
                  <a:gd name="T106" fmla="*/ 10939 w 182"/>
                  <a:gd name="T107" fmla="*/ 920 h 213"/>
                  <a:gd name="T108" fmla="*/ 10453 w 182"/>
                  <a:gd name="T109" fmla="*/ 737 h 213"/>
                  <a:gd name="T110" fmla="*/ 9976 w 182"/>
                  <a:gd name="T111" fmla="*/ 510 h 213"/>
                  <a:gd name="T112" fmla="*/ 9409 w 182"/>
                  <a:gd name="T113" fmla="*/ 244 h 213"/>
                  <a:gd name="T114" fmla="*/ 8633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2 w 128"/>
                  <a:gd name="T1" fmla="*/ 0 h 217"/>
                  <a:gd name="T2" fmla="*/ 2 w 128"/>
                  <a:gd name="T3" fmla="*/ 1 h 217"/>
                  <a:gd name="T4" fmla="*/ 3 w 128"/>
                  <a:gd name="T5" fmla="*/ 1 h 217"/>
                  <a:gd name="T6" fmla="*/ 3 w 128"/>
                  <a:gd name="T7" fmla="*/ 1 h 217"/>
                  <a:gd name="T8" fmla="*/ 3 w 128"/>
                  <a:gd name="T9" fmla="*/ 1 h 217"/>
                  <a:gd name="T10" fmla="*/ 3 w 128"/>
                  <a:gd name="T11" fmla="*/ 2 h 217"/>
                  <a:gd name="T12" fmla="*/ 3 w 128"/>
                  <a:gd name="T13" fmla="*/ 3 h 217"/>
                  <a:gd name="T14" fmla="*/ 2 w 128"/>
                  <a:gd name="T15" fmla="*/ 3 h 217"/>
                  <a:gd name="T16" fmla="*/ 1 w 128"/>
                  <a:gd name="T17" fmla="*/ 4 h 217"/>
                  <a:gd name="T18" fmla="*/ 1 w 128"/>
                  <a:gd name="T19" fmla="*/ 4 h 217"/>
                  <a:gd name="T20" fmla="*/ 1 w 128"/>
                  <a:gd name="T21" fmla="*/ 4 h 217"/>
                  <a:gd name="T22" fmla="*/ 1 w 128"/>
                  <a:gd name="T23" fmla="*/ 4 h 217"/>
                  <a:gd name="T24" fmla="*/ 1 w 128"/>
                  <a:gd name="T25" fmla="*/ 4 h 217"/>
                  <a:gd name="T26" fmla="*/ 1 w 128"/>
                  <a:gd name="T27" fmla="*/ 4 h 217"/>
                  <a:gd name="T28" fmla="*/ 1 w 128"/>
                  <a:gd name="T29" fmla="*/ 4 h 217"/>
                  <a:gd name="T30" fmla="*/ 0 w 128"/>
                  <a:gd name="T31" fmla="*/ 3 h 217"/>
                  <a:gd name="T32" fmla="*/ 1 w 128"/>
                  <a:gd name="T33" fmla="*/ 3 h 217"/>
                  <a:gd name="T34" fmla="*/ 1 w 128"/>
                  <a:gd name="T35" fmla="*/ 3 h 217"/>
                  <a:gd name="T36" fmla="*/ 1 w 128"/>
                  <a:gd name="T37" fmla="*/ 3 h 217"/>
                  <a:gd name="T38" fmla="*/ 1 w 128"/>
                  <a:gd name="T39" fmla="*/ 3 h 217"/>
                  <a:gd name="T40" fmla="*/ 1 w 128"/>
                  <a:gd name="T41" fmla="*/ 3 h 217"/>
                  <a:gd name="T42" fmla="*/ 2 w 128"/>
                  <a:gd name="T43" fmla="*/ 2 h 217"/>
                  <a:gd name="T44" fmla="*/ 2 w 128"/>
                  <a:gd name="T45" fmla="*/ 1 h 217"/>
                  <a:gd name="T46" fmla="*/ 2 w 128"/>
                  <a:gd name="T47" fmla="*/ 1 h 217"/>
                  <a:gd name="T48" fmla="*/ 2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1 h 132"/>
                  <a:gd name="T8" fmla="*/ 1 w 117"/>
                  <a:gd name="T9" fmla="*/ 1 h 132"/>
                  <a:gd name="T10" fmla="*/ 1 w 117"/>
                  <a:gd name="T11" fmla="*/ 1 h 132"/>
                  <a:gd name="T12" fmla="*/ 1 w 117"/>
                  <a:gd name="T13" fmla="*/ 1 h 132"/>
                  <a:gd name="T14" fmla="*/ 2 w 117"/>
                  <a:gd name="T15" fmla="*/ 1 h 132"/>
                  <a:gd name="T16" fmla="*/ 2 w 117"/>
                  <a:gd name="T17" fmla="*/ 1 h 132"/>
                  <a:gd name="T18" fmla="*/ 3 w 117"/>
                  <a:gd name="T19" fmla="*/ 2 h 132"/>
                  <a:gd name="T20" fmla="*/ 3 w 117"/>
                  <a:gd name="T21" fmla="*/ 2 h 132"/>
                  <a:gd name="T22" fmla="*/ 3 w 117"/>
                  <a:gd name="T23" fmla="*/ 1 h 132"/>
                  <a:gd name="T24" fmla="*/ 3 w 117"/>
                  <a:gd name="T25" fmla="*/ 1 h 132"/>
                  <a:gd name="T26" fmla="*/ 2 w 117"/>
                  <a:gd name="T27" fmla="*/ 1 h 132"/>
                  <a:gd name="T28" fmla="*/ 2 w 117"/>
                  <a:gd name="T29" fmla="*/ 1 h 132"/>
                  <a:gd name="T30" fmla="*/ 2 w 117"/>
                  <a:gd name="T31" fmla="*/ 1 h 132"/>
                  <a:gd name="T32" fmla="*/ 1 w 117"/>
                  <a:gd name="T33" fmla="*/ 1 h 132"/>
                  <a:gd name="T34" fmla="*/ 1 w 117"/>
                  <a:gd name="T35" fmla="*/ 1 h 132"/>
                  <a:gd name="T36" fmla="*/ 1 w 117"/>
                  <a:gd name="T37" fmla="*/ 1 h 132"/>
                  <a:gd name="T38" fmla="*/ 2 w 117"/>
                  <a:gd name="T39" fmla="*/ 1 h 132"/>
                  <a:gd name="T40" fmla="*/ 2 w 117"/>
                  <a:gd name="T41" fmla="*/ 1 h 132"/>
                  <a:gd name="T42" fmla="*/ 2 w 117"/>
                  <a:gd name="T43" fmla="*/ 1 h 132"/>
                  <a:gd name="T44" fmla="*/ 2 w 117"/>
                  <a:gd name="T45" fmla="*/ 1 h 132"/>
                  <a:gd name="T46" fmla="*/ 3 w 117"/>
                  <a:gd name="T47" fmla="*/ 1 h 132"/>
                  <a:gd name="T48" fmla="*/ 3 w 117"/>
                  <a:gd name="T49" fmla="*/ 1 h 132"/>
                  <a:gd name="T50" fmla="*/ 3 w 117"/>
                  <a:gd name="T51" fmla="*/ 1 h 132"/>
                  <a:gd name="T52" fmla="*/ 1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1 w 29"/>
                  <a:gd name="T1" fmla="*/ 0 h 77"/>
                  <a:gd name="T2" fmla="*/ 1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1 h 77"/>
                  <a:gd name="T12" fmla="*/ 0 w 29"/>
                  <a:gd name="T13" fmla="*/ 1 h 77"/>
                  <a:gd name="T14" fmla="*/ 1 w 29"/>
                  <a:gd name="T15" fmla="*/ 1 h 77"/>
                  <a:gd name="T16" fmla="*/ 1 w 29"/>
                  <a:gd name="T17" fmla="*/ 1 h 77"/>
                  <a:gd name="T18" fmla="*/ 1 w 29"/>
                  <a:gd name="T19" fmla="*/ 1 h 77"/>
                  <a:gd name="T20" fmla="*/ 1 w 29"/>
                  <a:gd name="T21" fmla="*/ 1 h 77"/>
                  <a:gd name="T22" fmla="*/ 1 w 29"/>
                  <a:gd name="T23" fmla="*/ 1 h 77"/>
                  <a:gd name="T24" fmla="*/ 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1 h 564"/>
                    <a:gd name="T2" fmla="*/ 1 w 207"/>
                    <a:gd name="T3" fmla="*/ 1 h 564"/>
                    <a:gd name="T4" fmla="*/ 1 w 207"/>
                    <a:gd name="T5" fmla="*/ 1 h 564"/>
                    <a:gd name="T6" fmla="*/ 0 w 207"/>
                    <a:gd name="T7" fmla="*/ 1 h 564"/>
                    <a:gd name="T8" fmla="*/ 0 w 207"/>
                    <a:gd name="T9" fmla="*/ 2 h 564"/>
                    <a:gd name="T10" fmla="*/ 1 w 207"/>
                    <a:gd name="T11" fmla="*/ 2 h 564"/>
                    <a:gd name="T12" fmla="*/ 1 w 207"/>
                    <a:gd name="T13" fmla="*/ 3 h 564"/>
                    <a:gd name="T14" fmla="*/ 1 w 207"/>
                    <a:gd name="T15" fmla="*/ 3 h 564"/>
                    <a:gd name="T16" fmla="*/ 1 w 207"/>
                    <a:gd name="T17" fmla="*/ 3 h 564"/>
                    <a:gd name="T18" fmla="*/ 1 w 207"/>
                    <a:gd name="T19" fmla="*/ 4 h 564"/>
                    <a:gd name="T20" fmla="*/ 1 w 207"/>
                    <a:gd name="T21" fmla="*/ 4 h 564"/>
                    <a:gd name="T22" fmla="*/ 1 w 207"/>
                    <a:gd name="T23" fmla="*/ 5 h 564"/>
                    <a:gd name="T24" fmla="*/ 1 w 207"/>
                    <a:gd name="T25" fmla="*/ 6 h 564"/>
                    <a:gd name="T26" fmla="*/ 1 w 207"/>
                    <a:gd name="T27" fmla="*/ 6 h 564"/>
                    <a:gd name="T28" fmla="*/ 2 w 207"/>
                    <a:gd name="T29" fmla="*/ 6 h 564"/>
                    <a:gd name="T30" fmla="*/ 2 w 207"/>
                    <a:gd name="T31" fmla="*/ 6 h 564"/>
                    <a:gd name="T32" fmla="*/ 2 w 207"/>
                    <a:gd name="T33" fmla="*/ 7 h 564"/>
                    <a:gd name="T34" fmla="*/ 2 w 207"/>
                    <a:gd name="T35" fmla="*/ 6 h 564"/>
                    <a:gd name="T36" fmla="*/ 1 w 207"/>
                    <a:gd name="T37" fmla="*/ 6 h 564"/>
                    <a:gd name="T38" fmla="*/ 1 w 207"/>
                    <a:gd name="T39" fmla="*/ 5 h 564"/>
                    <a:gd name="T40" fmla="*/ 1 w 207"/>
                    <a:gd name="T41" fmla="*/ 4 h 564"/>
                    <a:gd name="T42" fmla="*/ 1 w 207"/>
                    <a:gd name="T43" fmla="*/ 4 h 564"/>
                    <a:gd name="T44" fmla="*/ 1 w 207"/>
                    <a:gd name="T45" fmla="*/ 4 h 564"/>
                    <a:gd name="T46" fmla="*/ 1 w 207"/>
                    <a:gd name="T47" fmla="*/ 3 h 564"/>
                    <a:gd name="T48" fmla="*/ 1 w 207"/>
                    <a:gd name="T49" fmla="*/ 3 h 564"/>
                    <a:gd name="T50" fmla="*/ 1 w 207"/>
                    <a:gd name="T51" fmla="*/ 3 h 564"/>
                    <a:gd name="T52" fmla="*/ 1 w 207"/>
                    <a:gd name="T53" fmla="*/ 1 h 564"/>
                    <a:gd name="T54" fmla="*/ 1 w 207"/>
                    <a:gd name="T55" fmla="*/ 1 h 564"/>
                    <a:gd name="T56" fmla="*/ 1 w 207"/>
                    <a:gd name="T57" fmla="*/ 0 h 564"/>
                    <a:gd name="T58" fmla="*/ 1 w 207"/>
                    <a:gd name="T59" fmla="*/ 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1 h 232"/>
                    <a:gd name="T4" fmla="*/ 1 w 47"/>
                    <a:gd name="T5" fmla="*/ 1 h 232"/>
                    <a:gd name="T6" fmla="*/ 1 w 47"/>
                    <a:gd name="T7" fmla="*/ 2 h 232"/>
                    <a:gd name="T8" fmla="*/ 1 w 47"/>
                    <a:gd name="T9" fmla="*/ 3 h 232"/>
                    <a:gd name="T10" fmla="*/ 1 w 47"/>
                    <a:gd name="T11" fmla="*/ 3 h 232"/>
                    <a:gd name="T12" fmla="*/ 1 w 47"/>
                    <a:gd name="T13" fmla="*/ 2 h 232"/>
                    <a:gd name="T14" fmla="*/ 1 w 47"/>
                    <a:gd name="T15" fmla="*/ 1 h 232"/>
                    <a:gd name="T16" fmla="*/ 1 w 47"/>
                    <a:gd name="T17" fmla="*/ 1 h 232"/>
                    <a:gd name="T18" fmla="*/ 1 w 47"/>
                    <a:gd name="T19" fmla="*/ 1 h 232"/>
                    <a:gd name="T20" fmla="*/ 1 w 47"/>
                    <a:gd name="T21" fmla="*/ 1 h 232"/>
                    <a:gd name="T22" fmla="*/ 1 w 47"/>
                    <a:gd name="T23" fmla="*/ 1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1 w 87"/>
                    <a:gd name="T1" fmla="*/ 1 h 40"/>
                    <a:gd name="T2" fmla="*/ 1 w 87"/>
                    <a:gd name="T3" fmla="*/ 1 h 40"/>
                    <a:gd name="T4" fmla="*/ 1 w 87"/>
                    <a:gd name="T5" fmla="*/ 1 h 40"/>
                    <a:gd name="T6" fmla="*/ 1 w 87"/>
                    <a:gd name="T7" fmla="*/ 1 h 40"/>
                    <a:gd name="T8" fmla="*/ 1 w 87"/>
                    <a:gd name="T9" fmla="*/ 1 h 40"/>
                    <a:gd name="T10" fmla="*/ 1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1 w 87"/>
                    <a:gd name="T25" fmla="*/ 1 h 40"/>
                    <a:gd name="T26" fmla="*/ 1 w 87"/>
                    <a:gd name="T27" fmla="*/ 1 h 40"/>
                    <a:gd name="T28" fmla="*/ 1 w 87"/>
                    <a:gd name="T29" fmla="*/ 1 h 40"/>
                    <a:gd name="T30" fmla="*/ 1 w 87"/>
                    <a:gd name="T31" fmla="*/ 1 h 40"/>
                    <a:gd name="T32" fmla="*/ 1 w 87"/>
                    <a:gd name="T33" fmla="*/ 1 h 40"/>
                    <a:gd name="T34" fmla="*/ 1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48 w 109"/>
                <a:gd name="T3" fmla="*/ 1 h 156"/>
                <a:gd name="T4" fmla="*/ 183 w 109"/>
                <a:gd name="T5" fmla="*/ 5 h 156"/>
                <a:gd name="T6" fmla="*/ 366 w 109"/>
                <a:gd name="T7" fmla="*/ 26 h 156"/>
                <a:gd name="T8" fmla="*/ 579 w 109"/>
                <a:gd name="T9" fmla="*/ 55 h 156"/>
                <a:gd name="T10" fmla="*/ 774 w 109"/>
                <a:gd name="T11" fmla="*/ 100 h 156"/>
                <a:gd name="T12" fmla="*/ 952 w 109"/>
                <a:gd name="T13" fmla="*/ 162 h 156"/>
                <a:gd name="T14" fmla="*/ 1063 w 109"/>
                <a:gd name="T15" fmla="*/ 244 h 156"/>
                <a:gd name="T16" fmla="*/ 1089 w 109"/>
                <a:gd name="T17" fmla="*/ 358 h 156"/>
                <a:gd name="T18" fmla="*/ 1037 w 109"/>
                <a:gd name="T19" fmla="*/ 358 h 156"/>
                <a:gd name="T20" fmla="*/ 986 w 109"/>
                <a:gd name="T21" fmla="*/ 358 h 156"/>
                <a:gd name="T22" fmla="*/ 926 w 109"/>
                <a:gd name="T23" fmla="*/ 358 h 156"/>
                <a:gd name="T24" fmla="*/ 856 w 109"/>
                <a:gd name="T25" fmla="*/ 347 h 156"/>
                <a:gd name="T26" fmla="*/ 807 w 109"/>
                <a:gd name="T27" fmla="*/ 346 h 156"/>
                <a:gd name="T28" fmla="*/ 742 w 109"/>
                <a:gd name="T29" fmla="*/ 340 h 156"/>
                <a:gd name="T30" fmla="*/ 655 w 109"/>
                <a:gd name="T31" fmla="*/ 328 h 156"/>
                <a:gd name="T32" fmla="*/ 579 w 109"/>
                <a:gd name="T33" fmla="*/ 316 h 156"/>
                <a:gd name="T34" fmla="*/ 528 w 109"/>
                <a:gd name="T35" fmla="*/ 286 h 156"/>
                <a:gd name="T36" fmla="*/ 528 w 109"/>
                <a:gd name="T37" fmla="*/ 254 h 156"/>
                <a:gd name="T38" fmla="*/ 555 w 109"/>
                <a:gd name="T39" fmla="*/ 218 h 156"/>
                <a:gd name="T40" fmla="*/ 582 w 109"/>
                <a:gd name="T41" fmla="*/ 180 h 156"/>
                <a:gd name="T42" fmla="*/ 555 w 109"/>
                <a:gd name="T43" fmla="*/ 141 h 156"/>
                <a:gd name="T44" fmla="*/ 478 w 109"/>
                <a:gd name="T45" fmla="*/ 97 h 156"/>
                <a:gd name="T46" fmla="*/ 312 w 109"/>
                <a:gd name="T47" fmla="*/ 52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5 w 54"/>
                <a:gd name="T5" fmla="*/ 3 h 40"/>
                <a:gd name="T6" fmla="*/ 145 w 54"/>
                <a:gd name="T7" fmla="*/ 20 h 40"/>
                <a:gd name="T8" fmla="*/ 241 w 54"/>
                <a:gd name="T9" fmla="*/ 28 h 40"/>
                <a:gd name="T10" fmla="*/ 323 w 54"/>
                <a:gd name="T11" fmla="*/ 34 h 40"/>
                <a:gd name="T12" fmla="*/ 409 w 54"/>
                <a:gd name="T13" fmla="*/ 40 h 40"/>
                <a:gd name="T14" fmla="*/ 500 w 54"/>
                <a:gd name="T15" fmla="*/ 43 h 40"/>
                <a:gd name="T16" fmla="*/ 603 w 54"/>
                <a:gd name="T17" fmla="*/ 37 h 40"/>
                <a:gd name="T18" fmla="*/ 590 w 54"/>
                <a:gd name="T19" fmla="*/ 59 h 40"/>
                <a:gd name="T20" fmla="*/ 556 w 54"/>
                <a:gd name="T21" fmla="*/ 78 h 40"/>
                <a:gd name="T22" fmla="*/ 493 w 54"/>
                <a:gd name="T23" fmla="*/ 90 h 40"/>
                <a:gd name="T24" fmla="*/ 405 w 54"/>
                <a:gd name="T25" fmla="*/ 95 h 40"/>
                <a:gd name="T26" fmla="*/ 310 w 54"/>
                <a:gd name="T27" fmla="*/ 94 h 40"/>
                <a:gd name="T28" fmla="*/ 208 w 54"/>
                <a:gd name="T29" fmla="*/ 76 h 40"/>
                <a:gd name="T30" fmla="*/ 109 w 54"/>
                <a:gd name="T31" fmla="*/ 49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7 h 237"/>
                <a:gd name="T4" fmla="*/ 90 w 257"/>
                <a:gd name="T5" fmla="*/ 74 h 237"/>
                <a:gd name="T6" fmla="*/ 206 w 257"/>
                <a:gd name="T7" fmla="*/ 113 h 237"/>
                <a:gd name="T8" fmla="*/ 369 w 257"/>
                <a:gd name="T9" fmla="*/ 146 h 237"/>
                <a:gd name="T10" fmla="*/ 597 w 257"/>
                <a:gd name="T11" fmla="*/ 177 h 237"/>
                <a:gd name="T12" fmla="*/ 885 w 257"/>
                <a:gd name="T13" fmla="*/ 210 h 237"/>
                <a:gd name="T14" fmla="*/ 1254 w 257"/>
                <a:gd name="T15" fmla="*/ 240 h 237"/>
                <a:gd name="T16" fmla="*/ 1679 w 257"/>
                <a:gd name="T17" fmla="*/ 265 h 237"/>
                <a:gd name="T18" fmla="*/ 2225 w 257"/>
                <a:gd name="T19" fmla="*/ 289 h 237"/>
                <a:gd name="T20" fmla="*/ 2842 w 257"/>
                <a:gd name="T21" fmla="*/ 309 h 237"/>
                <a:gd name="T22" fmla="*/ 3500 w 257"/>
                <a:gd name="T23" fmla="*/ 326 h 237"/>
                <a:gd name="T24" fmla="*/ 4315 w 257"/>
                <a:gd name="T25" fmla="*/ 340 h 237"/>
                <a:gd name="T26" fmla="*/ 5204 w 257"/>
                <a:gd name="T27" fmla="*/ 348 h 237"/>
                <a:gd name="T28" fmla="*/ 6220 w 257"/>
                <a:gd name="T29" fmla="*/ 353 h 237"/>
                <a:gd name="T30" fmla="*/ 7271 w 257"/>
                <a:gd name="T31" fmla="*/ 351 h 237"/>
                <a:gd name="T32" fmla="*/ 8500 w 257"/>
                <a:gd name="T33" fmla="*/ 346 h 237"/>
                <a:gd name="T34" fmla="*/ 7422 w 257"/>
                <a:gd name="T35" fmla="*/ 338 h 237"/>
                <a:gd name="T36" fmla="*/ 6440 w 257"/>
                <a:gd name="T37" fmla="*/ 327 h 237"/>
                <a:gd name="T38" fmla="*/ 5624 w 257"/>
                <a:gd name="T39" fmla="*/ 315 h 237"/>
                <a:gd name="T40" fmla="*/ 4895 w 257"/>
                <a:gd name="T41" fmla="*/ 304 h 237"/>
                <a:gd name="T42" fmla="*/ 4230 w 257"/>
                <a:gd name="T43" fmla="*/ 288 h 237"/>
                <a:gd name="T44" fmla="*/ 3706 w 257"/>
                <a:gd name="T45" fmla="*/ 271 h 237"/>
                <a:gd name="T46" fmla="*/ 3223 w 257"/>
                <a:gd name="T47" fmla="*/ 252 h 237"/>
                <a:gd name="T48" fmla="*/ 2769 w 257"/>
                <a:gd name="T49" fmla="*/ 231 h 237"/>
                <a:gd name="T50" fmla="*/ 2361 w 257"/>
                <a:gd name="T51" fmla="*/ 210 h 237"/>
                <a:gd name="T52" fmla="*/ 2028 w 257"/>
                <a:gd name="T53" fmla="*/ 185 h 237"/>
                <a:gd name="T54" fmla="*/ 1743 w 257"/>
                <a:gd name="T55" fmla="*/ 160 h 237"/>
                <a:gd name="T56" fmla="*/ 1431 w 257"/>
                <a:gd name="T57" fmla="*/ 130 h 237"/>
                <a:gd name="T58" fmla="*/ 1091 w 257"/>
                <a:gd name="T59" fmla="*/ 102 h 237"/>
                <a:gd name="T60" fmla="*/ 766 w 257"/>
                <a:gd name="T61" fmla="*/ 71 h 237"/>
                <a:gd name="T62" fmla="*/ 387 w 257"/>
                <a:gd name="T63" fmla="*/ 3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2758 w 124"/>
                <a:gd name="T1" fmla="*/ 0 h 110"/>
                <a:gd name="T2" fmla="*/ 4409 w 124"/>
                <a:gd name="T3" fmla="*/ 184 h 110"/>
                <a:gd name="T4" fmla="*/ 4284 w 124"/>
                <a:gd name="T5" fmla="*/ 183 h 110"/>
                <a:gd name="T6" fmla="*/ 3806 w 124"/>
                <a:gd name="T7" fmla="*/ 179 h 110"/>
                <a:gd name="T8" fmla="*/ 3181 w 124"/>
                <a:gd name="T9" fmla="*/ 174 h 110"/>
                <a:gd name="T10" fmla="*/ 2431 w 124"/>
                <a:gd name="T11" fmla="*/ 169 h 110"/>
                <a:gd name="T12" fmla="*/ 1600 w 124"/>
                <a:gd name="T13" fmla="*/ 166 h 110"/>
                <a:gd name="T14" fmla="*/ 909 w 124"/>
                <a:gd name="T15" fmla="*/ 167 h 110"/>
                <a:gd name="T16" fmla="*/ 323 w 124"/>
                <a:gd name="T17" fmla="*/ 175 h 110"/>
                <a:gd name="T18" fmla="*/ 0 w 124"/>
                <a:gd name="T19" fmla="*/ 187 h 110"/>
                <a:gd name="T20" fmla="*/ 132 w 124"/>
                <a:gd name="T21" fmla="*/ 167 h 110"/>
                <a:gd name="T22" fmla="*/ 290 w 124"/>
                <a:gd name="T23" fmla="*/ 152 h 110"/>
                <a:gd name="T24" fmla="*/ 586 w 124"/>
                <a:gd name="T25" fmla="*/ 140 h 110"/>
                <a:gd name="T26" fmla="*/ 909 w 124"/>
                <a:gd name="T27" fmla="*/ 130 h 110"/>
                <a:gd name="T28" fmla="*/ 1288 w 124"/>
                <a:gd name="T29" fmla="*/ 122 h 110"/>
                <a:gd name="T30" fmla="*/ 1663 w 124"/>
                <a:gd name="T31" fmla="*/ 121 h 110"/>
                <a:gd name="T32" fmla="*/ 2086 w 124"/>
                <a:gd name="T33" fmla="*/ 121 h 110"/>
                <a:gd name="T34" fmla="*/ 2564 w 124"/>
                <a:gd name="T35" fmla="*/ 127 h 110"/>
                <a:gd name="T36" fmla="*/ 2598 w 124"/>
                <a:gd name="T37" fmla="*/ 121 h 110"/>
                <a:gd name="T38" fmla="*/ 2494 w 124"/>
                <a:gd name="T39" fmla="*/ 97 h 110"/>
                <a:gd name="T40" fmla="*/ 2380 w 124"/>
                <a:gd name="T41" fmla="*/ 65 h 110"/>
                <a:gd name="T42" fmla="*/ 2337 w 124"/>
                <a:gd name="T43" fmla="*/ 51 h 110"/>
                <a:gd name="T44" fmla="*/ 2240 w 124"/>
                <a:gd name="T45" fmla="*/ 51 h 110"/>
                <a:gd name="T46" fmla="*/ 2155 w 124"/>
                <a:gd name="T47" fmla="*/ 49 h 110"/>
                <a:gd name="T48" fmla="*/ 2086 w 124"/>
                <a:gd name="T49" fmla="*/ 43 h 110"/>
                <a:gd name="T50" fmla="*/ 2048 w 124"/>
                <a:gd name="T51" fmla="*/ 37 h 110"/>
                <a:gd name="T52" fmla="*/ 2048 w 124"/>
                <a:gd name="T53" fmla="*/ 31 h 110"/>
                <a:gd name="T54" fmla="*/ 2086 w 124"/>
                <a:gd name="T55" fmla="*/ 26 h 110"/>
                <a:gd name="T56" fmla="*/ 2362 w 124"/>
                <a:gd name="T57" fmla="*/ 8 h 110"/>
                <a:gd name="T58" fmla="*/ 2758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178 w 109"/>
                <a:gd name="T3" fmla="*/ 1 h 156"/>
                <a:gd name="T4" fmla="*/ 635 w 109"/>
                <a:gd name="T5" fmla="*/ 5 h 156"/>
                <a:gd name="T6" fmla="*/ 1327 w 109"/>
                <a:gd name="T7" fmla="*/ 12 h 156"/>
                <a:gd name="T8" fmla="*/ 2098 w 109"/>
                <a:gd name="T9" fmla="*/ 36 h 156"/>
                <a:gd name="T10" fmla="*/ 2829 w 109"/>
                <a:gd name="T11" fmla="*/ 56 h 156"/>
                <a:gd name="T12" fmla="*/ 3470 w 109"/>
                <a:gd name="T13" fmla="*/ 95 h 156"/>
                <a:gd name="T14" fmla="*/ 3862 w 109"/>
                <a:gd name="T15" fmla="*/ 146 h 156"/>
                <a:gd name="T16" fmla="*/ 3939 w 109"/>
                <a:gd name="T17" fmla="*/ 211 h 156"/>
                <a:gd name="T18" fmla="*/ 3815 w 109"/>
                <a:gd name="T19" fmla="*/ 211 h 156"/>
                <a:gd name="T20" fmla="*/ 3605 w 109"/>
                <a:gd name="T21" fmla="*/ 211 h 156"/>
                <a:gd name="T22" fmla="*/ 3361 w 109"/>
                <a:gd name="T23" fmla="*/ 211 h 156"/>
                <a:gd name="T24" fmla="*/ 3140 w 109"/>
                <a:gd name="T25" fmla="*/ 208 h 156"/>
                <a:gd name="T26" fmla="*/ 2921 w 109"/>
                <a:gd name="T27" fmla="*/ 207 h 156"/>
                <a:gd name="T28" fmla="*/ 2676 w 109"/>
                <a:gd name="T29" fmla="*/ 203 h 156"/>
                <a:gd name="T30" fmla="*/ 2383 w 109"/>
                <a:gd name="T31" fmla="*/ 197 h 156"/>
                <a:gd name="T32" fmla="*/ 2098 w 109"/>
                <a:gd name="T33" fmla="*/ 189 h 156"/>
                <a:gd name="T34" fmla="*/ 1908 w 109"/>
                <a:gd name="T35" fmla="*/ 170 h 156"/>
                <a:gd name="T36" fmla="*/ 1908 w 109"/>
                <a:gd name="T37" fmla="*/ 150 h 156"/>
                <a:gd name="T38" fmla="*/ 2039 w 109"/>
                <a:gd name="T39" fmla="*/ 131 h 156"/>
                <a:gd name="T40" fmla="*/ 2160 w 109"/>
                <a:gd name="T41" fmla="*/ 107 h 156"/>
                <a:gd name="T42" fmla="*/ 2039 w 109"/>
                <a:gd name="T43" fmla="*/ 86 h 156"/>
                <a:gd name="T44" fmla="*/ 1749 w 109"/>
                <a:gd name="T45" fmla="*/ 55 h 156"/>
                <a:gd name="T46" fmla="*/ 1138 w 109"/>
                <a:gd name="T47" fmla="*/ 3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1135 w 46"/>
                <a:gd name="T1" fmla="*/ 0 h 94"/>
                <a:gd name="T2" fmla="*/ 720 w 46"/>
                <a:gd name="T3" fmla="*/ 53 h 94"/>
                <a:gd name="T4" fmla="*/ 534 w 46"/>
                <a:gd name="T5" fmla="*/ 89 h 94"/>
                <a:gd name="T6" fmla="*/ 396 w 46"/>
                <a:gd name="T7" fmla="*/ 116 h 94"/>
                <a:gd name="T8" fmla="*/ 0 w 46"/>
                <a:gd name="T9" fmla="*/ 136 h 94"/>
                <a:gd name="T10" fmla="*/ 435 w 46"/>
                <a:gd name="T11" fmla="*/ 128 h 94"/>
                <a:gd name="T12" fmla="*/ 842 w 46"/>
                <a:gd name="T13" fmla="*/ 118 h 94"/>
                <a:gd name="T14" fmla="*/ 1140 w 46"/>
                <a:gd name="T15" fmla="*/ 100 h 94"/>
                <a:gd name="T16" fmla="*/ 1435 w 46"/>
                <a:gd name="T17" fmla="*/ 82 h 94"/>
                <a:gd name="T18" fmla="*/ 1634 w 46"/>
                <a:gd name="T19" fmla="*/ 65 h 94"/>
                <a:gd name="T20" fmla="*/ 1654 w 46"/>
                <a:gd name="T21" fmla="*/ 42 h 94"/>
                <a:gd name="T22" fmla="*/ 1530 w 46"/>
                <a:gd name="T23" fmla="*/ 15 h 94"/>
                <a:gd name="T24" fmla="*/ 1135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01 w 54"/>
                <a:gd name="T5" fmla="*/ 3 h 40"/>
                <a:gd name="T6" fmla="*/ 407 w 54"/>
                <a:gd name="T7" fmla="*/ 8 h 40"/>
                <a:gd name="T8" fmla="*/ 655 w 54"/>
                <a:gd name="T9" fmla="*/ 12 h 40"/>
                <a:gd name="T10" fmla="*/ 923 w 54"/>
                <a:gd name="T11" fmla="*/ 15 h 40"/>
                <a:gd name="T12" fmla="*/ 1211 w 54"/>
                <a:gd name="T13" fmla="*/ 17 h 40"/>
                <a:gd name="T14" fmla="*/ 1439 w 54"/>
                <a:gd name="T15" fmla="*/ 18 h 40"/>
                <a:gd name="T16" fmla="*/ 1707 w 54"/>
                <a:gd name="T17" fmla="*/ 16 h 40"/>
                <a:gd name="T18" fmla="*/ 1685 w 54"/>
                <a:gd name="T19" fmla="*/ 37 h 40"/>
                <a:gd name="T20" fmla="*/ 1591 w 54"/>
                <a:gd name="T21" fmla="*/ 45 h 40"/>
                <a:gd name="T22" fmla="*/ 1401 w 54"/>
                <a:gd name="T23" fmla="*/ 50 h 40"/>
                <a:gd name="T24" fmla="*/ 1164 w 54"/>
                <a:gd name="T25" fmla="*/ 52 h 40"/>
                <a:gd name="T26" fmla="*/ 873 w 54"/>
                <a:gd name="T27" fmla="*/ 51 h 40"/>
                <a:gd name="T28" fmla="*/ 591 w 54"/>
                <a:gd name="T29" fmla="*/ 44 h 40"/>
                <a:gd name="T30" fmla="*/ 305 w 54"/>
                <a:gd name="T31" fmla="*/ 3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590 w 596"/>
                <a:gd name="T1" fmla="*/ 526 h 666"/>
                <a:gd name="T2" fmla="*/ 219 w 596"/>
                <a:gd name="T3" fmla="*/ 487 h 666"/>
                <a:gd name="T4" fmla="*/ 0 w 596"/>
                <a:gd name="T5" fmla="*/ 412 h 666"/>
                <a:gd name="T6" fmla="*/ 132 w 596"/>
                <a:gd name="T7" fmla="*/ 317 h 666"/>
                <a:gd name="T8" fmla="*/ 919 w 596"/>
                <a:gd name="T9" fmla="*/ 216 h 666"/>
                <a:gd name="T10" fmla="*/ 2498 w 596"/>
                <a:gd name="T11" fmla="*/ 121 h 666"/>
                <a:gd name="T12" fmla="*/ 5163 w 596"/>
                <a:gd name="T13" fmla="*/ 43 h 666"/>
                <a:gd name="T14" fmla="*/ 8960 w 596"/>
                <a:gd name="T15" fmla="*/ 2 h 666"/>
                <a:gd name="T16" fmla="*/ 13816 w 596"/>
                <a:gd name="T17" fmla="*/ 9 h 666"/>
                <a:gd name="T18" fmla="*/ 17577 w 596"/>
                <a:gd name="T19" fmla="*/ 96 h 666"/>
                <a:gd name="T20" fmla="*/ 20119 w 596"/>
                <a:gd name="T21" fmla="*/ 235 h 666"/>
                <a:gd name="T22" fmla="*/ 21453 w 596"/>
                <a:gd name="T23" fmla="*/ 407 h 666"/>
                <a:gd name="T24" fmla="*/ 21618 w 596"/>
                <a:gd name="T25" fmla="*/ 584 h 666"/>
                <a:gd name="T26" fmla="*/ 20572 w 596"/>
                <a:gd name="T27" fmla="*/ 749 h 666"/>
                <a:gd name="T28" fmla="*/ 18408 w 596"/>
                <a:gd name="T29" fmla="*/ 877 h 666"/>
                <a:gd name="T30" fmla="*/ 15144 w 596"/>
                <a:gd name="T31" fmla="*/ 947 h 666"/>
                <a:gd name="T32" fmla="*/ 14131 w 596"/>
                <a:gd name="T33" fmla="*/ 940 h 666"/>
                <a:gd name="T34" fmla="*/ 16025 w 596"/>
                <a:gd name="T35" fmla="*/ 882 h 666"/>
                <a:gd name="T36" fmla="*/ 17499 w 596"/>
                <a:gd name="T37" fmla="*/ 775 h 666"/>
                <a:gd name="T38" fmla="*/ 18512 w 596"/>
                <a:gd name="T39" fmla="*/ 647 h 666"/>
                <a:gd name="T40" fmla="*/ 18872 w 596"/>
                <a:gd name="T41" fmla="*/ 507 h 666"/>
                <a:gd name="T42" fmla="*/ 18655 w 596"/>
                <a:gd name="T43" fmla="*/ 368 h 666"/>
                <a:gd name="T44" fmla="*/ 17600 w 596"/>
                <a:gd name="T45" fmla="*/ 248 h 666"/>
                <a:gd name="T46" fmla="*/ 15723 w 596"/>
                <a:gd name="T47" fmla="*/ 160 h 666"/>
                <a:gd name="T48" fmla="*/ 12393 w 596"/>
                <a:gd name="T49" fmla="*/ 106 h 666"/>
                <a:gd name="T50" fmla="*/ 8938 w 596"/>
                <a:gd name="T51" fmla="*/ 85 h 666"/>
                <a:gd name="T52" fmla="*/ 6325 w 596"/>
                <a:gd name="T53" fmla="*/ 100 h 666"/>
                <a:gd name="T54" fmla="*/ 4402 w 596"/>
                <a:gd name="T55" fmla="*/ 143 h 666"/>
                <a:gd name="T56" fmla="*/ 3045 w 596"/>
                <a:gd name="T57" fmla="*/ 212 h 666"/>
                <a:gd name="T58" fmla="*/ 2073 w 596"/>
                <a:gd name="T59" fmla="*/ 294 h 666"/>
                <a:gd name="T60" fmla="*/ 1449 w 596"/>
                <a:gd name="T61" fmla="*/ 387 h 666"/>
                <a:gd name="T62" fmla="*/ 1018 w 596"/>
                <a:gd name="T63" fmla="*/ 482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71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671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72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72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3C3262-80F1-4C65-90AC-E335D8754C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69" r:id="rId2"/>
    <p:sldLayoutId id="2147484570" r:id="rId3"/>
    <p:sldLayoutId id="2147484571" r:id="rId4"/>
    <p:sldLayoutId id="2147484572" r:id="rId5"/>
    <p:sldLayoutId id="2147484573" r:id="rId6"/>
    <p:sldLayoutId id="2147484574" r:id="rId7"/>
    <p:sldLayoutId id="2147484575" r:id="rId8"/>
    <p:sldLayoutId id="2147484576" r:id="rId9"/>
    <p:sldLayoutId id="2147484577" r:id="rId10"/>
    <p:sldLayoutId id="2147484578" r:id="rId11"/>
    <p:sldLayoutId id="2147484579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5A5F5B5-04DF-4A9E-BE10-5C249585E5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6AA2791-3751-4385-89D8-A4DC4538B5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6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81CD319-DDC2-409B-8E57-9AA8BC5D08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  <p:sldLayoutId id="2147484607" r:id="rId3"/>
    <p:sldLayoutId id="2147484608" r:id="rId4"/>
    <p:sldLayoutId id="2147484609" r:id="rId5"/>
    <p:sldLayoutId id="2147484610" r:id="rId6"/>
    <p:sldLayoutId id="2147484611" r:id="rId7"/>
    <p:sldLayoutId id="2147484612" r:id="rId8"/>
    <p:sldLayoutId id="2147484613" r:id="rId9"/>
    <p:sldLayoutId id="2147484614" r:id="rId10"/>
    <p:sldLayoutId id="2147484615" r:id="rId11"/>
    <p:sldLayoutId id="21474846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0A8F97F-99E3-49F2-AF22-771F00298A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19" r:id="rId3"/>
    <p:sldLayoutId id="2147484620" r:id="rId4"/>
    <p:sldLayoutId id="2147484621" r:id="rId5"/>
    <p:sldLayoutId id="2147484622" r:id="rId6"/>
    <p:sldLayoutId id="2147484623" r:id="rId7"/>
    <p:sldLayoutId id="2147484624" r:id="rId8"/>
    <p:sldLayoutId id="2147484625" r:id="rId9"/>
    <p:sldLayoutId id="2147484626" r:id="rId10"/>
    <p:sldLayoutId id="2147484627" r:id="rId11"/>
    <p:sldLayoutId id="21474846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666D745-1DE6-49E0-937F-2EA9D08330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  <p:sldLayoutId id="21474846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e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2.emf"/><Relationship Id="rId22" Type="http://schemas.openxmlformats.org/officeDocument/2006/relationships/image" Target="../media/image8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9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11.emf"/><Relationship Id="rId18" Type="http://schemas.openxmlformats.org/officeDocument/2006/relationships/oleObject" Target="../embeddings/oleObject112.bin"/><Relationship Id="rId26" Type="http://schemas.openxmlformats.org/officeDocument/2006/relationships/image" Target="../media/image117.emf"/><Relationship Id="rId3" Type="http://schemas.openxmlformats.org/officeDocument/2006/relationships/oleObject" Target="../embeddings/oleObject105.bin"/><Relationship Id="rId21" Type="http://schemas.openxmlformats.org/officeDocument/2006/relationships/image" Target="../media/image115.emf"/><Relationship Id="rId7" Type="http://schemas.openxmlformats.org/officeDocument/2006/relationships/image" Target="../media/image107.e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13.emf"/><Relationship Id="rId25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10.emf"/><Relationship Id="rId24" Type="http://schemas.openxmlformats.org/officeDocument/2006/relationships/oleObject" Target="../embeddings/oleObject115.bin"/><Relationship Id="rId5" Type="http://schemas.openxmlformats.org/officeDocument/2006/relationships/image" Target="../media/image106.emf"/><Relationship Id="rId15" Type="http://schemas.openxmlformats.org/officeDocument/2006/relationships/image" Target="../media/image112.emf"/><Relationship Id="rId23" Type="http://schemas.openxmlformats.org/officeDocument/2006/relationships/image" Target="../media/image116.emf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114.emf"/><Relationship Id="rId4" Type="http://schemas.openxmlformats.org/officeDocument/2006/relationships/oleObject" Target="../embeddings/Microsoft_Word_97_-_2003___4.doc"/><Relationship Id="rId9" Type="http://schemas.openxmlformats.org/officeDocument/2006/relationships/image" Target="../media/image109.emf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2.emf"/><Relationship Id="rId18" Type="http://schemas.openxmlformats.org/officeDocument/2006/relationships/oleObject" Target="../embeddings/oleObject122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Microsoft_Word_97_-_2003___6.doc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24.emf"/><Relationship Id="rId2" Type="http://schemas.openxmlformats.org/officeDocument/2006/relationships/slideLayout" Target="../slideLayouts/slideLayout48.xml"/><Relationship Id="rId16" Type="http://schemas.openxmlformats.org/officeDocument/2006/relationships/oleObject" Target="../embeddings/oleObject12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21.emf"/><Relationship Id="rId5" Type="http://schemas.openxmlformats.org/officeDocument/2006/relationships/image" Target="../media/image118.emf"/><Relationship Id="rId15" Type="http://schemas.openxmlformats.org/officeDocument/2006/relationships/image" Target="../media/image123.emf"/><Relationship Id="rId10" Type="http://schemas.openxmlformats.org/officeDocument/2006/relationships/oleObject" Target="../embeddings/Microsoft_Word_97_-_2003___7.doc"/><Relationship Id="rId19" Type="http://schemas.openxmlformats.org/officeDocument/2006/relationships/image" Target="../media/image125.emf"/><Relationship Id="rId4" Type="http://schemas.openxmlformats.org/officeDocument/2006/relationships/oleObject" Target="../embeddings/oleObject116.bin"/><Relationship Id="rId9" Type="http://schemas.openxmlformats.org/officeDocument/2006/relationships/oleObject" Target="../embeddings/oleObject118.bin"/><Relationship Id="rId14" Type="http://schemas.openxmlformats.org/officeDocument/2006/relationships/oleObject" Target="../embeddings/oleObject12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31.emf"/><Relationship Id="rId18" Type="http://schemas.openxmlformats.org/officeDocument/2006/relationships/oleObject" Target="../embeddings/oleObject130.bin"/><Relationship Id="rId3" Type="http://schemas.openxmlformats.org/officeDocument/2006/relationships/oleObject" Target="../embeddings/oleObject123.bin"/><Relationship Id="rId21" Type="http://schemas.openxmlformats.org/officeDocument/2006/relationships/image" Target="../media/image135.emf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3.emf"/><Relationship Id="rId2" Type="http://schemas.openxmlformats.org/officeDocument/2006/relationships/slideLayout" Target="../slideLayouts/slideLayout43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30.emf"/><Relationship Id="rId5" Type="http://schemas.openxmlformats.org/officeDocument/2006/relationships/image" Target="../media/image126.jpeg"/><Relationship Id="rId15" Type="http://schemas.openxmlformats.org/officeDocument/2006/relationships/image" Target="../media/image132.emf"/><Relationship Id="rId23" Type="http://schemas.openxmlformats.org/officeDocument/2006/relationships/image" Target="../media/image136.e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4.emf"/><Relationship Id="rId4" Type="http://schemas.openxmlformats.org/officeDocument/2006/relationships/image" Target="../media/image127.emf"/><Relationship Id="rId9" Type="http://schemas.openxmlformats.org/officeDocument/2006/relationships/image" Target="../media/image129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3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41.wmf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3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.doc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8.emf"/><Relationship Id="rId9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47.wmf"/><Relationship Id="rId3" Type="http://schemas.openxmlformats.org/officeDocument/2006/relationships/oleObject" Target="../embeddings/oleObject140.bin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6.wmf"/><Relationship Id="rId5" Type="http://schemas.openxmlformats.org/officeDocument/2006/relationships/image" Target="../media/image143.e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Microsoft_Word_97_-_2003___8.doc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4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5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67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69.wmf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4.wmf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77.bin"/><Relationship Id="rId18" Type="http://schemas.openxmlformats.org/officeDocument/2006/relationships/hyperlink" Target="jxhd1-1.pps#-1,2,&#31532;&#19968;&#31456; &#38543;&#26426;&#20107;&#20214;&#19982;&#27010;&#29575;" TargetMode="External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80.wmf"/><Relationship Id="rId17" Type="http://schemas.openxmlformats.org/officeDocument/2006/relationships/image" Target="../media/image167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hyperlink" Target="file:///A:\jxhd0-0.pps#-1,1,&#27010;&#29575;&#35770;&#19982;&#25968;&#29702;&#32479;&#35745;" TargetMode="External"/><Relationship Id="rId10" Type="http://schemas.openxmlformats.org/officeDocument/2006/relationships/image" Target="../media/image179.e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8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5.e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8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7" Type="http://schemas.openxmlformats.org/officeDocument/2006/relationships/image" Target="../media/image188.emf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3.bin"/><Relationship Id="rId5" Type="http://schemas.openxmlformats.org/officeDocument/2006/relationships/image" Target="../media/image186.jpeg"/><Relationship Id="rId4" Type="http://schemas.openxmlformats.org/officeDocument/2006/relationships/image" Target="../media/image18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5.bin"/><Relationship Id="rId5" Type="http://schemas.openxmlformats.org/officeDocument/2006/relationships/image" Target="../media/image186.jpeg"/><Relationship Id="rId4" Type="http://schemas.openxmlformats.org/officeDocument/2006/relationships/image" Target="../media/image18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8.emf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52.bin"/><Relationship Id="rId21" Type="http://schemas.openxmlformats.org/officeDocument/2006/relationships/image" Target="../media/image62.emf"/><Relationship Id="rId7" Type="http://schemas.openxmlformats.org/officeDocument/2006/relationships/image" Target="../media/image55.e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60.emf"/><Relationship Id="rId2" Type="http://schemas.openxmlformats.org/officeDocument/2006/relationships/slideLayout" Target="../slideLayouts/slideLayout36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7.emf"/><Relationship Id="rId5" Type="http://schemas.openxmlformats.org/officeDocument/2006/relationships/image" Target="../media/image53.emf"/><Relationship Id="rId15" Type="http://schemas.openxmlformats.org/officeDocument/2006/relationships/image" Target="../media/image59.e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61.emf"/><Relationship Id="rId4" Type="http://schemas.openxmlformats.org/officeDocument/2006/relationships/oleObject" Target="../embeddings/Microsoft_Word_97_-_2003___2.doc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61.bin"/><Relationship Id="rId21" Type="http://schemas.openxmlformats.org/officeDocument/2006/relationships/image" Target="../media/image71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6.wmf"/><Relationship Id="rId5" Type="http://schemas.openxmlformats.org/officeDocument/2006/relationships/image" Target="../media/image63.e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70.wmf"/><Relationship Id="rId4" Type="http://schemas.openxmlformats.org/officeDocument/2006/relationships/oleObject" Target="../embeddings/Microsoft_Word_97_-_2003___3.doc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52400" y="1676400"/>
          <a:ext cx="9144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文档" r:id="rId3" imgW="5486400" imgH="295656" progId="Word.Document.8">
                  <p:embed/>
                </p:oleObj>
              </mc:Choice>
              <mc:Fallback>
                <p:oleObj name="文档" r:id="rId3" imgW="5486400" imgH="2956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76400"/>
                        <a:ext cx="9144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14400" y="2625725"/>
          <a:ext cx="7848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文档" r:id="rId5" imgW="5497558" imgH="298302" progId="Word.Document.8">
                  <p:embed/>
                </p:oleObj>
              </mc:Choice>
              <mc:Fallback>
                <p:oleObj name="文档" r:id="rId5" imgW="5497558" imgH="29830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25725"/>
                        <a:ext cx="7848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776288" y="3127375"/>
          <a:ext cx="81391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文档" r:id="rId7" imgW="5486400" imgH="800100" progId="Word.Document.8">
                  <p:embed/>
                </p:oleObj>
              </mc:Choice>
              <mc:Fallback>
                <p:oleObj name="文档" r:id="rId7" imgW="5486400" imgH="8001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127375"/>
                        <a:ext cx="813911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447800" y="4267200"/>
          <a:ext cx="7086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文档" r:id="rId9" imgW="4672870" imgH="389699" progId="Word.Document.8">
                  <p:embed/>
                </p:oleObj>
              </mc:Choice>
              <mc:Fallback>
                <p:oleObj name="文档" r:id="rId9" imgW="4672870" imgH="38969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67200"/>
                        <a:ext cx="70866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836613" y="4953000"/>
          <a:ext cx="85026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文档" r:id="rId11" imgW="5662244" imgH="402465" progId="Word.Document.8">
                  <p:embed/>
                </p:oleObj>
              </mc:Choice>
              <mc:Fallback>
                <p:oleObj name="文档" r:id="rId11" imgW="5662244" imgH="40246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953000"/>
                        <a:ext cx="85026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600075" y="381000"/>
          <a:ext cx="8848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文档" r:id="rId13" imgW="5486400" imgH="619125" progId="Word.Document.8">
                  <p:embed/>
                </p:oleObj>
              </mc:Choice>
              <mc:Fallback>
                <p:oleObj name="文档" r:id="rId13" imgW="5486400" imgH="61912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81000"/>
                        <a:ext cx="88487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762000" y="1020763"/>
            <a:ext cx="5105400" cy="579437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Classical  Probability  model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209800" y="5715000"/>
            <a:ext cx="6629400" cy="579438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Equal-Possibility   Probability  model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914400" y="2133600"/>
          <a:ext cx="84978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文档" r:id="rId15" imgW="5442204" imgH="296753" progId="Word.Document.8">
                  <p:embed/>
                </p:oleObj>
              </mc:Choice>
              <mc:Fallback>
                <p:oleObj name="文档" r:id="rId15" imgW="5442204" imgH="296753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84978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 animBg="1" autoUpdateAnimBg="0"/>
      <p:bldP spid="6144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8153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1-13’ 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1~1000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的整数中随机的取一个数，问取到的整数既不能被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整除，又不能被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整除的概率是多少？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85800" y="21336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分析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设   ：该数能被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整除，   ：该数能被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整除，</a:t>
            </a:r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843213" y="2209800"/>
          <a:ext cx="357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3" imgW="152268" imgH="164957" progId="Equation.DSMT4">
                  <p:embed/>
                </p:oleObj>
              </mc:Choice>
              <mc:Fallback>
                <p:oleObj name="Equation" r:id="rId3" imgW="152268" imgH="1649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09800"/>
                        <a:ext cx="3571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6196013" y="2209800"/>
          <a:ext cx="357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2209800"/>
                        <a:ext cx="3571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676400" y="25908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则所求概率即为</a:t>
            </a:r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4381500" y="2590800"/>
          <a:ext cx="163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2590800"/>
                        <a:ext cx="1638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1524000" y="3048000"/>
          <a:ext cx="56388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9" imgW="2273300" imgH="482600" progId="Equation.DSMT4">
                  <p:embed/>
                </p:oleObj>
              </mc:Choice>
              <mc:Fallback>
                <p:oleObj name="Equation" r:id="rId9" imgW="22733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56388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85800" y="41910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而       表示该数既能被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又能被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整除，即能被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12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整除，易求出。</a:t>
            </a:r>
          </a:p>
        </p:txBody>
      </p:sp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1854200" y="4219575"/>
          <a:ext cx="66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11" imgW="253780" imgH="164957" progId="Equation.DSMT4">
                  <p:embed/>
                </p:oleObj>
              </mc:Choice>
              <mc:Fallback>
                <p:oleObj name="Equation" r:id="rId11" imgW="253780" imgH="16495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219575"/>
                        <a:ext cx="660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685800" y="51816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问：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取到的数能被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整除，或能被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整除的概率又是多少？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877" grpId="0"/>
      <p:bldP spid="79880" grpId="0"/>
      <p:bldP spid="79883" grpId="0"/>
      <p:bldP spid="798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577850" y="1277938"/>
          <a:ext cx="77724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文档" r:id="rId3" imgW="5526418" imgH="785516" progId="Word.Document.8">
                  <p:embed/>
                </p:oleObj>
              </mc:Choice>
              <mc:Fallback>
                <p:oleObj name="文档" r:id="rId3" imgW="5526418" imgH="7855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277938"/>
                        <a:ext cx="77724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577850" y="2286000"/>
          <a:ext cx="7924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文档" r:id="rId5" imgW="5486400" imgH="314325" progId="Word.Document.8">
                  <p:embed/>
                </p:oleObj>
              </mc:Choice>
              <mc:Fallback>
                <p:oleObj name="文档" r:id="rId5" imgW="5486400" imgH="3143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286000"/>
                        <a:ext cx="7924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654050" y="2819400"/>
          <a:ext cx="7772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文档" r:id="rId7" imgW="5485343" imgH="344172" progId="Word.Document.8">
                  <p:embed/>
                </p:oleObj>
              </mc:Choice>
              <mc:Fallback>
                <p:oleObj name="文档" r:id="rId7" imgW="5485343" imgH="3441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819400"/>
                        <a:ext cx="7772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629400" y="2151063"/>
          <a:ext cx="82296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文档" r:id="rId9" imgW="5486400" imgH="344424" progId="Word.Document.8">
                  <p:embed/>
                </p:oleObj>
              </mc:Choice>
              <mc:Fallback>
                <p:oleObj name="文档" r:id="rId9" imgW="5486400" imgH="34442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151063"/>
                        <a:ext cx="82296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650875" y="3435350"/>
          <a:ext cx="79279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文档" r:id="rId11" imgW="5485343" imgH="716066" progId="Word.Document.8">
                  <p:embed/>
                </p:oleObj>
              </mc:Choice>
              <mc:Fallback>
                <p:oleObj name="文档" r:id="rId11" imgW="5485343" imgH="71606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435350"/>
                        <a:ext cx="792797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2195513" y="3213100"/>
          <a:ext cx="86296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文档" r:id="rId13" imgW="5479224" imgH="344172" progId="Word.Document.8">
                  <p:embed/>
                </p:oleObj>
              </mc:Choice>
              <mc:Fallback>
                <p:oleObj name="文档" r:id="rId13" imgW="5479224" imgH="3441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13100"/>
                        <a:ext cx="86296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639763" y="4454525"/>
          <a:ext cx="79009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文档" r:id="rId15" imgW="5479224" imgH="344172" progId="Word.Document.8">
                  <p:embed/>
                </p:oleObj>
              </mc:Choice>
              <mc:Fallback>
                <p:oleObj name="文档" r:id="rId15" imgW="5479224" imgH="34417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454525"/>
                        <a:ext cx="79009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639763" y="5033963"/>
          <a:ext cx="8001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文档" r:id="rId17" imgW="5486400" imgH="344424" progId="Word.Document.8">
                  <p:embed/>
                </p:oleObj>
              </mc:Choice>
              <mc:Fallback>
                <p:oleObj name="文档" r:id="rId17" imgW="5486400" imgH="34442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033963"/>
                        <a:ext cx="8001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711200" y="5681663"/>
          <a:ext cx="8458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文档" r:id="rId19" imgW="5486400" imgH="384048" progId="Word.Document.8">
                  <p:embed/>
                </p:oleObj>
              </mc:Choice>
              <mc:Fallback>
                <p:oleObj name="文档" r:id="rId19" imgW="5486400" imgH="38404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681663"/>
                        <a:ext cx="84582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2057400" y="5516563"/>
          <a:ext cx="9601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文档" r:id="rId21" imgW="5486400" imgH="432816" progId="Word.Document.8">
                  <p:embed/>
                </p:oleObj>
              </mc:Choice>
              <mc:Fallback>
                <p:oleObj name="文档" r:id="rId21" imgW="5486400" imgH="43281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16563"/>
                        <a:ext cx="96012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81000" y="207963"/>
            <a:ext cx="8229600" cy="792162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600" kern="0" dirty="0" smtClean="0">
                <a:solidFill>
                  <a:srgbClr val="FF0000"/>
                </a:solidFill>
                <a:ea typeface="隶书" pitchFamily="49" charset="-122"/>
              </a:rPr>
              <a:t>次品问题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类似思考题举例如下：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7543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例：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现从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20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名候选人中选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人组成一个代表团，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20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人中有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8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名是干部，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名是工人，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名是教师，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名是学生。假设每人有相同的机会被选到，求被选上的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人中恰有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名干部，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名工人，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名教师和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名学生的概率。 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838200" y="403860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例：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从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52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张扑克牌中任意取出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13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张来，求有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张    ，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张    ，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张    ，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张    的概率。</a:t>
            </a: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852613" y="44958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3" imgW="152268" imgH="164957" progId="Equation.DSMT4">
                  <p:embed/>
                </p:oleObj>
              </mc:Choice>
              <mc:Fallback>
                <p:oleObj name="Equation" r:id="rId3" imgW="152268" imgH="1649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4495800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3124200" y="45021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5" imgW="164885" imgH="164885" progId="Equation.DSMT4">
                  <p:embed/>
                </p:oleObj>
              </mc:Choice>
              <mc:Fallback>
                <p:oleObj name="Equation" r:id="rId5" imgW="164885" imgH="1648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021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4495800" y="4495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7" imgW="152268" imgH="203024" progId="Equation.DSMT4">
                  <p:embed/>
                </p:oleObj>
              </mc:Choice>
              <mc:Fallback>
                <p:oleObj name="Equation" r:id="rId7" imgW="152268" imgH="2030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958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5795963" y="4572000"/>
          <a:ext cx="300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9" imgW="139579" imgH="177646" progId="Equation.DSMT4">
                  <p:embed/>
                </p:oleObj>
              </mc:Choice>
              <mc:Fallback>
                <p:oleObj name="Equation" r:id="rId9" imgW="139579" imgH="1776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572000"/>
                        <a:ext cx="3000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5" grpId="0"/>
      <p:bldP spid="819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609600" y="403225"/>
          <a:ext cx="7916863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文档" r:id="rId3" imgW="5564659" imgH="2328841" progId="Word.Document.8">
                  <p:embed/>
                </p:oleObj>
              </mc:Choice>
              <mc:Fallback>
                <p:oleObj name="文档" r:id="rId3" imgW="5564659" imgH="23288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225"/>
                        <a:ext cx="7916863" cy="333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609600" y="2743200"/>
          <a:ext cx="7924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7924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981200" y="2667000"/>
          <a:ext cx="15287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公式" r:id="rId7" imgW="1016000" imgH="330200" progId="Equation.3">
                  <p:embed/>
                </p:oleObj>
              </mc:Choice>
              <mc:Fallback>
                <p:oleObj name="公式" r:id="rId7" imgW="10160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15287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581400" y="2743200"/>
          <a:ext cx="7924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文档" r:id="rId9" imgW="5486400" imgH="295656" progId="Word.Document.8">
                  <p:embed/>
                </p:oleObj>
              </mc:Choice>
              <mc:Fallback>
                <p:oleObj name="文档" r:id="rId9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43200"/>
                        <a:ext cx="7924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762000" y="3276600"/>
          <a:ext cx="8153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文档" r:id="rId11" imgW="5486400" imgH="320040" progId="Word.Document.8">
                  <p:embed/>
                </p:oleObj>
              </mc:Choice>
              <mc:Fallback>
                <p:oleObj name="文档" r:id="rId11" imgW="5486400" imgH="32004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8153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2286000" y="3276600"/>
          <a:ext cx="82026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文档" r:id="rId13" imgW="5486400" imgH="393192" progId="Word.Document.8">
                  <p:embed/>
                </p:oleObj>
              </mc:Choice>
              <mc:Fallback>
                <p:oleObj name="文档" r:id="rId13" imgW="5486400" imgH="39319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82026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4038600" y="3657600"/>
          <a:ext cx="1598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公式" r:id="rId15" imgW="1066800" imgH="558800" progId="Equation.3">
                  <p:embed/>
                </p:oleObj>
              </mc:Choice>
              <mc:Fallback>
                <p:oleObj name="公式" r:id="rId15" imgW="10668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57600"/>
                        <a:ext cx="15986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838200" y="4495800"/>
          <a:ext cx="19462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公式" r:id="rId17" imgW="1155700" imgH="342900" progId="Equation.3">
                  <p:embed/>
                </p:oleObj>
              </mc:Choice>
              <mc:Fallback>
                <p:oleObj name="公式" r:id="rId17" imgW="11557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95800"/>
                        <a:ext cx="19462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2819400" y="4572000"/>
          <a:ext cx="7924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文档" r:id="rId19" imgW="5486400" imgH="295656" progId="Word.Document.8">
                  <p:embed/>
                </p:oleObj>
              </mc:Choice>
              <mc:Fallback>
                <p:oleObj name="文档" r:id="rId19" imgW="5486400" imgH="29565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7924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8001000" y="4572000"/>
          <a:ext cx="88392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文档" r:id="rId21" imgW="5486400" imgH="295656" progId="Word.Document.8">
                  <p:embed/>
                </p:oleObj>
              </mc:Choice>
              <mc:Fallback>
                <p:oleObj name="文档" r:id="rId21" imgW="5486400" imgH="29565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572000"/>
                        <a:ext cx="88392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对象 1"/>
          <p:cNvGraphicFramePr>
            <a:graphicFrameLocks noChangeAspect="1"/>
          </p:cNvGraphicFramePr>
          <p:nvPr/>
        </p:nvGraphicFramePr>
        <p:xfrm>
          <a:off x="2057400" y="5257800"/>
          <a:ext cx="2895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Equation" r:id="rId23" imgW="1206500" imgH="419100" progId="Equation.DSMT4">
                  <p:embed/>
                </p:oleObj>
              </mc:Choice>
              <mc:Fallback>
                <p:oleObj name="Equation" r:id="rId23" imgW="1206500" imgH="419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57800"/>
                        <a:ext cx="28956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762000" y="925513"/>
          <a:ext cx="7926388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文档" r:id="rId3" imgW="5486400" imgH="838200" progId="Word.Document.8">
                  <p:embed/>
                </p:oleObj>
              </mc:Choice>
              <mc:Fallback>
                <p:oleObj name="文档" r:id="rId3" imgW="5486400" imgH="838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25513"/>
                        <a:ext cx="7926388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838200" y="1516063"/>
          <a:ext cx="79279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文档" r:id="rId5" imgW="5486400" imgH="590550" progId="Word.Document.8">
                  <p:embed/>
                </p:oleObj>
              </mc:Choice>
              <mc:Fallback>
                <p:oleObj name="文档" r:id="rId5" imgW="5486400" imgH="5905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16063"/>
                        <a:ext cx="79279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38200" y="2209800"/>
          <a:ext cx="7848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文档" r:id="rId7" imgW="5484673" imgH="344709" progId="Word.Document.8">
                  <p:embed/>
                </p:oleObj>
              </mc:Choice>
              <mc:Fallback>
                <p:oleObj name="文档" r:id="rId7" imgW="5484673" imgH="34470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7848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8229600" y="2190750"/>
          <a:ext cx="8839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文档" r:id="rId9" imgW="5486400" imgH="295656" progId="Word.Document.8">
                  <p:embed/>
                </p:oleObj>
              </mc:Choice>
              <mc:Fallback>
                <p:oleObj name="文档" r:id="rId9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190750"/>
                        <a:ext cx="8839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447800" y="3028950"/>
          <a:ext cx="6705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公式" r:id="rId11" imgW="4051300" imgH="609600" progId="Equation.3">
                  <p:embed/>
                </p:oleObj>
              </mc:Choice>
              <mc:Fallback>
                <p:oleObj name="公式" r:id="rId11" imgW="40513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28950"/>
                        <a:ext cx="6705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381000" y="228600"/>
          <a:ext cx="83058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Document" r:id="rId4" imgW="6038153" imgH="403867" progId="Word.Document.8">
                  <p:embed/>
                </p:oleObj>
              </mc:Choice>
              <mc:Fallback>
                <p:oleObj name="Document" r:id="rId4" imgW="6038153" imgH="40386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8305800" cy="588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0" name="Object 6"/>
          <p:cNvGraphicFramePr>
            <a:graphicFrameLocks noChangeAspect="1"/>
          </p:cNvGraphicFramePr>
          <p:nvPr/>
        </p:nvGraphicFramePr>
        <p:xfrm>
          <a:off x="387350" y="998538"/>
          <a:ext cx="83486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文档" r:id="rId6" imgW="5600733" imgH="723962" progId="Word.Document.8">
                  <p:embed/>
                </p:oleObj>
              </mc:Choice>
              <mc:Fallback>
                <p:oleObj name="文档" r:id="rId6" imgW="5600733" imgH="72396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998538"/>
                        <a:ext cx="8348663" cy="1168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1" name="Object 7" descr="草皮"/>
          <p:cNvGraphicFramePr>
            <a:graphicFrameLocks noChangeAspect="1"/>
          </p:cNvGraphicFramePr>
          <p:nvPr/>
        </p:nvGraphicFramePr>
        <p:xfrm>
          <a:off x="304800" y="2286000"/>
          <a:ext cx="84883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文档" r:id="rId8" imgW="6437188" imgH="2008075" progId="Word.Document.8">
                  <p:embed/>
                </p:oleObj>
              </mc:Choice>
              <mc:Fallback>
                <p:oleObj name="文档" r:id="rId8" imgW="6437188" imgH="2008075" progId="Word.Document.8">
                  <p:embed/>
                  <p:pic>
                    <p:nvPicPr>
                      <p:cNvPr id="0" name="Object 7" descr="草皮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488363" cy="2667000"/>
                      </a:xfrm>
                      <a:prstGeom prst="rect">
                        <a:avLst/>
                      </a:prstGeom>
                      <a:pattFill prst="divot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2" name="Object 8"/>
          <p:cNvGraphicFramePr>
            <a:graphicFrameLocks noChangeAspect="1"/>
          </p:cNvGraphicFramePr>
          <p:nvPr/>
        </p:nvGraphicFramePr>
        <p:xfrm>
          <a:off x="1295400" y="2286000"/>
          <a:ext cx="15287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10" imgW="952621" imgH="266694" progId="Equation.DSMT4">
                  <p:embed/>
                </p:oleObj>
              </mc:Choice>
              <mc:Fallback>
                <p:oleObj name="Equation" r:id="rId10" imgW="952621" imgH="26669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15287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3" name="Object 9"/>
          <p:cNvGraphicFramePr>
            <a:graphicFrameLocks noChangeAspect="1"/>
          </p:cNvGraphicFramePr>
          <p:nvPr/>
        </p:nvGraphicFramePr>
        <p:xfrm>
          <a:off x="2711450" y="2362200"/>
          <a:ext cx="62801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文档" r:id="rId12" imgW="4448086" imgH="361981" progId="Word.Document.8">
                  <p:embed/>
                </p:oleObj>
              </mc:Choice>
              <mc:Fallback>
                <p:oleObj name="文档" r:id="rId12" imgW="4448086" imgH="36198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362200"/>
                        <a:ext cx="62801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4" name="Object 10"/>
          <p:cNvGraphicFramePr>
            <a:graphicFrameLocks noChangeAspect="1"/>
          </p:cNvGraphicFramePr>
          <p:nvPr/>
        </p:nvGraphicFramePr>
        <p:xfrm>
          <a:off x="685800" y="2895600"/>
          <a:ext cx="24590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文档" r:id="rId14" imgW="1657437" imgH="400042" progId="Word.Document.8">
                  <p:embed/>
                </p:oleObj>
              </mc:Choice>
              <mc:Fallback>
                <p:oleObj name="文档" r:id="rId14" imgW="1657437" imgH="400042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245903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5" name="Object 11"/>
          <p:cNvGraphicFramePr>
            <a:graphicFrameLocks noChangeAspect="1"/>
          </p:cNvGraphicFramePr>
          <p:nvPr/>
        </p:nvGraphicFramePr>
        <p:xfrm>
          <a:off x="2895600" y="2743200"/>
          <a:ext cx="14954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Equation" r:id="rId16" imgW="657306" imgH="352533" progId="Equation.DSMT4">
                  <p:embed/>
                </p:oleObj>
              </mc:Choice>
              <mc:Fallback>
                <p:oleObj name="Equation" r:id="rId16" imgW="657306" imgH="35253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14954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6" name="Object 12"/>
          <p:cNvGraphicFramePr>
            <a:graphicFrameLocks noChangeAspect="1"/>
          </p:cNvGraphicFramePr>
          <p:nvPr/>
        </p:nvGraphicFramePr>
        <p:xfrm>
          <a:off x="533400" y="3352800"/>
          <a:ext cx="8229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文档" r:id="rId18" imgW="5339202" imgH="313571" progId="Word.Document.8">
                  <p:embed/>
                </p:oleObj>
              </mc:Choice>
              <mc:Fallback>
                <p:oleObj name="文档" r:id="rId18" imgW="5339202" imgH="313571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8229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7" name="Object 13"/>
          <p:cNvGraphicFramePr>
            <a:graphicFrameLocks noChangeAspect="1"/>
          </p:cNvGraphicFramePr>
          <p:nvPr/>
        </p:nvGraphicFramePr>
        <p:xfrm>
          <a:off x="536575" y="3741738"/>
          <a:ext cx="83645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文档" r:id="rId20" imgW="5726779" imgH="603865" progId="Word.Document.8">
                  <p:embed/>
                </p:oleObj>
              </mc:Choice>
              <mc:Fallback>
                <p:oleObj name="文档" r:id="rId20" imgW="5726779" imgH="603865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741738"/>
                        <a:ext cx="83645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8" name="Object 14"/>
          <p:cNvGraphicFramePr>
            <a:graphicFrameLocks noChangeAspect="1"/>
          </p:cNvGraphicFramePr>
          <p:nvPr/>
        </p:nvGraphicFramePr>
        <p:xfrm>
          <a:off x="533400" y="4572000"/>
          <a:ext cx="76247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name="文档" r:id="rId22" imgW="5047006" imgH="311125" progId="Word.Document.8">
                  <p:embed/>
                </p:oleObj>
              </mc:Choice>
              <mc:Fallback>
                <p:oleObj name="文档" r:id="rId22" imgW="5047006" imgH="311125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76247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1000" y="4787900"/>
          <a:ext cx="855980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文档" r:id="rId25" imgW="5714918" imgH="1324024" progId="Word.Document.8">
                  <p:embed/>
                </p:oleObj>
              </mc:Choice>
              <mc:Fallback>
                <p:oleObj name="文档" r:id="rId25" imgW="5714918" imgH="132402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87900"/>
                        <a:ext cx="8559800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792162"/>
          </a:xfr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smtClean="0">
                <a:solidFill>
                  <a:srgbClr val="FF0000"/>
                </a:solidFill>
                <a:ea typeface="隶书" pitchFamily="49" charset="-122"/>
              </a:rPr>
              <a:t>四、其它问题</a:t>
            </a:r>
          </a:p>
        </p:txBody>
      </p:sp>
      <p:graphicFrame>
        <p:nvGraphicFramePr>
          <p:cNvPr id="394243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457200" y="1143000"/>
          <a:ext cx="841851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文档" r:id="rId4" imgW="6172198" imgH="1542940" progId="Word.Document.8">
                  <p:embed/>
                </p:oleObj>
              </mc:Choice>
              <mc:Fallback>
                <p:oleObj name="文档" r:id="rId4" imgW="6172198" imgH="15429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418513" cy="2173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Object 4" descr="小纸屑"/>
          <p:cNvGraphicFramePr>
            <a:graphicFrameLocks noChangeAspect="1"/>
          </p:cNvGraphicFramePr>
          <p:nvPr>
            <p:ph sz="quarter" idx="2"/>
          </p:nvPr>
        </p:nvGraphicFramePr>
        <p:xfrm>
          <a:off x="304800" y="3352800"/>
          <a:ext cx="8504238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Document" r:id="rId7" imgW="5800759" imgH="1942982" progId="Word.Document.8">
                  <p:embed/>
                </p:oleObj>
              </mc:Choice>
              <mc:Fallback>
                <p:oleObj name="Document" r:id="rId7" imgW="5800759" imgH="1942982" progId="Word.Document.8">
                  <p:embed/>
                  <p:pic>
                    <p:nvPicPr>
                      <p:cNvPr id="0" name="Object 4" descr="小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8504238" cy="2894013"/>
                      </a:xfrm>
                      <a:prstGeom prst="rect">
                        <a:avLst/>
                      </a:prstGeom>
                      <a:pattFill prst="smConfetti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1219200" y="3581400"/>
          <a:ext cx="31289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Document" r:id="rId10" imgW="1133482" imgH="180855" progId="Word.Document.8">
                  <p:embed/>
                </p:oleObj>
              </mc:Choice>
              <mc:Fallback>
                <p:oleObj name="Document" r:id="rId10" imgW="1133482" imgH="18085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31289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609600" y="4038600"/>
          <a:ext cx="3505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文档" r:id="rId12" imgW="1590762" imgH="257247" progId="Word.Document.8">
                  <p:embed/>
                </p:oleObj>
              </mc:Choice>
              <mc:Fallback>
                <p:oleObj name="文档" r:id="rId12" imgW="1590762" imgH="25724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3505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7" name="Object 7"/>
          <p:cNvGraphicFramePr>
            <a:graphicFrameLocks noChangeAspect="1"/>
          </p:cNvGraphicFramePr>
          <p:nvPr/>
        </p:nvGraphicFramePr>
        <p:xfrm>
          <a:off x="457200" y="4648200"/>
          <a:ext cx="84772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文档" r:id="rId14" imgW="5410155" imgH="571449" progId="Word.Document.8">
                  <p:embed/>
                </p:oleObj>
              </mc:Choice>
              <mc:Fallback>
                <p:oleObj name="文档" r:id="rId14" imgW="5410155" imgH="57144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84772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8" name="Object 8"/>
          <p:cNvGraphicFramePr>
            <a:graphicFrameLocks noChangeAspect="1"/>
          </p:cNvGraphicFramePr>
          <p:nvPr/>
        </p:nvGraphicFramePr>
        <p:xfrm>
          <a:off x="688975" y="5561013"/>
          <a:ext cx="30289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文档" r:id="rId16" imgW="1838297" imgH="314203" progId="Word.Document.8">
                  <p:embed/>
                </p:oleObj>
              </mc:Choice>
              <mc:Fallback>
                <p:oleObj name="文档" r:id="rId16" imgW="1838297" imgH="31420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561013"/>
                        <a:ext cx="30289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9" name="Object 9"/>
          <p:cNvGraphicFramePr>
            <a:graphicFrameLocks noChangeAspect="1"/>
          </p:cNvGraphicFramePr>
          <p:nvPr/>
        </p:nvGraphicFramePr>
        <p:xfrm>
          <a:off x="3429000" y="5638800"/>
          <a:ext cx="35671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文档" r:id="rId18" imgW="2181122" imgH="380876" progId="Word.Document.8">
                  <p:embed/>
                </p:oleObj>
              </mc:Choice>
              <mc:Fallback>
                <p:oleObj name="文档" r:id="rId18" imgW="2181122" imgH="38087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38800"/>
                        <a:ext cx="35671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Rectangle 10" descr="小纸屑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290" name="Object 2" descr="羊皮纸"/>
          <p:cNvGraphicFramePr>
            <a:graphicFrameLocks noChangeAspect="1"/>
          </p:cNvGraphicFramePr>
          <p:nvPr/>
        </p:nvGraphicFramePr>
        <p:xfrm>
          <a:off x="533400" y="228600"/>
          <a:ext cx="82296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文档" r:id="rId3" imgW="5546176" imgH="819749" progId="Word.Document.8">
                  <p:embed/>
                </p:oleObj>
              </mc:Choice>
              <mc:Fallback>
                <p:oleObj name="文档" r:id="rId3" imgW="5546176" imgH="819749" progId="Word.Document.8">
                  <p:embed/>
                  <p:pic>
                    <p:nvPicPr>
                      <p:cNvPr id="0" name="Object 2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8229600" cy="1198563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1" name="Object 3"/>
          <p:cNvGraphicFramePr>
            <a:graphicFrameLocks noChangeAspect="1"/>
          </p:cNvGraphicFramePr>
          <p:nvPr/>
        </p:nvGraphicFramePr>
        <p:xfrm>
          <a:off x="990600" y="914400"/>
          <a:ext cx="78168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文档" r:id="rId6" imgW="5409033" imgH="347052" progId="Word.Document.8">
                  <p:embed/>
                </p:oleObj>
              </mc:Choice>
              <mc:Fallback>
                <p:oleObj name="文档" r:id="rId6" imgW="5409033" imgH="3470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78168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Object 4"/>
          <p:cNvGraphicFramePr>
            <a:graphicFrameLocks noChangeAspect="1"/>
          </p:cNvGraphicFramePr>
          <p:nvPr/>
        </p:nvGraphicFramePr>
        <p:xfrm>
          <a:off x="533400" y="1524000"/>
          <a:ext cx="8229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文档" r:id="rId8" imgW="5476345" imgH="591141" progId="Word.Document.8">
                  <p:embed/>
                </p:oleObj>
              </mc:Choice>
              <mc:Fallback>
                <p:oleObj name="文档" r:id="rId8" imgW="5476345" imgH="59114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229600" cy="868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Object 5" descr="草皮"/>
          <p:cNvGraphicFramePr>
            <a:graphicFrameLocks noChangeAspect="1"/>
          </p:cNvGraphicFramePr>
          <p:nvPr/>
        </p:nvGraphicFramePr>
        <p:xfrm>
          <a:off x="381000" y="2514600"/>
          <a:ext cx="8458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文档" r:id="rId10" imgW="6096075" imgH="3000312" progId="Word.Document.8">
                  <p:embed/>
                </p:oleObj>
              </mc:Choice>
              <mc:Fallback>
                <p:oleObj name="文档" r:id="rId10" imgW="6096075" imgH="3000312" progId="Word.Document.8">
                  <p:embed/>
                  <p:pic>
                    <p:nvPicPr>
                      <p:cNvPr id="0" name="Object 5" descr="草皮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8458200" cy="3733800"/>
                      </a:xfrm>
                      <a:prstGeom prst="rect">
                        <a:avLst/>
                      </a:prstGeom>
                      <a:pattFill prst="divot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4" name="Object 6"/>
          <p:cNvGraphicFramePr>
            <a:graphicFrameLocks noChangeAspect="1"/>
          </p:cNvGraphicFramePr>
          <p:nvPr/>
        </p:nvGraphicFramePr>
        <p:xfrm>
          <a:off x="1295400" y="2971800"/>
          <a:ext cx="2362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Equation" r:id="rId12" imgW="876228" imgH="171408" progId="Equation.DSMT4">
                  <p:embed/>
                </p:oleObj>
              </mc:Choice>
              <mc:Fallback>
                <p:oleObj name="Equation" r:id="rId12" imgW="876228" imgH="17140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362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5" name="Object 7"/>
          <p:cNvGraphicFramePr>
            <a:graphicFrameLocks noChangeAspect="1"/>
          </p:cNvGraphicFramePr>
          <p:nvPr/>
        </p:nvGraphicFramePr>
        <p:xfrm>
          <a:off x="3733800" y="3048000"/>
          <a:ext cx="35972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name="文档" r:id="rId14" imgW="2238350" imgH="361981" progId="Word.Document.8">
                  <p:embed/>
                </p:oleObj>
              </mc:Choice>
              <mc:Fallback>
                <p:oleObj name="文档" r:id="rId14" imgW="2238350" imgH="36198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35972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6" name="Object 8"/>
          <p:cNvGraphicFramePr>
            <a:graphicFrameLocks noChangeAspect="1"/>
          </p:cNvGraphicFramePr>
          <p:nvPr/>
        </p:nvGraphicFramePr>
        <p:xfrm>
          <a:off x="374650" y="3582988"/>
          <a:ext cx="8439150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文档" r:id="rId16" imgW="6067461" imgH="1904921" progId="Word.Document.8">
                  <p:embed/>
                </p:oleObj>
              </mc:Choice>
              <mc:Fallback>
                <p:oleObj name="文档" r:id="rId16" imgW="6067461" imgH="190492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582988"/>
                        <a:ext cx="8439150" cy="2697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7" name="Object 9"/>
          <p:cNvGraphicFramePr>
            <a:graphicFrameLocks noChangeAspect="1"/>
          </p:cNvGraphicFramePr>
          <p:nvPr/>
        </p:nvGraphicFramePr>
        <p:xfrm>
          <a:off x="5029200" y="4038600"/>
          <a:ext cx="28209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文档" r:id="rId18" imgW="1571596" imgH="371429" progId="Word.Document.8">
                  <p:embed/>
                </p:oleObj>
              </mc:Choice>
              <mc:Fallback>
                <p:oleObj name="文档" r:id="rId18" imgW="1571596" imgH="37142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28209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8" name="Object 10"/>
          <p:cNvGraphicFramePr>
            <a:graphicFrameLocks noChangeAspect="1"/>
          </p:cNvGraphicFramePr>
          <p:nvPr/>
        </p:nvGraphicFramePr>
        <p:xfrm>
          <a:off x="5410200" y="4648200"/>
          <a:ext cx="33559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文档" r:id="rId20" imgW="2104999" imgH="371429" progId="Word.Document.8">
                  <p:embed/>
                </p:oleObj>
              </mc:Choice>
              <mc:Fallback>
                <p:oleObj name="文档" r:id="rId20" imgW="2104999" imgH="371429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48200"/>
                        <a:ext cx="335597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9" name="Object 11"/>
          <p:cNvGraphicFramePr>
            <a:graphicFrameLocks noChangeAspect="1"/>
          </p:cNvGraphicFramePr>
          <p:nvPr/>
        </p:nvGraphicFramePr>
        <p:xfrm>
          <a:off x="5257800" y="5410200"/>
          <a:ext cx="304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7" name="文档" r:id="rId22" imgW="2124165" imgH="371429" progId="Word.Document.8">
                  <p:embed/>
                </p:oleObj>
              </mc:Choice>
              <mc:Fallback>
                <p:oleObj name="文档" r:id="rId22" imgW="2124165" imgH="371429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3048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0" y="558800"/>
          <a:ext cx="891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文档" r:id="rId3" imgW="5484673" imgH="549154" progId="Word.Document.8">
                  <p:embed/>
                </p:oleObj>
              </mc:Choice>
              <mc:Fallback>
                <p:oleObj name="文档" r:id="rId3" imgW="5484673" imgH="54915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8800"/>
                        <a:ext cx="8915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33400" y="1293813"/>
            <a:ext cx="8077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引例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[1]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某人午觉醒来，发现表停了。他打开收音机，想听电台报时（整点报），求他等待时间短于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分钟的概率。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09600" y="2895600"/>
            <a:ext cx="8077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引例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[2]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如果在一个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50000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平方公里的海域里有表面积达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40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平方公里的大陆架贮藏着石油。假如在这海域里随意选定一点钻探，问钻到石油的概率是多少？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609600" y="48006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引例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[3]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400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毫升自来水中有一个大肠杆菌，今从中随机取出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毫升水样放到显微镜下观察，求发现大肠杆菌的概率。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/>
      <p:bldP spid="82950" grpId="0"/>
      <p:bldP spid="829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682625" y="609600"/>
          <a:ext cx="785177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文档" r:id="rId3" imgW="5484673" imgH="2326064" progId="Word.Document.8">
                  <p:embed/>
                </p:oleObj>
              </mc:Choice>
              <mc:Fallback>
                <p:oleObj name="文档" r:id="rId3" imgW="5484673" imgH="232606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609600"/>
                        <a:ext cx="7851775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85800" y="3443288"/>
          <a:ext cx="822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43288"/>
                        <a:ext cx="8229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609600" y="3910013"/>
          <a:ext cx="83820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文档" r:id="rId7" imgW="5485343" imgH="383774" progId="Word.Document.8">
                  <p:embed/>
                </p:oleObj>
              </mc:Choice>
              <mc:Fallback>
                <p:oleObj name="文档" r:id="rId7" imgW="5485343" imgH="38377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10013"/>
                        <a:ext cx="83820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828800" y="4419600"/>
          <a:ext cx="2133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公式" r:id="rId9" imgW="1270000" imgH="596900" progId="Equation.3">
                  <p:embed/>
                </p:oleObj>
              </mc:Choice>
              <mc:Fallback>
                <p:oleObj name="公式" r:id="rId9" imgW="12700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9600"/>
                        <a:ext cx="2133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685800" y="5514975"/>
          <a:ext cx="8305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文档" r:id="rId11" imgW="5486400" imgH="384048" progId="Word.Document.8">
                  <p:embed/>
                </p:oleObj>
              </mc:Choice>
              <mc:Fallback>
                <p:oleObj name="文档" r:id="rId11" imgW="5486400" imgH="38404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14975"/>
                        <a:ext cx="83058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828800" y="4419600"/>
          <a:ext cx="2133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公式" r:id="rId13" imgW="1270000" imgH="596900" progId="Equation.3">
                  <p:embed/>
                </p:oleObj>
              </mc:Choice>
              <mc:Fallback>
                <p:oleObj name="公式" r:id="rId13" imgW="1270000" imgH="596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9600"/>
                        <a:ext cx="2133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4876800" y="4572000"/>
            <a:ext cx="3962400" cy="579438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Geometric  Probability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14400" y="536575"/>
          <a:ext cx="8723313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文档" r:id="rId3" imgW="5497558" imgH="1193927" progId="Word.Document.8">
                  <p:embed/>
                </p:oleObj>
              </mc:Choice>
              <mc:Fallback>
                <p:oleObj name="文档" r:id="rId3" imgW="5497558" imgH="11939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6575"/>
                        <a:ext cx="8723313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609600" y="2341563"/>
          <a:ext cx="83058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文档" r:id="rId5" imgW="5486400" imgH="316992" progId="Word.Document.8">
                  <p:embed/>
                </p:oleObj>
              </mc:Choice>
              <mc:Fallback>
                <p:oleObj name="文档" r:id="rId5" imgW="5486400" imgH="3169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41563"/>
                        <a:ext cx="83058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914400" y="2897188"/>
          <a:ext cx="7924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文档" r:id="rId8" imgW="5486400" imgH="316992" progId="Word.Document.8">
                  <p:embed/>
                </p:oleObj>
              </mc:Choice>
              <mc:Fallback>
                <p:oleObj name="文档" r:id="rId8" imgW="5486400" imgH="3169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7188"/>
                        <a:ext cx="79248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3048000" y="3459163"/>
          <a:ext cx="32004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公式" r:id="rId10" imgW="1879600" imgH="609600" progId="Equation.3">
                  <p:embed/>
                </p:oleObj>
              </mc:Choice>
              <mc:Fallback>
                <p:oleObj name="公式" r:id="rId10" imgW="18796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59163"/>
                        <a:ext cx="32004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896938" y="4267200"/>
          <a:ext cx="853440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文档" r:id="rId12" imgW="5486400" imgH="1094232" progId="Word.Document.8">
                  <p:embed/>
                </p:oleObj>
              </mc:Choice>
              <mc:Fallback>
                <p:oleObj name="文档" r:id="rId12" imgW="5486400" imgH="109423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4267200"/>
                        <a:ext cx="8534400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609600" y="542925"/>
          <a:ext cx="7443788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Document" r:id="rId4" imgW="5227188" imgH="1325730" progId="Word.Document.8">
                  <p:embed/>
                </p:oleObj>
              </mc:Choice>
              <mc:Fallback>
                <p:oleObj name="Document" r:id="rId4" imgW="5227188" imgH="13257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2925"/>
                        <a:ext cx="7443788" cy="1885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28600" y="2260600"/>
          <a:ext cx="868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文档" r:id="rId6" imgW="5486400" imgH="304800" progId="Word.Document.8">
                  <p:embed/>
                </p:oleObj>
              </mc:Choice>
              <mc:Fallback>
                <p:oleObj name="文档" r:id="rId6" imgW="5486400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60600"/>
                        <a:ext cx="868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4114800" y="2251075"/>
          <a:ext cx="9144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文档" r:id="rId8" imgW="5486400" imgH="295656" progId="Word.Document.8">
                  <p:embed/>
                </p:oleObj>
              </mc:Choice>
              <mc:Fallback>
                <p:oleObj name="文档" r:id="rId8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51075"/>
                        <a:ext cx="9144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219200" y="2971800"/>
          <a:ext cx="8686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文档" r:id="rId10" imgW="5486400" imgH="633984" progId="Word.Document.8">
                  <p:embed/>
                </p:oleObj>
              </mc:Choice>
              <mc:Fallback>
                <p:oleObj name="文档" r:id="rId10" imgW="5486400" imgH="6339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8686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2590800" y="4151313"/>
          <a:ext cx="26606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公式" r:id="rId12" imgW="1663700" imgH="596900" progId="Equation.3">
                  <p:embed/>
                </p:oleObj>
              </mc:Choice>
              <mc:Fallback>
                <p:oleObj name="公式" r:id="rId12" imgW="16637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51313"/>
                        <a:ext cx="26606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724400" y="5486400"/>
            <a:ext cx="3962400" cy="579438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Uniform  Distribution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89096" name="Group 8"/>
          <p:cNvGrpSpPr>
            <a:grpSpLocks noChangeAspect="1"/>
          </p:cNvGrpSpPr>
          <p:nvPr/>
        </p:nvGrpSpPr>
        <p:grpSpPr bwMode="auto">
          <a:xfrm>
            <a:off x="5580063" y="2781300"/>
            <a:ext cx="2400300" cy="2281238"/>
            <a:chOff x="2788" y="1763"/>
            <a:chExt cx="3287" cy="3128"/>
          </a:xfrm>
        </p:grpSpPr>
        <p:sp>
          <p:nvSpPr>
            <p:cNvPr id="89099" name="AutoShape 9"/>
            <p:cNvSpPr>
              <a:spLocks noChangeAspect="1" noChangeArrowheads="1"/>
            </p:cNvSpPr>
            <p:nvPr/>
          </p:nvSpPr>
          <p:spPr bwMode="auto">
            <a:xfrm>
              <a:off x="2788" y="1763"/>
              <a:ext cx="3287" cy="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9100" name="Oval 10"/>
            <p:cNvSpPr>
              <a:spLocks noChangeArrowheads="1"/>
            </p:cNvSpPr>
            <p:nvPr/>
          </p:nvSpPr>
          <p:spPr bwMode="auto">
            <a:xfrm>
              <a:off x="2945" y="1899"/>
              <a:ext cx="2974" cy="28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9101" name="Rectangle 11"/>
            <p:cNvSpPr>
              <a:spLocks noChangeArrowheads="1"/>
            </p:cNvSpPr>
            <p:nvPr/>
          </p:nvSpPr>
          <p:spPr bwMode="auto">
            <a:xfrm>
              <a:off x="2945" y="1899"/>
              <a:ext cx="2972" cy="2853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9102" name="Text Box 12"/>
            <p:cNvSpPr txBox="1">
              <a:spLocks noChangeArrowheads="1"/>
            </p:cNvSpPr>
            <p:nvPr/>
          </p:nvSpPr>
          <p:spPr bwMode="auto">
            <a:xfrm>
              <a:off x="4040" y="3393"/>
              <a:ext cx="783" cy="9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9103" name="Text Box 13"/>
            <p:cNvSpPr txBox="1">
              <a:spLocks noChangeArrowheads="1"/>
            </p:cNvSpPr>
            <p:nvPr/>
          </p:nvSpPr>
          <p:spPr bwMode="auto">
            <a:xfrm>
              <a:off x="5449" y="4345"/>
              <a:ext cx="469" cy="45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89097" name="Rectangle 14"/>
          <p:cNvSpPr>
            <a:spLocks noChangeArrowheads="1"/>
          </p:cNvSpPr>
          <p:nvPr/>
        </p:nvSpPr>
        <p:spPr bwMode="auto">
          <a:xfrm>
            <a:off x="0" y="3344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9098" name="Object 15"/>
          <p:cNvGraphicFramePr>
            <a:graphicFrameLocks noChangeAspect="1"/>
          </p:cNvGraphicFramePr>
          <p:nvPr/>
        </p:nvGraphicFramePr>
        <p:xfrm>
          <a:off x="7620000" y="4724400"/>
          <a:ext cx="168275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公式" r:id="rId14" imgW="164885" imgH="164885" progId="Equation.3">
                  <p:embed/>
                </p:oleObj>
              </mc:Choice>
              <mc:Fallback>
                <p:oleObj name="公式" r:id="rId14" imgW="164885" imgH="16488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724400"/>
                        <a:ext cx="168275" cy="16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400" y="385763"/>
          <a:ext cx="7743825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3" name="文档" r:id="rId3" imgW="5464008" imgH="1193927" progId="Word.Document.8">
                  <p:embed/>
                </p:oleObj>
              </mc:Choice>
              <mc:Fallback>
                <p:oleObj name="文档" r:id="rId3" imgW="5464008" imgH="11939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5763"/>
                        <a:ext cx="7743825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5562600" y="2286000"/>
          <a:ext cx="86868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文档" r:id="rId5" imgW="5486400" imgH="1600200" progId="Word.Document.8">
                  <p:embed/>
                </p:oleObj>
              </mc:Choice>
              <mc:Fallback>
                <p:oleObj name="文档" r:id="rId5" imgW="5486400" imgH="1600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0"/>
                        <a:ext cx="868680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6019800" y="2286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55626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602615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7543800" y="3200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V="1">
            <a:off x="6019800" y="3200400"/>
            <a:ext cx="990600" cy="838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6553200" y="3657600"/>
            <a:ext cx="990600" cy="838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>
            <a:off x="6019800" y="3200400"/>
            <a:ext cx="1219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H="1">
            <a:off x="6324600" y="3429000"/>
            <a:ext cx="1219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6019800" y="3200400"/>
            <a:ext cx="15240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914400" y="2063750"/>
          <a:ext cx="78486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文档" r:id="rId7" imgW="5497558" imgH="1265534" progId="Word.Document.8">
                  <p:embed/>
                </p:oleObj>
              </mc:Choice>
              <mc:Fallback>
                <p:oleObj name="文档" r:id="rId7" imgW="5497558" imgH="1265534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63750"/>
                        <a:ext cx="7848600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4572000" y="2605088"/>
          <a:ext cx="822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文档" r:id="rId9" imgW="5486400" imgH="295656" progId="Word.Document.8">
                  <p:embed/>
                </p:oleObj>
              </mc:Choice>
              <mc:Fallback>
                <p:oleObj name="文档" r:id="rId9" imgW="5486400" imgH="295656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05088"/>
                        <a:ext cx="8229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914400" y="3124200"/>
          <a:ext cx="78486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name="文档" r:id="rId11" imgW="5474830" imgH="1056830" progId="Word.Document.8">
                  <p:embed/>
                </p:oleObj>
              </mc:Choice>
              <mc:Fallback>
                <p:oleObj name="文档" r:id="rId11" imgW="5474830" imgH="105683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7848600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2514600" y="3973513"/>
          <a:ext cx="83058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文档" r:id="rId13" imgW="5486400" imgH="295656" progId="Word.Document.8">
                  <p:embed/>
                </p:oleObj>
              </mc:Choice>
              <mc:Fallback>
                <p:oleObj name="文档" r:id="rId13" imgW="5486400" imgH="295656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73513"/>
                        <a:ext cx="83058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914400" y="4419600"/>
          <a:ext cx="800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9" name="文档" r:id="rId15" imgW="5486400" imgH="295656" progId="Word.Document.8">
                  <p:embed/>
                </p:oleObj>
              </mc:Choice>
              <mc:Fallback>
                <p:oleObj name="文档" r:id="rId15" imgW="5486400" imgH="295656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8001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914400" y="4425950"/>
          <a:ext cx="79041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name="文档" r:id="rId17" imgW="5486400" imgH="633984" progId="Word.Document.8">
                  <p:embed/>
                </p:oleObj>
              </mc:Choice>
              <mc:Fallback>
                <p:oleObj name="文档" r:id="rId17" imgW="5486400" imgH="633984" progId="Word.Documen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25950"/>
                        <a:ext cx="79041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>
          <a:off x="990600" y="5257800"/>
          <a:ext cx="8077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name="文档" r:id="rId19" imgW="5486400" imgH="295656" progId="Word.Document.8">
                  <p:embed/>
                </p:oleObj>
              </mc:Choice>
              <mc:Fallback>
                <p:oleObj name="文档" r:id="rId19" imgW="5486400" imgH="295656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8077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8" name="Object 20"/>
          <p:cNvGraphicFramePr>
            <a:graphicFrameLocks noChangeAspect="1"/>
          </p:cNvGraphicFramePr>
          <p:nvPr/>
        </p:nvGraphicFramePr>
        <p:xfrm>
          <a:off x="1676400" y="5384800"/>
          <a:ext cx="4648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2" name="公式" r:id="rId21" imgW="2755900" imgH="647700" progId="Equation.3">
                  <p:embed/>
                </p:oleObj>
              </mc:Choice>
              <mc:Fallback>
                <p:oleObj name="公式" r:id="rId21" imgW="2755900" imgH="647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384800"/>
                        <a:ext cx="4648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3" grpId="0" animBg="1"/>
      <p:bldP spid="73734" grpId="0" animBg="1"/>
      <p:bldP spid="73735" grpId="0" animBg="1"/>
      <p:bldP spid="73736" grpId="0" animBg="1"/>
      <p:bldP spid="73737" grpId="0" animBg="1"/>
      <p:bldP spid="73738" grpId="0" animBg="1"/>
      <p:bldP spid="73739" grpId="0" animBg="1"/>
      <p:bldP spid="737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09600" y="5334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1-19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在区间（</a:t>
            </a:r>
            <a:r>
              <a:rPr lang="en-US" altLang="zh-CN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）内任取两数，求两数之和大于       的概率。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209800" y="990600"/>
          <a:ext cx="5699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3" imgW="253780" imgH="215713" progId="Equation.DSMT4">
                  <p:embed/>
                </p:oleObj>
              </mc:Choice>
              <mc:Fallback>
                <p:oleObj name="Equation" r:id="rId3" imgW="253780" imgH="2157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90600"/>
                        <a:ext cx="5699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687388" y="1528763"/>
          <a:ext cx="81518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文档" r:id="rId5" imgW="5554197" imgH="756729" progId="Word.Document.8">
                  <p:embed/>
                </p:oleObj>
              </mc:Choice>
              <mc:Fallback>
                <p:oleObj name="文档" r:id="rId5" imgW="5554197" imgH="75672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528763"/>
                        <a:ext cx="81518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665163" y="2520950"/>
          <a:ext cx="4897437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文档" r:id="rId7" imgW="3344206" imgH="1119442" progId="Word.Document.8">
                  <p:embed/>
                </p:oleObj>
              </mc:Choice>
              <mc:Fallback>
                <p:oleObj name="文档" r:id="rId7" imgW="3344206" imgH="111944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520950"/>
                        <a:ext cx="4897437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614363" y="4068763"/>
          <a:ext cx="81375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文档" r:id="rId9" imgW="5560329" imgH="817541" progId="Word.Document.8">
                  <p:embed/>
                </p:oleObj>
              </mc:Choice>
              <mc:Fallback>
                <p:oleObj name="文档" r:id="rId9" imgW="5560329" imgH="81754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068763"/>
                        <a:ext cx="81375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3681413" y="4249738"/>
          <a:ext cx="41671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文档" r:id="rId11" imgW="2875224" imgH="753851" progId="Word.Document.8">
                  <p:embed/>
                </p:oleObj>
              </mc:Choice>
              <mc:Fallback>
                <p:oleObj name="文档" r:id="rId11" imgW="2875224" imgH="75385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249738"/>
                        <a:ext cx="416718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3190875" y="5262563"/>
          <a:ext cx="26765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Equation" r:id="rId13" imgW="1231366" imgH="418918" progId="Equation.DSMT4">
                  <p:embed/>
                </p:oleObj>
              </mc:Choice>
              <mc:Fallback>
                <p:oleObj name="Equation" r:id="rId13" imgW="1231366" imgH="41891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5262563"/>
                        <a:ext cx="26765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533400" y="50434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故所求概率为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V="1">
            <a:off x="6400800" y="1524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5943600" y="3657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6400800" y="2362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7772400" y="2362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 flipH="1" flipV="1">
            <a:off x="6096000" y="1752600"/>
            <a:ext cx="2209800" cy="2133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7010400" y="23622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7315200" y="23622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7543800" y="23622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6096000" y="3581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7620000" y="3657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6096000" y="2286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1157" name="Text Box 25"/>
          <p:cNvSpPr txBox="1">
            <a:spLocks noChangeArrowheads="1"/>
          </p:cNvSpPr>
          <p:nvPr/>
        </p:nvSpPr>
        <p:spPr bwMode="auto">
          <a:xfrm>
            <a:off x="7924800" y="3733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83994" name="Object 26"/>
          <p:cNvGraphicFramePr>
            <a:graphicFrameLocks noChangeAspect="1"/>
          </p:cNvGraphicFramePr>
          <p:nvPr/>
        </p:nvGraphicFramePr>
        <p:xfrm>
          <a:off x="7959725" y="3644900"/>
          <a:ext cx="193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9" name="Equation" r:id="rId15" imgW="139639" imgH="393529" progId="Equation.DSMT4">
                  <p:embed/>
                </p:oleObj>
              </mc:Choice>
              <mc:Fallback>
                <p:oleObj name="Equation" r:id="rId15" imgW="139639" imgH="393529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725" y="3644900"/>
                        <a:ext cx="1936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7"/>
          <p:cNvGraphicFramePr>
            <a:graphicFrameLocks noChangeAspect="1"/>
          </p:cNvGraphicFramePr>
          <p:nvPr/>
        </p:nvGraphicFramePr>
        <p:xfrm>
          <a:off x="6130925" y="1752600"/>
          <a:ext cx="193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0" name="Equation" r:id="rId17" imgW="139639" imgH="393529" progId="Equation.DSMT4">
                  <p:embed/>
                </p:oleObj>
              </mc:Choice>
              <mc:Fallback>
                <p:oleObj name="Equation" r:id="rId17" imgW="139639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1752600"/>
                        <a:ext cx="1936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0" name="Object 28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7620000" y="59436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1" name="Clip" r:id="rId19" imgW="952129" imgH="428345" progId="MS_ClipArt_Gallery.2">
                  <p:embed/>
                </p:oleObj>
              </mc:Choice>
              <mc:Fallback>
                <p:oleObj name="Clip" r:id="rId19" imgW="952129" imgH="428345" progId="MS_ClipArt_Gallery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9436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29"/>
          <p:cNvGraphicFramePr>
            <a:graphicFrameLocks noChangeAspect="1"/>
          </p:cNvGraphicFramePr>
          <p:nvPr/>
        </p:nvGraphicFramePr>
        <p:xfrm>
          <a:off x="8382000" y="3740150"/>
          <a:ext cx="2714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Equation" r:id="rId21" imgW="126835" imgH="139518" progId="Equation.DSMT4">
                  <p:embed/>
                </p:oleObj>
              </mc:Choice>
              <mc:Fallback>
                <p:oleObj name="Equation" r:id="rId21" imgW="126835" imgH="139518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740150"/>
                        <a:ext cx="2714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8" name="Object 30"/>
          <p:cNvGraphicFramePr>
            <a:graphicFrameLocks noChangeAspect="1"/>
          </p:cNvGraphicFramePr>
          <p:nvPr/>
        </p:nvGraphicFramePr>
        <p:xfrm>
          <a:off x="6096000" y="1517650"/>
          <a:ext cx="2635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Equation" r:id="rId23" imgW="139579" imgH="164957" progId="Equation.DSMT4">
                  <p:embed/>
                </p:oleObj>
              </mc:Choice>
              <mc:Fallback>
                <p:oleObj name="Equation" r:id="rId23" imgW="139579" imgH="1649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17650"/>
                        <a:ext cx="2635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9" grpId="0"/>
      <p:bldP spid="83981" grpId="0" animBg="1"/>
      <p:bldP spid="83982" grpId="0" animBg="1"/>
      <p:bldP spid="83983" grpId="0" animBg="1"/>
      <p:bldP spid="83984" grpId="0" animBg="1"/>
      <p:bldP spid="83985" grpId="0" animBg="1"/>
      <p:bldP spid="83987" grpId="0" animBg="1"/>
      <p:bldP spid="83988" grpId="0" animBg="1"/>
      <p:bldP spid="83989" grpId="0" animBg="1"/>
      <p:bldP spid="83990" grpId="0"/>
      <p:bldP spid="83991" grpId="0"/>
      <p:bldP spid="839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 descr="小纸屑"/>
          <p:cNvSpPr>
            <a:spLocks noChangeArrowheads="1"/>
          </p:cNvSpPr>
          <p:nvPr/>
        </p:nvSpPr>
        <p:spPr bwMode="auto">
          <a:xfrm>
            <a:off x="609600" y="304800"/>
            <a:ext cx="8054975" cy="5934075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3366"/>
                </a:solidFill>
                <a:latin typeface="宋体" panose="02010600030101010101" pitchFamily="2" charset="-122"/>
              </a:rPr>
              <a:t>               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法国自然哲学家蒲丰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先生经常搞点有趣的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   试验给朋友们解闷。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1777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年的一天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,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蒲丰先生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           又在家里为宾客们做一次有趣的试验，他先在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           一张白纸上画满了一条条距离相等的平行线。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           然后，抓出一大把小针，每根小针的长度都是平行线之间距离的一半。蒲丰说：</a:t>
            </a:r>
            <a:r>
              <a:rPr kumimoji="1" lang="zh-CN" altLang="en-US" sz="2400" b="1">
                <a:solidFill>
                  <a:srgbClr val="003366"/>
                </a:solidFill>
                <a:latin typeface="Tahoma" panose="020B0604030504040204" pitchFamily="34" charset="0"/>
                <a:ea typeface="楷体_GB2312" pitchFamily="49" charset="-122"/>
                <a:cs typeface="Tahoma" panose="020B0604030504040204" pitchFamily="34" charset="0"/>
              </a:rPr>
              <a:t>“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请诸位把这些小针一根一根地往纸上随便扔吧。</a:t>
            </a:r>
            <a:r>
              <a:rPr kumimoji="1" lang="zh-CN" altLang="en-US" sz="2400" b="1">
                <a:solidFill>
                  <a:srgbClr val="003366"/>
                </a:solidFill>
                <a:latin typeface="Tahoma" panose="020B0604030504040204" pitchFamily="34" charset="0"/>
                <a:ea typeface="楷体_GB2312" pitchFamily="49" charset="-122"/>
                <a:cs typeface="Tahoma" panose="020B0604030504040204" pitchFamily="34" charset="0"/>
              </a:rPr>
              <a:t>”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客人们好奇地把小针一根根地往纸上乱扔。最后蒲丰宣布结果：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大家共投针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2212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次，其中与直线相交的就有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704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次。用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704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去除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2212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，得数为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3.142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他笑了笑说：</a:t>
            </a:r>
            <a:r>
              <a:rPr kumimoji="1" lang="zh-CN" altLang="en-US" sz="2400" b="1">
                <a:solidFill>
                  <a:srgbClr val="003366"/>
                </a:solidFill>
                <a:latin typeface="Tahoma" panose="020B0604030504040204" pitchFamily="34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这就是圆周率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的近似值。</a:t>
            </a:r>
            <a:r>
              <a:rPr kumimoji="1" lang="zh-CN" altLang="en-US" sz="2400" b="1">
                <a:solidFill>
                  <a:srgbClr val="003366"/>
                </a:solidFill>
                <a:latin typeface="Tahoma" panose="020B0604030504040204" pitchFamily="34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这时众宾客哗然：</a:t>
            </a:r>
            <a:r>
              <a:rPr kumimoji="1" lang="zh-CN" altLang="en-US" sz="2400" b="1">
                <a:solidFill>
                  <a:srgbClr val="003366"/>
                </a:solidFill>
                <a:latin typeface="Tahoma" panose="020B0604030504040204" pitchFamily="34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圆周率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π?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这根本和圆沾不上边呀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r>
              <a:rPr kumimoji="1" lang="en-US" altLang="zh-CN" sz="2400" b="1">
                <a:solidFill>
                  <a:srgbClr val="003366"/>
                </a:solidFill>
                <a:latin typeface="Tahoma" panose="020B0604030504040204" pitchFamily="34" charset="0"/>
                <a:ea typeface="楷体_GB2312" pitchFamily="49" charset="-122"/>
              </a:rPr>
              <a:t>”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蒲丰先生却好像看透了众人的心思，斩钉截铁地说：</a:t>
            </a:r>
            <a:r>
              <a:rPr kumimoji="1" lang="zh-CN" altLang="en-US" sz="2400" b="1">
                <a:solidFill>
                  <a:srgbClr val="003366"/>
                </a:solidFill>
                <a:latin typeface="Tahoma" panose="020B0604030504040204" pitchFamily="34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诸位不用怀疑，这的确就是圆周率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的近似值。你们看，连圆规也不要，就可以求出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的值来。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只要你有耐心，投掷的次数越多，求出的圆周率就越精确。</a:t>
            </a:r>
            <a:r>
              <a:rPr kumimoji="1" lang="zh-CN" altLang="en-US" sz="2400" b="1">
                <a:solidFill>
                  <a:srgbClr val="003366"/>
                </a:solidFill>
                <a:latin typeface="Tahoma" panose="020B0604030504040204" pitchFamily="34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这就是数学史上有名的</a:t>
            </a:r>
            <a:r>
              <a:rPr kumimoji="1" lang="zh-CN" altLang="en-US" sz="2400" b="1">
                <a:solidFill>
                  <a:srgbClr val="003366"/>
                </a:solidFill>
                <a:latin typeface="Tahoma" panose="020B0604030504040204" pitchFamily="34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投针试验</a:t>
            </a:r>
            <a:r>
              <a:rPr kumimoji="1" lang="zh-CN" altLang="en-US" sz="2400" b="1">
                <a:solidFill>
                  <a:srgbClr val="003366"/>
                </a:solidFill>
                <a:latin typeface="Tahoma" panose="020B0604030504040204" pitchFamily="34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http://www.cut-the-knot.org/ctk/August2001.shtml</a:t>
            </a:r>
          </a:p>
        </p:txBody>
      </p:sp>
      <p:pic>
        <p:nvPicPr>
          <p:cNvPr id="92163" name="Picture 3" descr="buff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165576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971550" y="1989138"/>
            <a:ext cx="1512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法</a:t>
            </a:r>
            <a:r>
              <a:rPr kumimoji="1" lang="en-US" altLang="zh-CN" sz="1600">
                <a:solidFill>
                  <a:srgbClr val="333399"/>
                </a:solidFill>
                <a:latin typeface="Times New Roman" panose="02020603050405020304" pitchFamily="18" charset="0"/>
              </a:rPr>
              <a:t>(1707-1788)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728663" y="304800"/>
          <a:ext cx="7839075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文档" r:id="rId3" imgW="3474800" imgH="629708" progId="Word.Document.8">
                  <p:embed/>
                </p:oleObj>
              </mc:Choice>
              <mc:Fallback>
                <p:oleObj name="文档" r:id="rId3" imgW="3474800" imgH="6297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04800"/>
                        <a:ext cx="7839075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19163" y="1684338"/>
          <a:ext cx="7920037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1" name="文档" r:id="rId5" imgW="3486150" imgH="609600" progId="Word.Document.8">
                  <p:embed/>
                </p:oleObj>
              </mc:Choice>
              <mc:Fallback>
                <p:oleObj name="文档" r:id="rId5" imgW="3486150" imgH="609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684338"/>
                        <a:ext cx="7920037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143000" y="3200400"/>
            <a:ext cx="3505200" cy="2362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1000">
                <a:latin typeface="Times New Roman" panose="02020603050405020304" pitchFamily="18" charset="0"/>
              </a:rPr>
              <a:t>            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1000" u="sng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1000">
                <a:latin typeface="Times New Roman" panose="02020603050405020304" pitchFamily="18" charset="0"/>
              </a:rPr>
              <a:t>        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1000">
                <a:latin typeface="Times New Roman" panose="02020603050405020304" pitchFamily="18" charset="0"/>
              </a:rPr>
              <a:t> 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1000">
                <a:latin typeface="Times New Roman" panose="02020603050405020304" pitchFamily="18" charset="0"/>
              </a:rPr>
              <a:t> </a:t>
            </a:r>
            <a:endParaRPr kumimoji="1" lang="en-US" altLang="zh-CN" sz="1000" i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1000" u="sng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1000" u="sng">
              <a:latin typeface="Times New Roman" panose="02020603050405020304" pitchFamily="18" charset="0"/>
            </a:endParaRP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H="1">
            <a:off x="1600200" y="3727450"/>
            <a:ext cx="876300" cy="996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447800" y="4572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V="1">
            <a:off x="1447800" y="3810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1981200" y="3808413"/>
            <a:ext cx="0" cy="534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1295400" y="4953000"/>
            <a:ext cx="2819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1257300" y="3794125"/>
            <a:ext cx="2790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3" name="Freeform 11"/>
          <p:cNvSpPr>
            <a:spLocks/>
          </p:cNvSpPr>
          <p:nvPr/>
        </p:nvSpPr>
        <p:spPr bwMode="auto">
          <a:xfrm>
            <a:off x="2054225" y="3800475"/>
            <a:ext cx="231775" cy="161925"/>
          </a:xfrm>
          <a:custGeom>
            <a:avLst/>
            <a:gdLst>
              <a:gd name="T0" fmla="*/ 2147483647 w 210"/>
              <a:gd name="T1" fmla="*/ 0 h 182"/>
              <a:gd name="T2" fmla="*/ 2147483647 w 210"/>
              <a:gd name="T3" fmla="*/ 2147483647 h 182"/>
              <a:gd name="T4" fmla="*/ 2147483647 w 210"/>
              <a:gd name="T5" fmla="*/ 2147483647 h 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" h="182">
                <a:moveTo>
                  <a:pt x="30" y="0"/>
                </a:moveTo>
                <a:cubicBezTo>
                  <a:pt x="15" y="65"/>
                  <a:pt x="0" y="130"/>
                  <a:pt x="30" y="156"/>
                </a:cubicBezTo>
                <a:cubicBezTo>
                  <a:pt x="60" y="182"/>
                  <a:pt x="135" y="169"/>
                  <a:pt x="210" y="15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1219200" y="42084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000"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1752600" y="3921125"/>
          <a:ext cx="2590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2" name="文档" r:id="rId7" imgW="1562100" imgH="323850" progId="Word.Document.8">
                  <p:embed/>
                </p:oleObj>
              </mc:Choice>
              <mc:Fallback>
                <p:oleObj name="文档" r:id="rId7" imgW="1562100" imgH="32385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21125"/>
                        <a:ext cx="2590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4800600" y="2590800"/>
          <a:ext cx="40449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文档" r:id="rId9" imgW="1729740" imgH="1816608" progId="Word.Document.8">
                  <p:embed/>
                </p:oleObj>
              </mc:Choice>
              <mc:Fallback>
                <p:oleObj name="文档" r:id="rId9" imgW="1729740" imgH="1816608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404495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1685925" y="5729288"/>
          <a:ext cx="18145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文档" r:id="rId11" imgW="935407" imgH="303243" progId="Word.Document.8">
                  <p:embed/>
                </p:oleObj>
              </mc:Choice>
              <mc:Fallback>
                <p:oleObj name="文档" r:id="rId11" imgW="935407" imgH="303243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5729288"/>
                        <a:ext cx="18145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 autoUpdateAnimBg="0"/>
      <p:bldP spid="74757" grpId="0" animBg="1"/>
      <p:bldP spid="74758" grpId="0" animBg="1"/>
      <p:bldP spid="74759" grpId="0" animBg="1"/>
      <p:bldP spid="74760" grpId="0" animBg="1"/>
      <p:bldP spid="74761" grpId="0" animBg="1"/>
      <p:bldP spid="74762" grpId="0" animBg="1"/>
      <p:bldP spid="74763" grpId="0" animBg="1"/>
      <p:bldP spid="747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752600" y="914400"/>
            <a:ext cx="4648200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10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10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i="1">
                <a:latin typeface="Times New Roman" panose="02020603050405020304" pitchFamily="18" charset="0"/>
              </a:rPr>
              <a:t>  a</a:t>
            </a:r>
            <a:r>
              <a:rPr kumimoji="1" lang="en-US" altLang="zh-CN">
                <a:latin typeface="Times New Roman" panose="02020603050405020304" pitchFamily="18" charset="0"/>
              </a:rPr>
              <a:t>/2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         </a:t>
            </a:r>
            <a:r>
              <a:rPr kumimoji="1" lang="en-US" altLang="zh-CN" i="1">
                <a:latin typeface="Times New Roman" panose="02020603050405020304" pitchFamily="18" charset="0"/>
              </a:rPr>
              <a:t>G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                              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                   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i="1">
                <a:latin typeface="Times New Roman" panose="02020603050405020304" pitchFamily="18" charset="0"/>
              </a:rPr>
              <a:t>  O        </a:t>
            </a:r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1905000" y="3124200"/>
            <a:ext cx="4325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V="1">
            <a:off x="2632075" y="9906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2643188" y="1616075"/>
            <a:ext cx="2386012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5029200" y="1600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2643188" y="2397125"/>
            <a:ext cx="2386012" cy="727075"/>
          </a:xfrm>
          <a:custGeom>
            <a:avLst/>
            <a:gdLst>
              <a:gd name="T0" fmla="*/ 0 w 1620"/>
              <a:gd name="T1" fmla="*/ 2147483647 h 443"/>
              <a:gd name="T2" fmla="*/ 2147483647 w 1620"/>
              <a:gd name="T3" fmla="*/ 2147483647 h 443"/>
              <a:gd name="T4" fmla="*/ 2147483647 w 1620"/>
              <a:gd name="T5" fmla="*/ 2147483647 h 443"/>
              <a:gd name="T6" fmla="*/ 2147483647 w 1620"/>
              <a:gd name="T7" fmla="*/ 2147483647 h 443"/>
              <a:gd name="T8" fmla="*/ 2147483647 w 1620"/>
              <a:gd name="T9" fmla="*/ 2147483647 h 4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0" h="443">
                <a:moveTo>
                  <a:pt x="0" y="443"/>
                </a:moveTo>
                <a:cubicBezTo>
                  <a:pt x="50" y="398"/>
                  <a:pt x="170" y="243"/>
                  <a:pt x="300" y="170"/>
                </a:cubicBezTo>
                <a:cubicBezTo>
                  <a:pt x="430" y="97"/>
                  <a:pt x="623" y="10"/>
                  <a:pt x="780" y="5"/>
                </a:cubicBezTo>
                <a:cubicBezTo>
                  <a:pt x="937" y="0"/>
                  <a:pt x="1105" y="67"/>
                  <a:pt x="1245" y="140"/>
                </a:cubicBezTo>
                <a:cubicBezTo>
                  <a:pt x="1385" y="213"/>
                  <a:pt x="1542" y="380"/>
                  <a:pt x="1620" y="443"/>
                </a:cubicBezTo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4495800" y="2362200"/>
            <a:ext cx="771525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3810000" y="3200400"/>
          <a:ext cx="5410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文档" r:id="rId3" imgW="1752600" imgH="171450" progId="Word.Document.8">
                  <p:embed/>
                </p:oleObj>
              </mc:Choice>
              <mc:Fallback>
                <p:oleObj name="文档" r:id="rId3" imgW="1752600" imgH="17145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54102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3419475" y="1773238"/>
          <a:ext cx="88741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Equation" r:id="rId5" imgW="469696" imgH="406224" progId="Equation.DSMT4">
                  <p:embed/>
                </p:oleObj>
              </mc:Choice>
              <mc:Fallback>
                <p:oleObj name="Equation" r:id="rId5" imgW="469696" imgH="4062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773238"/>
                        <a:ext cx="887413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2209800" y="914400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公式" r:id="rId7" imgW="126835" imgH="139518" progId="Equation.3">
                  <p:embed/>
                </p:oleObj>
              </mc:Choice>
              <mc:Fallback>
                <p:oleObj name="公式" r:id="rId7" imgW="126835" imgH="13951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336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1071563" y="4344988"/>
          <a:ext cx="586263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文档" r:id="rId9" imgW="2852857" imgH="518520" progId="Word.Document.8">
                  <p:embed/>
                </p:oleObj>
              </mc:Choice>
              <mc:Fallback>
                <p:oleObj name="文档" r:id="rId9" imgW="2852857" imgH="51852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344988"/>
                        <a:ext cx="586263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5105400" y="3962400"/>
          <a:ext cx="29718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公式" r:id="rId11" imgW="1358310" imgH="583947" progId="Equation.3">
                  <p:embed/>
                </p:oleObj>
              </mc:Choice>
              <mc:Fallback>
                <p:oleObj name="公式" r:id="rId11" imgW="1358310" imgH="58394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29718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2971800" y="5435600"/>
          <a:ext cx="129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公式" r:id="rId13" imgW="571252" imgH="393529" progId="Equation.3">
                  <p:embed/>
                </p:oleObj>
              </mc:Choice>
              <mc:Fallback>
                <p:oleObj name="公式" r:id="rId13" imgW="571252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35600"/>
                        <a:ext cx="1295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>
            <a:hlinkClick r:id="rId15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7810500" y="61722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Clip" r:id="rId16" imgW="952129" imgH="428345" progId="MS_ClipArt_Gallery.2">
                  <p:embed/>
                </p:oleObj>
              </mc:Choice>
              <mc:Fallback>
                <p:oleObj name="Clip" r:id="rId16" imgW="952129" imgH="428345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61722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4" name="Oval 16">
            <a:hlinkClick r:id="rId18" action="ppaction://hlinkpres?slideindex=2&amp;slidetitle=第一章 随机事件与概率"/>
          </p:cNvPr>
          <p:cNvSpPr>
            <a:spLocks noChangeArrowheads="1"/>
          </p:cNvSpPr>
          <p:nvPr/>
        </p:nvSpPr>
        <p:spPr bwMode="auto">
          <a:xfrm>
            <a:off x="6477000" y="61722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CH1</a:t>
            </a:r>
          </a:p>
        </p:txBody>
      </p:sp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6629400" y="2057400"/>
          <a:ext cx="1828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name="文档" r:id="rId19" imgW="935736" imgH="303276" progId="Word.Document.8">
                  <p:embed/>
                </p:oleObj>
              </mc:Choice>
              <mc:Fallback>
                <p:oleObj name="文档" r:id="rId19" imgW="935736" imgH="303276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057400"/>
                        <a:ext cx="18288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 autoUpdateAnimBg="0"/>
      <p:bldP spid="75779" grpId="0" animBg="1"/>
      <p:bldP spid="75780" grpId="0" animBg="1"/>
      <p:bldP spid="75781" grpId="0" animBg="1"/>
      <p:bldP spid="75782" grpId="0" animBg="1"/>
      <p:bldP spid="75783" grpId="0" animBg="1"/>
      <p:bldP spid="757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458" name="Object 2"/>
          <p:cNvGraphicFramePr>
            <a:graphicFrameLocks noChangeAspect="1"/>
          </p:cNvGraphicFramePr>
          <p:nvPr/>
        </p:nvGraphicFramePr>
        <p:xfrm>
          <a:off x="1447800" y="228600"/>
          <a:ext cx="61928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文档" r:id="rId3" imgW="2796713" imgH="426820" progId="Word.Document.8">
                  <p:embed/>
                </p:oleObj>
              </mc:Choice>
              <mc:Fallback>
                <p:oleObj name="文档" r:id="rId3" imgW="2796713" imgH="4268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"/>
                        <a:ext cx="6192838" cy="9286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Object 3" descr="25%"/>
          <p:cNvGraphicFramePr>
            <a:graphicFrameLocks noChangeAspect="1"/>
          </p:cNvGraphicFramePr>
          <p:nvPr/>
        </p:nvGraphicFramePr>
        <p:xfrm>
          <a:off x="609600" y="1447800"/>
          <a:ext cx="7915275" cy="482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文档" r:id="rId5" imgW="3467121" imgH="2171616" progId="Word.Document.8">
                  <p:embed/>
                </p:oleObj>
              </mc:Choice>
              <mc:Fallback>
                <p:oleObj name="文档" r:id="rId5" imgW="3467121" imgH="2171616" progId="Word.Document.8">
                  <p:embed/>
                  <p:pic>
                    <p:nvPicPr>
                      <p:cNvPr id="0" name="Object 3" descr="2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915275" cy="4827588"/>
                      </a:xfrm>
                      <a:prstGeom prst="rect">
                        <a:avLst/>
                      </a:prstGeom>
                      <a:pattFill prst="pct2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482" name="Object 2" descr="白色大理石"/>
          <p:cNvGraphicFramePr>
            <a:graphicFrameLocks noChangeAspect="1"/>
          </p:cNvGraphicFramePr>
          <p:nvPr/>
        </p:nvGraphicFramePr>
        <p:xfrm>
          <a:off x="1524000" y="685800"/>
          <a:ext cx="547211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文档" r:id="rId3" imgW="2796713" imgH="425026" progId="Word.Document.8">
                  <p:embed/>
                </p:oleObj>
              </mc:Choice>
              <mc:Fallback>
                <p:oleObj name="文档" r:id="rId3" imgW="2796713" imgH="425026" progId="Word.Document.8">
                  <p:embed/>
                  <p:pic>
                    <p:nvPicPr>
                      <p:cNvPr id="0" name="Object 2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85800"/>
                        <a:ext cx="5472113" cy="820738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Object 3"/>
          <p:cNvGraphicFramePr>
            <a:graphicFrameLocks noChangeAspect="1"/>
          </p:cNvGraphicFramePr>
          <p:nvPr/>
        </p:nvGraphicFramePr>
        <p:xfrm>
          <a:off x="762000" y="2133600"/>
          <a:ext cx="7929563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文档" r:id="rId6" imgW="3009511" imgH="1272622" progId="Word.Document.8">
                  <p:embed/>
                </p:oleObj>
              </mc:Choice>
              <mc:Fallback>
                <p:oleObj name="文档" r:id="rId6" imgW="3009511" imgH="12726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7929563" cy="33575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6" name="Object 2" descr="白色大理石"/>
          <p:cNvGraphicFramePr>
            <a:graphicFrameLocks noChangeAspect="1"/>
          </p:cNvGraphicFramePr>
          <p:nvPr/>
        </p:nvGraphicFramePr>
        <p:xfrm>
          <a:off x="1828800" y="533400"/>
          <a:ext cx="53514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文档" r:id="rId3" imgW="2790846" imgH="426851" progId="Word.Document.8">
                  <p:embed/>
                </p:oleObj>
              </mc:Choice>
              <mc:Fallback>
                <p:oleObj name="文档" r:id="rId3" imgW="2790846" imgH="426851" progId="Word.Document.8">
                  <p:embed/>
                  <p:pic>
                    <p:nvPicPr>
                      <p:cNvPr id="0" name="Object 2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400"/>
                        <a:ext cx="5351463" cy="80962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776288" y="2295525"/>
          <a:ext cx="7894637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Document" r:id="rId7" imgW="3010150" imgH="1271843" progId="Word.Document.8">
                  <p:embed/>
                </p:oleObj>
              </mc:Choice>
              <mc:Fallback>
                <p:oleObj name="Document" r:id="rId7" imgW="3010150" imgH="127184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295525"/>
                        <a:ext cx="7894637" cy="33321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758825" y="401638"/>
          <a:ext cx="7927975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文档" r:id="rId3" imgW="5488539" imgH="1556279" progId="Word.Document.8">
                  <p:embed/>
                </p:oleObj>
              </mc:Choice>
              <mc:Fallback>
                <p:oleObj name="文档" r:id="rId3" imgW="5488539" imgH="15562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401638"/>
                        <a:ext cx="7927975" cy="241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838200" y="2743200"/>
          <a:ext cx="8763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文档" r:id="rId5" imgW="5486400" imgH="384048" progId="Word.Document.8">
                  <p:embed/>
                </p:oleObj>
              </mc:Choice>
              <mc:Fallback>
                <p:oleObj name="文档" r:id="rId5" imgW="5486400" imgH="3840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87630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838200" y="3262313"/>
          <a:ext cx="8305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文档" r:id="rId7" imgW="5763768" imgH="384048" progId="Word.Document.8">
                  <p:embed/>
                </p:oleObj>
              </mc:Choice>
              <mc:Fallback>
                <p:oleObj name="文档" r:id="rId7" imgW="5763768" imgH="3840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62313"/>
                        <a:ext cx="83058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76200" y="3811588"/>
          <a:ext cx="8458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文档" r:id="rId9" imgW="5486400" imgH="295656" progId="Word.Document.8">
                  <p:embed/>
                </p:oleObj>
              </mc:Choice>
              <mc:Fallback>
                <p:oleObj name="文档" r:id="rId9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811588"/>
                        <a:ext cx="84582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066800" y="4397375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文档" r:id="rId11" imgW="5486400" imgH="295656" progId="Word.Document.8">
                  <p:embed/>
                </p:oleObj>
              </mc:Choice>
              <mc:Fallback>
                <p:oleObj name="文档" r:id="rId11" imgW="5486400" imgH="295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97375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2743200" y="4410075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文档" r:id="rId13" imgW="5486400" imgH="295656" progId="Word.Document.8">
                  <p:embed/>
                </p:oleObj>
              </mc:Choice>
              <mc:Fallback>
                <p:oleObj name="文档" r:id="rId13" imgW="5486400" imgH="29565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0075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4724400" y="4400550"/>
          <a:ext cx="8839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文档" r:id="rId15" imgW="5486400" imgH="295656" progId="Word.Document.8">
                  <p:embed/>
                </p:oleObj>
              </mc:Choice>
              <mc:Fallback>
                <p:oleObj name="文档" r:id="rId15" imgW="5486400" imgH="29565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00550"/>
                        <a:ext cx="8839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743200" y="5092700"/>
          <a:ext cx="2667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公式" r:id="rId17" imgW="1587500" imgH="596900" progId="Equation.3">
                  <p:embed/>
                </p:oleObj>
              </mc:Choice>
              <mc:Fallback>
                <p:oleObj name="公式" r:id="rId17" imgW="1587500" imgH="596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92700"/>
                        <a:ext cx="2667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609600" y="457200"/>
          <a:ext cx="8229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文档" r:id="rId3" imgW="5486400" imgH="295656" progId="Word.Document.8">
                  <p:embed/>
                </p:oleObj>
              </mc:Choice>
              <mc:Fallback>
                <p:oleObj name="文档" r:id="rId3" imgW="5486400" imgH="2956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82296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14400" y="990600"/>
          <a:ext cx="8458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文档" r:id="rId5" imgW="5484673" imgH="343267" progId="Word.Document.8">
                  <p:embed/>
                </p:oleObj>
              </mc:Choice>
              <mc:Fallback>
                <p:oleObj name="文档" r:id="rId5" imgW="5484673" imgH="34326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8458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590800" y="1614488"/>
          <a:ext cx="28194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公式" r:id="rId7" imgW="1600200" imgH="596900" progId="Equation.3">
                  <p:embed/>
                </p:oleObj>
              </mc:Choice>
              <mc:Fallback>
                <p:oleObj name="公式" r:id="rId7" imgW="16002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14488"/>
                        <a:ext cx="28194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762000" y="2770188"/>
          <a:ext cx="8001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文档" r:id="rId9" imgW="5497558" imgH="298302" progId="Word.Document.8">
                  <p:embed/>
                </p:oleObj>
              </mc:Choice>
              <mc:Fallback>
                <p:oleObj name="文档" r:id="rId9" imgW="5497558" imgH="29830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70188"/>
                        <a:ext cx="8001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5867400" y="2781300"/>
          <a:ext cx="42687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文档" r:id="rId11" imgW="2992830" imgH="298302" progId="Word.Document.8">
                  <p:embed/>
                </p:oleObj>
              </mc:Choice>
              <mc:Fallback>
                <p:oleObj name="文档" r:id="rId11" imgW="2992830" imgH="29830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781300"/>
                        <a:ext cx="42687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762000" y="3384550"/>
          <a:ext cx="7924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文档" r:id="rId13" imgW="5486400" imgH="295656" progId="Word.Document.8">
                  <p:embed/>
                </p:oleObj>
              </mc:Choice>
              <mc:Fallback>
                <p:oleObj name="文档" r:id="rId13" imgW="5486400" imgH="29565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84550"/>
                        <a:ext cx="7924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791200" y="3352800"/>
          <a:ext cx="8382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文档" r:id="rId15" imgW="5486400" imgH="295656" progId="Word.Document.8">
                  <p:embed/>
                </p:oleObj>
              </mc:Choice>
              <mc:Fallback>
                <p:oleObj name="文档" r:id="rId15" imgW="5486400" imgH="29565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52800"/>
                        <a:ext cx="8382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7848600" y="3343275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文档" r:id="rId17" imgW="5486400" imgH="295656" progId="Word.Document.8">
                  <p:embed/>
                </p:oleObj>
              </mc:Choice>
              <mc:Fallback>
                <p:oleObj name="文档" r:id="rId17" imgW="5486400" imgH="29565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343275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762000" y="3890963"/>
          <a:ext cx="14478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公式" r:id="rId19" imgW="889000" imgH="558800" progId="Equation.3">
                  <p:embed/>
                </p:oleObj>
              </mc:Choice>
              <mc:Fallback>
                <p:oleObj name="公式" r:id="rId19" imgW="889000" imgH="558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90963"/>
                        <a:ext cx="14478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2438400" y="41148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文档" r:id="rId21" imgW="5486400" imgH="295656" progId="Word.Document.8">
                  <p:embed/>
                </p:oleObj>
              </mc:Choice>
              <mc:Fallback>
                <p:oleObj name="文档" r:id="rId21" imgW="5486400" imgH="29565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2438400" y="4899025"/>
          <a:ext cx="3276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公式" r:id="rId23" imgW="1892300" imgH="558800" progId="Equation.3">
                  <p:embed/>
                </p:oleObj>
              </mc:Choice>
              <mc:Fallback>
                <p:oleObj name="公式" r:id="rId23" imgW="1892300" imgH="558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99025"/>
                        <a:ext cx="32766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14400" y="6858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1-11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从一副扑克牌中的</a:t>
            </a:r>
            <a:r>
              <a:rPr lang="en-US" altLang="zh-CN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13</a:t>
            </a:r>
            <a:r>
              <a:rPr lang="zh-CN" altLang="en-US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张黑桃里，一张一张有放回的抽取</a:t>
            </a:r>
            <a:r>
              <a:rPr lang="en-US" altLang="zh-CN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张，求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）没有同号的概率；</a:t>
            </a:r>
            <a:r>
              <a:rPr lang="zh-CN" altLang="en-US" sz="2800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）有同号的概率；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62000" y="266700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张中至多有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张同号的概率。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838200" y="316865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分析</a:t>
            </a:r>
            <a:r>
              <a:rPr lang="zh-CN" altLang="en-US" sz="2800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设   ：没有同号，  ：有同号， ：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张中至多有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张同号，则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               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3048000" y="32004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3" imgW="152268" imgH="164957" progId="Equation.DSMT4">
                  <p:embed/>
                </p:oleObj>
              </mc:Choice>
              <mc:Fallback>
                <p:oleObj name="Equation" r:id="rId3" imgW="152268" imgH="16495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004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5357813" y="3200400"/>
          <a:ext cx="357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200400"/>
                        <a:ext cx="3571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7281863" y="3200400"/>
          <a:ext cx="3381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Equation" r:id="rId7" imgW="152202" imgH="177569" progId="Equation.DSMT4">
                  <p:embed/>
                </p:oleObj>
              </mc:Choice>
              <mc:Fallback>
                <p:oleObj name="Equation" r:id="rId7" imgW="152202" imgH="17756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3" y="3200400"/>
                        <a:ext cx="3381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4768850" y="3581400"/>
          <a:ext cx="1479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Equation" r:id="rId9" imgW="672808" imgH="228501" progId="Equation.DSMT4">
                  <p:embed/>
                </p:oleObj>
              </mc:Choice>
              <mc:Fallback>
                <p:oleObj name="Equation" r:id="rId9" imgW="672808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3581400"/>
                        <a:ext cx="14795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6908800" y="3548063"/>
          <a:ext cx="15494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Equation" r:id="rId11" imgW="660113" imgH="241195" progId="Equation.DSMT4">
                  <p:embed/>
                </p:oleObj>
              </mc:Choice>
              <mc:Fallback>
                <p:oleObj name="Equation" r:id="rId11" imgW="660113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3548063"/>
                        <a:ext cx="15494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096000" y="3581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，而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838200" y="40386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从而可得</a:t>
            </a:r>
          </a:p>
        </p:txBody>
      </p:sp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2438400" y="4137025"/>
          <a:ext cx="76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13" imgW="355292" imgH="203024" progId="Equation.DSMT4">
                  <p:embed/>
                </p:oleObj>
              </mc:Choice>
              <mc:Fallback>
                <p:oleObj name="Equation" r:id="rId13" imgW="355292" imgH="2030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37025"/>
                        <a:ext cx="762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18"/>
          <p:cNvGraphicFramePr>
            <a:graphicFrameLocks noChangeAspect="1"/>
          </p:cNvGraphicFramePr>
          <p:nvPr/>
        </p:nvGraphicFramePr>
        <p:xfrm>
          <a:off x="4368800" y="4006850"/>
          <a:ext cx="1041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15" imgW="406224" imgH="190417" progId="Equation.DSMT4">
                  <p:embed/>
                </p:oleObj>
              </mc:Choice>
              <mc:Fallback>
                <p:oleObj name="Equation" r:id="rId15" imgW="406224" imgH="19041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006850"/>
                        <a:ext cx="1041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762000" y="40386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                         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，显然          ，从而由性质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可得其概率；</a:t>
            </a:r>
          </a:p>
        </p:txBody>
      </p:sp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2971800" y="4546600"/>
          <a:ext cx="349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17" imgW="152202" imgH="177569" progId="Equation.DSMT4">
                  <p:embed/>
                </p:oleObj>
              </mc:Choice>
              <mc:Fallback>
                <p:oleObj name="Equation" r:id="rId17" imgW="152202" imgH="17756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46600"/>
                        <a:ext cx="3492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762000" y="44958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        </a:t>
            </a:r>
            <a:r>
              <a:rPr lang="zh-CN" altLang="en-US" sz="2800" b="1">
                <a:solidFill>
                  <a:srgbClr val="0000D0"/>
                </a:solidFill>
                <a:latin typeface="楷体_GB2312" pitchFamily="49" charset="-122"/>
                <a:ea typeface="楷体_GB2312" pitchFamily="49" charset="-122"/>
              </a:rPr>
              <a:t>事件</a:t>
            </a:r>
            <a:r>
              <a:rPr lang="zh-CN" altLang="en-US" sz="1800" b="1">
                <a:solidFill>
                  <a:srgbClr val="0000D0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的概率也可由其逆事件“全部同号”的概率求得。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1524000" y="5500688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EE0000"/>
                </a:solidFill>
                <a:latin typeface="Arial" panose="020B0604020202020204" pitchFamily="34" charset="0"/>
                <a:ea typeface="楷体_GB2312" pitchFamily="49" charset="-122"/>
              </a:rPr>
              <a:t>问：恰有两张同号的概率是多少？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5" grpId="0"/>
      <p:bldP spid="76806" grpId="0"/>
      <p:bldP spid="76807" grpId="0"/>
      <p:bldP spid="76808" grpId="0"/>
      <p:bldP spid="76814" grpId="0"/>
      <p:bldP spid="76815" grpId="0"/>
      <p:bldP spid="76819" grpId="0"/>
      <p:bldP spid="76821" grpId="0"/>
      <p:bldP spid="768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679450" y="392113"/>
          <a:ext cx="7902575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文档" r:id="rId3" imgW="5506577" imgH="2212975" progId="Word.Document.8">
                  <p:embed/>
                </p:oleObj>
              </mc:Choice>
              <mc:Fallback>
                <p:oleObj name="文档" r:id="rId3" imgW="5506577" imgH="22129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92113"/>
                        <a:ext cx="7902575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685800" y="3429000"/>
          <a:ext cx="8077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文档" r:id="rId5" imgW="5486400" imgH="384048" progId="Word.Document.8">
                  <p:embed/>
                </p:oleObj>
              </mc:Choice>
              <mc:Fallback>
                <p:oleObj name="文档" r:id="rId5" imgW="5486400" imgH="3840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8077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762000" y="4038600"/>
          <a:ext cx="8153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8153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3657600" y="4038600"/>
          <a:ext cx="815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文档" r:id="rId9" imgW="5484673" imgH="389060" progId="Word.Document.8">
                  <p:embed/>
                </p:oleObj>
              </mc:Choice>
              <mc:Fallback>
                <p:oleObj name="文档" r:id="rId9" imgW="5484673" imgH="3890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38600"/>
                        <a:ext cx="815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2133600" y="4572000"/>
          <a:ext cx="3886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公式" r:id="rId11" imgW="2273300" imgH="596900" progId="Equation.3">
                  <p:embed/>
                </p:oleObj>
              </mc:Choice>
              <mc:Fallback>
                <p:oleObj name="公式" r:id="rId11" imgW="22733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38862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228600" y="5715000"/>
          <a:ext cx="8382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文档" r:id="rId13" imgW="5486400" imgH="295656" progId="Word.Document.8">
                  <p:embed/>
                </p:oleObj>
              </mc:Choice>
              <mc:Fallback>
                <p:oleObj name="文档" r:id="rId13" imgW="5486400" imgH="29565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715000"/>
                        <a:ext cx="8382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685800" y="584200"/>
          <a:ext cx="79279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文档" r:id="rId3" imgW="5498592" imgH="661416" progId="Word.Document.8">
                  <p:embed/>
                </p:oleObj>
              </mc:Choice>
              <mc:Fallback>
                <p:oleObj name="文档" r:id="rId3" imgW="5498592" imgH="6614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4200"/>
                        <a:ext cx="79279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133600" y="1492250"/>
          <a:ext cx="3733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公式" r:id="rId5" imgW="2298700" imgH="558800" progId="Equation.3">
                  <p:embed/>
                </p:oleObj>
              </mc:Choice>
              <mc:Fallback>
                <p:oleObj name="公式" r:id="rId5" imgW="22987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92250"/>
                        <a:ext cx="37338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52400" y="2324100"/>
          <a:ext cx="9067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文档" r:id="rId7" imgW="5486400" imgH="326136" progId="Word.Document.8">
                  <p:embed/>
                </p:oleObj>
              </mc:Choice>
              <mc:Fallback>
                <p:oleObj name="文档" r:id="rId7" imgW="5486400" imgH="32613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324100"/>
                        <a:ext cx="90678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114800" y="2171700"/>
          <a:ext cx="3657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公式" r:id="rId9" imgW="2552700" imgH="558800" progId="Equation.3">
                  <p:embed/>
                </p:oleObj>
              </mc:Choice>
              <mc:Fallback>
                <p:oleObj name="公式" r:id="rId9" imgW="25527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71700"/>
                        <a:ext cx="3657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914400" y="3086100"/>
          <a:ext cx="782955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文档" r:id="rId11" imgW="5573211" imgH="2591447" progId="Word.Document.8">
                  <p:embed/>
                </p:oleObj>
              </mc:Choice>
              <mc:Fallback>
                <p:oleObj name="文档" r:id="rId11" imgW="5573211" imgH="259144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86100"/>
                        <a:ext cx="7829550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4648200" y="990600"/>
          <a:ext cx="7848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文档" r:id="rId13" imgW="5273040" imgH="396240" progId="Word.Document.8">
                  <p:embed/>
                </p:oleObj>
              </mc:Choice>
              <mc:Fallback>
                <p:oleObj name="文档" r:id="rId13" imgW="5273040" imgH="39624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90600"/>
                        <a:ext cx="7848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sz="quarter"/>
          </p:nvPr>
        </p:nvSpPr>
        <p:spPr>
          <a:gradFill rotWithShape="1">
            <a:gsLst>
              <a:gs pos="0">
                <a:schemeClr val="bg1"/>
              </a:gs>
              <a:gs pos="100000">
                <a:srgbClr val="00FF00"/>
              </a:gs>
            </a:gsLst>
            <a:path path="shape">
              <a:fillToRect l="50000" t="50000" r="50000" b="50000"/>
            </a:path>
          </a:gradFill>
          <a:ln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FF0000"/>
                </a:solidFill>
                <a:ea typeface="隶书" panose="02010509060101010101" pitchFamily="49" charset="-122"/>
              </a:rPr>
              <a:t>随机取数</a:t>
            </a:r>
          </a:p>
        </p:txBody>
      </p:sp>
      <p:graphicFrame>
        <p:nvGraphicFramePr>
          <p:cNvPr id="393219" name="Object 3" descr="下对角虚线"/>
          <p:cNvGraphicFramePr>
            <a:graphicFrameLocks noChangeAspect="1"/>
          </p:cNvGraphicFramePr>
          <p:nvPr>
            <p:ph sz="quarter" idx="1"/>
          </p:nvPr>
        </p:nvGraphicFramePr>
        <p:xfrm>
          <a:off x="392113" y="1528763"/>
          <a:ext cx="8374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Document" r:id="rId4" imgW="5686164" imgH="987350" progId="Word.Document.8">
                  <p:embed/>
                </p:oleObj>
              </mc:Choice>
              <mc:Fallback>
                <p:oleObj name="Document" r:id="rId4" imgW="5686164" imgH="987350" progId="Word.Document.8">
                  <p:embed/>
                  <p:pic>
                    <p:nvPicPr>
                      <p:cNvPr id="0" name="Object 3" descr="下对角虚线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528763"/>
                        <a:ext cx="8374062" cy="1454150"/>
                      </a:xfrm>
                      <a:prstGeom prst="rect">
                        <a:avLst/>
                      </a:prstGeom>
                      <a:pattFill prst="dashDnDiag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0" name="Object 4" descr="大纸屑"/>
          <p:cNvGraphicFramePr>
            <a:graphicFrameLocks noChangeAspect="1"/>
          </p:cNvGraphicFramePr>
          <p:nvPr>
            <p:ph sz="quarter" idx="2"/>
          </p:nvPr>
        </p:nvGraphicFramePr>
        <p:xfrm>
          <a:off x="374650" y="3059113"/>
          <a:ext cx="8469313" cy="314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文档" r:id="rId6" imgW="5667409" imgH="2066881" progId="Word.Document.8">
                  <p:embed/>
                </p:oleObj>
              </mc:Choice>
              <mc:Fallback>
                <p:oleObj name="文档" r:id="rId6" imgW="5667409" imgH="2066881" progId="Word.Document.8">
                  <p:embed/>
                  <p:pic>
                    <p:nvPicPr>
                      <p:cNvPr id="0" name="Object 4" descr="大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059113"/>
                        <a:ext cx="8469313" cy="3144837"/>
                      </a:xfrm>
                      <a:prstGeom prst="rect">
                        <a:avLst/>
                      </a:prstGeom>
                      <a:pattFill prst="lgConfetti">
                        <a:fgClr>
                          <a:srgbClr val="CCFFCC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1" name="Object 5"/>
          <p:cNvGraphicFramePr>
            <a:graphicFrameLocks noChangeAspect="1"/>
          </p:cNvGraphicFramePr>
          <p:nvPr>
            <p:ph sz="quarter" idx="4"/>
          </p:nvPr>
        </p:nvGraphicFramePr>
        <p:xfrm>
          <a:off x="1219200" y="3810000"/>
          <a:ext cx="1143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文档" r:id="rId8" imgW="847614" imgH="400042" progId="Word.Document.8">
                  <p:embed/>
                </p:oleObj>
              </mc:Choice>
              <mc:Fallback>
                <p:oleObj name="文档" r:id="rId8" imgW="847614" imgH="40004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11430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2" name="Object 6"/>
          <p:cNvGraphicFramePr>
            <a:graphicFrameLocks noChangeAspect="1"/>
          </p:cNvGraphicFramePr>
          <p:nvPr/>
        </p:nvGraphicFramePr>
        <p:xfrm>
          <a:off x="2286000" y="3886200"/>
          <a:ext cx="21304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文档" r:id="rId10" imgW="1571596" imgH="295307" progId="Word.Document.8">
                  <p:embed/>
                </p:oleObj>
              </mc:Choice>
              <mc:Fallback>
                <p:oleObj name="文档" r:id="rId10" imgW="1571596" imgH="29530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21304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3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4343400" y="3886200"/>
          <a:ext cx="3768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文档" r:id="rId12" imgW="3819393" imgH="562002" progId="Word.Document.8">
                  <p:embed/>
                </p:oleObj>
              </mc:Choice>
              <mc:Fallback>
                <p:oleObj name="文档" r:id="rId12" imgW="3819393" imgH="56200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86200"/>
                        <a:ext cx="37687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Object 8"/>
          <p:cNvGraphicFramePr>
            <a:graphicFrameLocks noChangeAspect="1"/>
          </p:cNvGraphicFramePr>
          <p:nvPr/>
        </p:nvGraphicFramePr>
        <p:xfrm>
          <a:off x="539750" y="4346575"/>
          <a:ext cx="83645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文档" r:id="rId14" imgW="5143453" imgH="266694" progId="Word.Document.8">
                  <p:embed/>
                </p:oleObj>
              </mc:Choice>
              <mc:Fallback>
                <p:oleObj name="文档" r:id="rId14" imgW="5143453" imgH="26669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46575"/>
                        <a:ext cx="83645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5" name="Object 9"/>
          <p:cNvGraphicFramePr>
            <a:graphicFrameLocks noChangeAspect="1"/>
          </p:cNvGraphicFramePr>
          <p:nvPr/>
        </p:nvGraphicFramePr>
        <p:xfrm>
          <a:off x="609600" y="4876800"/>
          <a:ext cx="87804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文档" r:id="rId16" imgW="5410155" imgH="523941" progId="Word.Document.8">
                  <p:embed/>
                </p:oleObj>
              </mc:Choice>
              <mc:Fallback>
                <p:oleObj name="文档" r:id="rId16" imgW="5410155" imgH="52394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87804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6" name="Object 10"/>
          <p:cNvGraphicFramePr>
            <a:graphicFrameLocks noChangeAspect="1"/>
          </p:cNvGraphicFramePr>
          <p:nvPr/>
        </p:nvGraphicFramePr>
        <p:xfrm>
          <a:off x="539750" y="5260975"/>
          <a:ext cx="79740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文档" r:id="rId18" imgW="4943427" imgH="542836" progId="Word.Document.8">
                  <p:embed/>
                </p:oleObj>
              </mc:Choice>
              <mc:Fallback>
                <p:oleObj name="文档" r:id="rId18" imgW="4943427" imgH="54283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60975"/>
                        <a:ext cx="79740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7" name="Object 11"/>
          <p:cNvGraphicFramePr>
            <a:graphicFrameLocks noChangeAspect="1"/>
          </p:cNvGraphicFramePr>
          <p:nvPr/>
        </p:nvGraphicFramePr>
        <p:xfrm>
          <a:off x="3124200" y="5638800"/>
          <a:ext cx="3371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文档" r:id="rId20" imgW="2057489" imgH="314203" progId="Word.Document.8">
                  <p:embed/>
                </p:oleObj>
              </mc:Choice>
              <mc:Fallback>
                <p:oleObj name="文档" r:id="rId20" imgW="2057489" imgH="314203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638800"/>
                        <a:ext cx="33718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685800" y="452438"/>
          <a:ext cx="78486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Document" r:id="rId4" imgW="5437355" imgH="987368" progId="Word.Document.8">
                  <p:embed/>
                </p:oleObj>
              </mc:Choice>
              <mc:Fallback>
                <p:oleObj name="Document" r:id="rId4" imgW="5437355" imgH="9873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2438"/>
                        <a:ext cx="78486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685800" y="1752600"/>
          <a:ext cx="7924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文档" r:id="rId6" imgW="5486400" imgH="591312" progId="Word.Document.8">
                  <p:embed/>
                </p:oleObj>
              </mc:Choice>
              <mc:Fallback>
                <p:oleObj name="文档" r:id="rId6" imgW="5486400" imgH="5913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9248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685800" y="2209800"/>
          <a:ext cx="7924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文档" r:id="rId8" imgW="5486400" imgH="612648" progId="Word.Document.8">
                  <p:embed/>
                </p:oleObj>
              </mc:Choice>
              <mc:Fallback>
                <p:oleObj name="文档" r:id="rId8" imgW="5486400" imgH="6126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924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685800" y="2667000"/>
          <a:ext cx="784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文档" r:id="rId10" imgW="5486400" imgH="612648" progId="Word.Document.8">
                  <p:embed/>
                </p:oleObj>
              </mc:Choice>
              <mc:Fallback>
                <p:oleObj name="文档" r:id="rId10" imgW="5486400" imgH="61264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784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048000" y="3124200"/>
          <a:ext cx="7924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文档" r:id="rId12" imgW="5486400" imgH="295656" progId="Word.Document.8">
                  <p:embed/>
                </p:oleObj>
              </mc:Choice>
              <mc:Fallback>
                <p:oleObj name="文档" r:id="rId12" imgW="5486400" imgH="295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7924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838200" y="3765550"/>
          <a:ext cx="3657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公式" r:id="rId14" imgW="2705100" imgH="596900" progId="Equation.3">
                  <p:embed/>
                </p:oleObj>
              </mc:Choice>
              <mc:Fallback>
                <p:oleObj name="公式" r:id="rId14" imgW="27051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65550"/>
                        <a:ext cx="36576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4724400" y="3733800"/>
          <a:ext cx="3886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公式" r:id="rId16" imgW="2705100" imgH="596900" progId="Equation.3">
                  <p:embed/>
                </p:oleObj>
              </mc:Choice>
              <mc:Fallback>
                <p:oleObj name="公式" r:id="rId16" imgW="2705100" imgH="596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8862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685800" y="4724400"/>
          <a:ext cx="8686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文档" r:id="rId18" imgW="5486400" imgH="405384" progId="Word.Document.8">
                  <p:embed/>
                </p:oleObj>
              </mc:Choice>
              <mc:Fallback>
                <p:oleObj name="文档" r:id="rId18" imgW="5486400" imgH="40538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8686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600200" y="5410200"/>
          <a:ext cx="8915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文档" r:id="rId20" imgW="5486400" imgH="384048" progId="Word.Document.8">
                  <p:embed/>
                </p:oleObj>
              </mc:Choice>
              <mc:Fallback>
                <p:oleObj name="文档" r:id="rId20" imgW="5486400" imgH="38404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89154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3505200" y="1295400"/>
            <a:ext cx="502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685800" y="17526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7" grpId="0" animBg="1"/>
      <p:bldP spid="65548" grpId="0" animBg="1"/>
    </p:bld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4298</TotalTime>
  <Words>791</Words>
  <Application>Microsoft Office PowerPoint</Application>
  <PresentationFormat>全屏显示(4:3)</PresentationFormat>
  <Paragraphs>56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Verdana</vt:lpstr>
      <vt:lpstr>宋体</vt:lpstr>
      <vt:lpstr>Arial</vt:lpstr>
      <vt:lpstr>Times New Roman</vt:lpstr>
      <vt:lpstr>楷体_GB2312</vt:lpstr>
      <vt:lpstr>隶书</vt:lpstr>
      <vt:lpstr>Tahoma</vt:lpstr>
      <vt:lpstr>Balloons</vt:lpstr>
      <vt:lpstr>3_默认设计模板</vt:lpstr>
      <vt:lpstr>4_默认设计模板</vt:lpstr>
      <vt:lpstr>5_默认设计模板</vt:lpstr>
      <vt:lpstr>6_默认设计模板</vt:lpstr>
      <vt:lpstr>7_默认设计模板</vt:lpstr>
      <vt:lpstr>Microsoft Word 文档</vt:lpstr>
      <vt:lpstr>Microsoft Equation 3.0</vt:lpstr>
      <vt:lpstr>MathType 6.0 Equation</vt:lpstr>
      <vt:lpstr>Microsoft Word 97 - 2003 Document</vt:lpstr>
      <vt:lpstr>Microsoft Word 97 - 2003 文档</vt:lpstr>
      <vt:lpstr>Microsoft 公式 3.0</vt:lpstr>
      <vt:lpstr>Microsoft Clip Gallery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随机取数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四、其它问题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67</cp:revision>
  <cp:lastPrinted>1601-01-01T00:00:00Z</cp:lastPrinted>
  <dcterms:created xsi:type="dcterms:W3CDTF">1601-01-01T00:00:00Z</dcterms:created>
  <dcterms:modified xsi:type="dcterms:W3CDTF">2019-02-20T12:18:31Z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