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6.xml" ContentType="application/vnd.openxmlformats-officedocument.theme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  <p:sldMasterId id="2147484009" r:id="rId2"/>
    <p:sldMasterId id="2147484021" r:id="rId3"/>
    <p:sldMasterId id="2147484045" r:id="rId4"/>
    <p:sldMasterId id="2147484057" r:id="rId5"/>
    <p:sldMasterId id="2147484069" r:id="rId6"/>
    <p:sldMasterId id="2147484586" r:id="rId7"/>
  </p:sldMasterIdLst>
  <p:notesMasterIdLst>
    <p:notesMasterId r:id="rId35"/>
  </p:notesMasterIdLst>
  <p:sldIdLst>
    <p:sldId id="427" r:id="rId8"/>
    <p:sldId id="416" r:id="rId9"/>
    <p:sldId id="417" r:id="rId10"/>
    <p:sldId id="327" r:id="rId11"/>
    <p:sldId id="418" r:id="rId12"/>
    <p:sldId id="419" r:id="rId13"/>
    <p:sldId id="428" r:id="rId14"/>
    <p:sldId id="420" r:id="rId15"/>
    <p:sldId id="328" r:id="rId16"/>
    <p:sldId id="340" r:id="rId17"/>
    <p:sldId id="422" r:id="rId18"/>
    <p:sldId id="330" r:id="rId19"/>
    <p:sldId id="331" r:id="rId20"/>
    <p:sldId id="332" r:id="rId21"/>
    <p:sldId id="333" r:id="rId22"/>
    <p:sldId id="342" r:id="rId23"/>
    <p:sldId id="334" r:id="rId24"/>
    <p:sldId id="335" r:id="rId25"/>
    <p:sldId id="336" r:id="rId26"/>
    <p:sldId id="337" r:id="rId27"/>
    <p:sldId id="338" r:id="rId28"/>
    <p:sldId id="341" r:id="rId29"/>
    <p:sldId id="339" r:id="rId30"/>
    <p:sldId id="423" r:id="rId31"/>
    <p:sldId id="424" r:id="rId32"/>
    <p:sldId id="425" r:id="rId33"/>
    <p:sldId id="426" r:id="rId3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CAE1"/>
    <a:srgbClr val="0000E2"/>
    <a:srgbClr val="0000FF"/>
    <a:srgbClr val="EFF509"/>
    <a:srgbClr val="62147A"/>
    <a:srgbClr val="FA0065"/>
    <a:srgbClr val="EE00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821" autoAdjust="0"/>
    <p:restoredTop sz="95122" autoAdjust="0"/>
  </p:normalViewPr>
  <p:slideViewPr>
    <p:cSldViewPr>
      <p:cViewPr varScale="1">
        <p:scale>
          <a:sx n="51" d="100"/>
          <a:sy n="51" d="100"/>
        </p:scale>
        <p:origin x="8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tableStyles" Target="tableStyles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presProps" Target="pres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" Type="http://schemas.openxmlformats.org/officeDocument/2006/relationships/slideMaster" Target="slideMasters/slideMaster3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emf"/><Relationship Id="rId7" Type="http://schemas.openxmlformats.org/officeDocument/2006/relationships/image" Target="../media/image7.wmf"/><Relationship Id="rId2" Type="http://schemas.openxmlformats.org/officeDocument/2006/relationships/image" Target="../media/image2.png"/><Relationship Id="rId1" Type="http://schemas.openxmlformats.org/officeDocument/2006/relationships/image" Target="../media/image1.e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5" Type="http://schemas.openxmlformats.org/officeDocument/2006/relationships/image" Target="../media/image5.emf"/><Relationship Id="rId10" Type="http://schemas.openxmlformats.org/officeDocument/2006/relationships/image" Target="../media/image10.wmf"/><Relationship Id="rId4" Type="http://schemas.openxmlformats.org/officeDocument/2006/relationships/image" Target="../media/image4.emf"/><Relationship Id="rId9" Type="http://schemas.openxmlformats.org/officeDocument/2006/relationships/image" Target="../media/image9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87.emf"/><Relationship Id="rId3" Type="http://schemas.openxmlformats.org/officeDocument/2006/relationships/image" Target="../media/image82.emf"/><Relationship Id="rId7" Type="http://schemas.openxmlformats.org/officeDocument/2006/relationships/image" Target="../media/image86.emf"/><Relationship Id="rId2" Type="http://schemas.openxmlformats.org/officeDocument/2006/relationships/image" Target="../media/image81.png"/><Relationship Id="rId1" Type="http://schemas.openxmlformats.org/officeDocument/2006/relationships/image" Target="../media/image80.emf"/><Relationship Id="rId6" Type="http://schemas.openxmlformats.org/officeDocument/2006/relationships/image" Target="../media/image85.emf"/><Relationship Id="rId5" Type="http://schemas.openxmlformats.org/officeDocument/2006/relationships/image" Target="../media/image84.emf"/><Relationship Id="rId4" Type="http://schemas.openxmlformats.org/officeDocument/2006/relationships/image" Target="../media/image83.e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5.wmf"/><Relationship Id="rId3" Type="http://schemas.openxmlformats.org/officeDocument/2006/relationships/image" Target="../media/image90.wmf"/><Relationship Id="rId7" Type="http://schemas.openxmlformats.org/officeDocument/2006/relationships/image" Target="../media/image94.wmf"/><Relationship Id="rId2" Type="http://schemas.openxmlformats.org/officeDocument/2006/relationships/image" Target="../media/image89.emf"/><Relationship Id="rId1" Type="http://schemas.openxmlformats.org/officeDocument/2006/relationships/image" Target="../media/image88.emf"/><Relationship Id="rId6" Type="http://schemas.openxmlformats.org/officeDocument/2006/relationships/image" Target="../media/image93.wmf"/><Relationship Id="rId5" Type="http://schemas.openxmlformats.org/officeDocument/2006/relationships/image" Target="../media/image92.wmf"/><Relationship Id="rId4" Type="http://schemas.openxmlformats.org/officeDocument/2006/relationships/image" Target="../media/image91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wmf"/><Relationship Id="rId3" Type="http://schemas.openxmlformats.org/officeDocument/2006/relationships/image" Target="../media/image98.emf"/><Relationship Id="rId7" Type="http://schemas.openxmlformats.org/officeDocument/2006/relationships/image" Target="../media/image102.wmf"/><Relationship Id="rId2" Type="http://schemas.openxmlformats.org/officeDocument/2006/relationships/image" Target="../media/image97.wmf"/><Relationship Id="rId1" Type="http://schemas.openxmlformats.org/officeDocument/2006/relationships/image" Target="../media/image96.wmf"/><Relationship Id="rId6" Type="http://schemas.openxmlformats.org/officeDocument/2006/relationships/image" Target="../media/image101.wmf"/><Relationship Id="rId5" Type="http://schemas.openxmlformats.org/officeDocument/2006/relationships/image" Target="../media/image100.wmf"/><Relationship Id="rId10" Type="http://schemas.openxmlformats.org/officeDocument/2006/relationships/image" Target="../media/image105.wmf"/><Relationship Id="rId4" Type="http://schemas.openxmlformats.org/officeDocument/2006/relationships/image" Target="../media/image99.wmf"/><Relationship Id="rId9" Type="http://schemas.openxmlformats.org/officeDocument/2006/relationships/image" Target="../media/image104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wmf"/><Relationship Id="rId7" Type="http://schemas.openxmlformats.org/officeDocument/2006/relationships/image" Target="../media/image112.wmf"/><Relationship Id="rId2" Type="http://schemas.openxmlformats.org/officeDocument/2006/relationships/image" Target="../media/image107.wmf"/><Relationship Id="rId1" Type="http://schemas.openxmlformats.org/officeDocument/2006/relationships/image" Target="../media/image106.emf"/><Relationship Id="rId6" Type="http://schemas.openxmlformats.org/officeDocument/2006/relationships/image" Target="../media/image111.wmf"/><Relationship Id="rId5" Type="http://schemas.openxmlformats.org/officeDocument/2006/relationships/image" Target="../media/image110.emf"/><Relationship Id="rId4" Type="http://schemas.openxmlformats.org/officeDocument/2006/relationships/image" Target="../media/image109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wmf"/><Relationship Id="rId3" Type="http://schemas.openxmlformats.org/officeDocument/2006/relationships/image" Target="../media/image115.wmf"/><Relationship Id="rId7" Type="http://schemas.openxmlformats.org/officeDocument/2006/relationships/image" Target="../media/image119.wmf"/><Relationship Id="rId2" Type="http://schemas.openxmlformats.org/officeDocument/2006/relationships/image" Target="../media/image114.wmf"/><Relationship Id="rId1" Type="http://schemas.openxmlformats.org/officeDocument/2006/relationships/image" Target="../media/image113.wmf"/><Relationship Id="rId6" Type="http://schemas.openxmlformats.org/officeDocument/2006/relationships/image" Target="../media/image118.wmf"/><Relationship Id="rId11" Type="http://schemas.openxmlformats.org/officeDocument/2006/relationships/image" Target="../media/image123.emf"/><Relationship Id="rId5" Type="http://schemas.openxmlformats.org/officeDocument/2006/relationships/image" Target="../media/image117.wmf"/><Relationship Id="rId10" Type="http://schemas.openxmlformats.org/officeDocument/2006/relationships/image" Target="../media/image122.wmf"/><Relationship Id="rId4" Type="http://schemas.openxmlformats.org/officeDocument/2006/relationships/image" Target="../media/image116.wmf"/><Relationship Id="rId9" Type="http://schemas.openxmlformats.org/officeDocument/2006/relationships/image" Target="../media/image121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wmf"/><Relationship Id="rId2" Type="http://schemas.openxmlformats.org/officeDocument/2006/relationships/image" Target="../media/image125.emf"/><Relationship Id="rId1" Type="http://schemas.openxmlformats.org/officeDocument/2006/relationships/image" Target="../media/image124.emf"/><Relationship Id="rId5" Type="http://schemas.openxmlformats.org/officeDocument/2006/relationships/image" Target="../media/image128.wmf"/><Relationship Id="rId4" Type="http://schemas.openxmlformats.org/officeDocument/2006/relationships/image" Target="../media/image127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wmf"/><Relationship Id="rId3" Type="http://schemas.openxmlformats.org/officeDocument/2006/relationships/image" Target="../media/image132.wmf"/><Relationship Id="rId7" Type="http://schemas.openxmlformats.org/officeDocument/2006/relationships/image" Target="../media/image127.wmf"/><Relationship Id="rId2" Type="http://schemas.openxmlformats.org/officeDocument/2006/relationships/image" Target="../media/image131.emf"/><Relationship Id="rId1" Type="http://schemas.openxmlformats.org/officeDocument/2006/relationships/image" Target="../media/image130.emf"/><Relationship Id="rId6" Type="http://schemas.openxmlformats.org/officeDocument/2006/relationships/image" Target="../media/image135.wmf"/><Relationship Id="rId5" Type="http://schemas.openxmlformats.org/officeDocument/2006/relationships/image" Target="../media/image134.wmf"/><Relationship Id="rId4" Type="http://schemas.openxmlformats.org/officeDocument/2006/relationships/image" Target="../media/image133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wmf"/><Relationship Id="rId3" Type="http://schemas.openxmlformats.org/officeDocument/2006/relationships/image" Target="../media/image139.wmf"/><Relationship Id="rId7" Type="http://schemas.openxmlformats.org/officeDocument/2006/relationships/image" Target="../media/image143.wmf"/><Relationship Id="rId2" Type="http://schemas.openxmlformats.org/officeDocument/2006/relationships/image" Target="../media/image138.wmf"/><Relationship Id="rId1" Type="http://schemas.openxmlformats.org/officeDocument/2006/relationships/image" Target="../media/image137.emf"/><Relationship Id="rId6" Type="http://schemas.openxmlformats.org/officeDocument/2006/relationships/image" Target="../media/image142.wmf"/><Relationship Id="rId5" Type="http://schemas.openxmlformats.org/officeDocument/2006/relationships/image" Target="../media/image141.wmf"/><Relationship Id="rId4" Type="http://schemas.openxmlformats.org/officeDocument/2006/relationships/image" Target="../media/image140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5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wmf"/><Relationship Id="rId2" Type="http://schemas.openxmlformats.org/officeDocument/2006/relationships/image" Target="../media/image147.wmf"/><Relationship Id="rId1" Type="http://schemas.openxmlformats.org/officeDocument/2006/relationships/image" Target="../media/image146.wmf"/><Relationship Id="rId6" Type="http://schemas.openxmlformats.org/officeDocument/2006/relationships/image" Target="../media/image151.wmf"/><Relationship Id="rId5" Type="http://schemas.openxmlformats.org/officeDocument/2006/relationships/image" Target="../media/image150.wmf"/><Relationship Id="rId4" Type="http://schemas.openxmlformats.org/officeDocument/2006/relationships/image" Target="../media/image149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13" Type="http://schemas.openxmlformats.org/officeDocument/2006/relationships/image" Target="../media/image23.emf"/><Relationship Id="rId3" Type="http://schemas.openxmlformats.org/officeDocument/2006/relationships/image" Target="../media/image2.png"/><Relationship Id="rId7" Type="http://schemas.openxmlformats.org/officeDocument/2006/relationships/image" Target="../media/image17.emf"/><Relationship Id="rId12" Type="http://schemas.openxmlformats.org/officeDocument/2006/relationships/image" Target="../media/image22.emf"/><Relationship Id="rId17" Type="http://schemas.openxmlformats.org/officeDocument/2006/relationships/image" Target="../media/image27.emf"/><Relationship Id="rId2" Type="http://schemas.openxmlformats.org/officeDocument/2006/relationships/image" Target="../media/image13.emf"/><Relationship Id="rId16" Type="http://schemas.openxmlformats.org/officeDocument/2006/relationships/image" Target="../media/image26.emf"/><Relationship Id="rId1" Type="http://schemas.openxmlformats.org/officeDocument/2006/relationships/image" Target="../media/image12.jpeg"/><Relationship Id="rId6" Type="http://schemas.openxmlformats.org/officeDocument/2006/relationships/image" Target="../media/image16.emf"/><Relationship Id="rId11" Type="http://schemas.openxmlformats.org/officeDocument/2006/relationships/image" Target="../media/image21.emf"/><Relationship Id="rId5" Type="http://schemas.openxmlformats.org/officeDocument/2006/relationships/image" Target="../media/image15.emf"/><Relationship Id="rId15" Type="http://schemas.openxmlformats.org/officeDocument/2006/relationships/image" Target="../media/image25.emf"/><Relationship Id="rId10" Type="http://schemas.openxmlformats.org/officeDocument/2006/relationships/image" Target="../media/image20.emf"/><Relationship Id="rId4" Type="http://schemas.openxmlformats.org/officeDocument/2006/relationships/image" Target="../media/image14.emf"/><Relationship Id="rId9" Type="http://schemas.openxmlformats.org/officeDocument/2006/relationships/image" Target="../media/image19.emf"/><Relationship Id="rId14" Type="http://schemas.openxmlformats.org/officeDocument/2006/relationships/image" Target="../media/image24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4.wmf"/><Relationship Id="rId2" Type="http://schemas.openxmlformats.org/officeDocument/2006/relationships/image" Target="../media/image153.wmf"/><Relationship Id="rId1" Type="http://schemas.openxmlformats.org/officeDocument/2006/relationships/image" Target="../media/image152.wmf"/><Relationship Id="rId5" Type="http://schemas.openxmlformats.org/officeDocument/2006/relationships/image" Target="../media/image156.wmf"/><Relationship Id="rId4" Type="http://schemas.openxmlformats.org/officeDocument/2006/relationships/image" Target="../media/image155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9.wmf"/><Relationship Id="rId7" Type="http://schemas.openxmlformats.org/officeDocument/2006/relationships/image" Target="../media/image163.wmf"/><Relationship Id="rId2" Type="http://schemas.openxmlformats.org/officeDocument/2006/relationships/image" Target="../media/image158.wmf"/><Relationship Id="rId1" Type="http://schemas.openxmlformats.org/officeDocument/2006/relationships/image" Target="../media/image157.wmf"/><Relationship Id="rId6" Type="http://schemas.openxmlformats.org/officeDocument/2006/relationships/image" Target="../media/image162.wmf"/><Relationship Id="rId5" Type="http://schemas.openxmlformats.org/officeDocument/2006/relationships/image" Target="../media/image161.wmf"/><Relationship Id="rId4" Type="http://schemas.openxmlformats.org/officeDocument/2006/relationships/image" Target="../media/image160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1.wmf"/><Relationship Id="rId3" Type="http://schemas.openxmlformats.org/officeDocument/2006/relationships/image" Target="../media/image166.wmf"/><Relationship Id="rId7" Type="http://schemas.openxmlformats.org/officeDocument/2006/relationships/image" Target="../media/image170.wmf"/><Relationship Id="rId12" Type="http://schemas.openxmlformats.org/officeDocument/2006/relationships/image" Target="../media/image175.wmf"/><Relationship Id="rId2" Type="http://schemas.openxmlformats.org/officeDocument/2006/relationships/image" Target="../media/image165.wmf"/><Relationship Id="rId1" Type="http://schemas.openxmlformats.org/officeDocument/2006/relationships/image" Target="../media/image164.wmf"/><Relationship Id="rId6" Type="http://schemas.openxmlformats.org/officeDocument/2006/relationships/image" Target="../media/image169.emf"/><Relationship Id="rId11" Type="http://schemas.openxmlformats.org/officeDocument/2006/relationships/image" Target="../media/image174.wmf"/><Relationship Id="rId5" Type="http://schemas.openxmlformats.org/officeDocument/2006/relationships/image" Target="../media/image168.wmf"/><Relationship Id="rId10" Type="http://schemas.openxmlformats.org/officeDocument/2006/relationships/image" Target="../media/image173.wmf"/><Relationship Id="rId4" Type="http://schemas.openxmlformats.org/officeDocument/2006/relationships/image" Target="../media/image167.emf"/><Relationship Id="rId9" Type="http://schemas.openxmlformats.org/officeDocument/2006/relationships/image" Target="../media/image172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7.emf"/><Relationship Id="rId1" Type="http://schemas.openxmlformats.org/officeDocument/2006/relationships/image" Target="../media/image176.e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8.emf"/><Relationship Id="rId1" Type="http://schemas.openxmlformats.org/officeDocument/2006/relationships/image" Target="../media/image2.png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emf"/><Relationship Id="rId1" Type="http://schemas.openxmlformats.org/officeDocument/2006/relationships/image" Target="../media/image179.e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2.emf"/><Relationship Id="rId1" Type="http://schemas.openxmlformats.org/officeDocument/2006/relationships/image" Target="../media/image181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emf"/><Relationship Id="rId6" Type="http://schemas.openxmlformats.org/officeDocument/2006/relationships/image" Target="../media/image33.emf"/><Relationship Id="rId5" Type="http://schemas.openxmlformats.org/officeDocument/2006/relationships/image" Target="../media/image32.emf"/><Relationship Id="rId4" Type="http://schemas.openxmlformats.org/officeDocument/2006/relationships/image" Target="../media/image31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40.emf"/><Relationship Id="rId13" Type="http://schemas.openxmlformats.org/officeDocument/2006/relationships/image" Target="../media/image45.emf"/><Relationship Id="rId3" Type="http://schemas.openxmlformats.org/officeDocument/2006/relationships/image" Target="../media/image35.emf"/><Relationship Id="rId7" Type="http://schemas.openxmlformats.org/officeDocument/2006/relationships/image" Target="../media/image39.emf"/><Relationship Id="rId12" Type="http://schemas.openxmlformats.org/officeDocument/2006/relationships/image" Target="../media/image44.emf"/><Relationship Id="rId2" Type="http://schemas.openxmlformats.org/officeDocument/2006/relationships/image" Target="../media/image34.emf"/><Relationship Id="rId16" Type="http://schemas.openxmlformats.org/officeDocument/2006/relationships/image" Target="../media/image48.emf"/><Relationship Id="rId1" Type="http://schemas.openxmlformats.org/officeDocument/2006/relationships/image" Target="../media/image12.jpeg"/><Relationship Id="rId6" Type="http://schemas.openxmlformats.org/officeDocument/2006/relationships/image" Target="../media/image38.emf"/><Relationship Id="rId11" Type="http://schemas.openxmlformats.org/officeDocument/2006/relationships/image" Target="../media/image43.emf"/><Relationship Id="rId5" Type="http://schemas.openxmlformats.org/officeDocument/2006/relationships/image" Target="../media/image37.emf"/><Relationship Id="rId15" Type="http://schemas.openxmlformats.org/officeDocument/2006/relationships/image" Target="../media/image47.emf"/><Relationship Id="rId10" Type="http://schemas.openxmlformats.org/officeDocument/2006/relationships/image" Target="../media/image42.emf"/><Relationship Id="rId4" Type="http://schemas.openxmlformats.org/officeDocument/2006/relationships/image" Target="../media/image36.emf"/><Relationship Id="rId9" Type="http://schemas.openxmlformats.org/officeDocument/2006/relationships/image" Target="../media/image41.emf"/><Relationship Id="rId14" Type="http://schemas.openxmlformats.org/officeDocument/2006/relationships/image" Target="../media/image46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image" Target="../media/image50.emf"/><Relationship Id="rId1" Type="http://schemas.openxmlformats.org/officeDocument/2006/relationships/image" Target="../media/image49.e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58.emf"/><Relationship Id="rId3" Type="http://schemas.openxmlformats.org/officeDocument/2006/relationships/image" Target="../media/image53.png"/><Relationship Id="rId7" Type="http://schemas.openxmlformats.org/officeDocument/2006/relationships/image" Target="../media/image57.emf"/><Relationship Id="rId2" Type="http://schemas.openxmlformats.org/officeDocument/2006/relationships/image" Target="../media/image52.emf"/><Relationship Id="rId1" Type="http://schemas.openxmlformats.org/officeDocument/2006/relationships/image" Target="../media/image12.jpeg"/><Relationship Id="rId6" Type="http://schemas.openxmlformats.org/officeDocument/2006/relationships/image" Target="../media/image56.emf"/><Relationship Id="rId5" Type="http://schemas.openxmlformats.org/officeDocument/2006/relationships/image" Target="../media/image55.emf"/><Relationship Id="rId4" Type="http://schemas.openxmlformats.org/officeDocument/2006/relationships/image" Target="../media/image54.emf"/><Relationship Id="rId9" Type="http://schemas.openxmlformats.org/officeDocument/2006/relationships/image" Target="../media/image59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emf"/><Relationship Id="rId2" Type="http://schemas.openxmlformats.org/officeDocument/2006/relationships/image" Target="../media/image60.emf"/><Relationship Id="rId1" Type="http://schemas.openxmlformats.org/officeDocument/2006/relationships/image" Target="../media/image2.png"/><Relationship Id="rId5" Type="http://schemas.openxmlformats.org/officeDocument/2006/relationships/image" Target="../media/image63.emf"/><Relationship Id="rId4" Type="http://schemas.openxmlformats.org/officeDocument/2006/relationships/image" Target="../media/image62.e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71.emf"/><Relationship Id="rId3" Type="http://schemas.openxmlformats.org/officeDocument/2006/relationships/image" Target="../media/image66.wmf"/><Relationship Id="rId7" Type="http://schemas.openxmlformats.org/officeDocument/2006/relationships/image" Target="../media/image70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Relationship Id="rId6" Type="http://schemas.openxmlformats.org/officeDocument/2006/relationships/image" Target="../media/image69.wmf"/><Relationship Id="rId5" Type="http://schemas.openxmlformats.org/officeDocument/2006/relationships/image" Target="../media/image68.wmf"/><Relationship Id="rId4" Type="http://schemas.openxmlformats.org/officeDocument/2006/relationships/image" Target="../media/image67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3" Type="http://schemas.openxmlformats.org/officeDocument/2006/relationships/image" Target="../media/image74.wmf"/><Relationship Id="rId7" Type="http://schemas.openxmlformats.org/officeDocument/2006/relationships/image" Target="../media/image78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Relationship Id="rId6" Type="http://schemas.openxmlformats.org/officeDocument/2006/relationships/image" Target="../media/image77.wmf"/><Relationship Id="rId5" Type="http://schemas.openxmlformats.org/officeDocument/2006/relationships/image" Target="../media/image76.wmf"/><Relationship Id="rId4" Type="http://schemas.openxmlformats.org/officeDocument/2006/relationships/image" Target="../media/image7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4212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F4622034-4D8F-4EAA-8987-3D1481CC194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66027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8805863" cy="6858000"/>
            <a:chOff x="0" y="0"/>
            <a:chExt cx="5547" cy="4320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 rot="-215207">
              <a:off x="3690" y="234"/>
              <a:ext cx="1857" cy="3625"/>
              <a:chOff x="3010" y="778"/>
              <a:chExt cx="1857" cy="3625"/>
            </a:xfrm>
          </p:grpSpPr>
          <p:sp>
            <p:nvSpPr>
              <p:cNvPr id="39" name="Freeform 4"/>
              <p:cNvSpPr>
                <a:spLocks/>
              </p:cNvSpPr>
              <p:nvPr userDrawn="1"/>
            </p:nvSpPr>
            <p:spPr bwMode="ltGray">
              <a:xfrm rot="12185230" flipV="1">
                <a:off x="3534" y="778"/>
                <a:ext cx="1333" cy="1485"/>
              </a:xfrm>
              <a:custGeom>
                <a:avLst/>
                <a:gdLst>
                  <a:gd name="T0" fmla="*/ 253576 w 596"/>
                  <a:gd name="T1" fmla="*/ 5589692 h 666"/>
                  <a:gd name="T2" fmla="*/ 90780 w 596"/>
                  <a:gd name="T3" fmla="*/ 5148091 h 666"/>
                  <a:gd name="T4" fmla="*/ 0 w 596"/>
                  <a:gd name="T5" fmla="*/ 4362214 h 666"/>
                  <a:gd name="T6" fmla="*/ 63179 w 596"/>
                  <a:gd name="T7" fmla="*/ 3354129 h 666"/>
                  <a:gd name="T8" fmla="*/ 391938 w 596"/>
                  <a:gd name="T9" fmla="*/ 2281948 h 666"/>
                  <a:gd name="T10" fmla="*/ 1077010 w 596"/>
                  <a:gd name="T11" fmla="*/ 1267010 h 666"/>
                  <a:gd name="T12" fmla="*/ 2226428 w 596"/>
                  <a:gd name="T13" fmla="*/ 467487 h 666"/>
                  <a:gd name="T14" fmla="*/ 3867552 w 596"/>
                  <a:gd name="T15" fmla="*/ 27394 h 666"/>
                  <a:gd name="T16" fmla="*/ 5954600 w 596"/>
                  <a:gd name="T17" fmla="*/ 136194 h 666"/>
                  <a:gd name="T18" fmla="*/ 7586235 w 596"/>
                  <a:gd name="T19" fmla="*/ 1030091 h 666"/>
                  <a:gd name="T20" fmla="*/ 8679456 w 596"/>
                  <a:gd name="T21" fmla="*/ 2494512 h 666"/>
                  <a:gd name="T22" fmla="*/ 9262482 w 596"/>
                  <a:gd name="T23" fmla="*/ 4285978 h 666"/>
                  <a:gd name="T24" fmla="*/ 9323841 w 596"/>
                  <a:gd name="T25" fmla="*/ 6178102 h 666"/>
                  <a:gd name="T26" fmla="*/ 8869728 w 596"/>
                  <a:gd name="T27" fmla="*/ 7930892 h 666"/>
                  <a:gd name="T28" fmla="*/ 7943105 w 596"/>
                  <a:gd name="T29" fmla="*/ 9285366 h 666"/>
                  <a:gd name="T30" fmla="*/ 6536927 w 596"/>
                  <a:gd name="T31" fmla="*/ 10011159 h 666"/>
                  <a:gd name="T32" fmla="*/ 6094975 w 596"/>
                  <a:gd name="T33" fmla="*/ 9947119 h 666"/>
                  <a:gd name="T34" fmla="*/ 6907089 w 596"/>
                  <a:gd name="T35" fmla="*/ 9319655 h 666"/>
                  <a:gd name="T36" fmla="*/ 7551168 w 596"/>
                  <a:gd name="T37" fmla="*/ 8216099 h 666"/>
                  <a:gd name="T38" fmla="*/ 7971380 w 596"/>
                  <a:gd name="T39" fmla="*/ 6852646 h 666"/>
                  <a:gd name="T40" fmla="*/ 8146088 w 596"/>
                  <a:gd name="T41" fmla="*/ 5364832 h 666"/>
                  <a:gd name="T42" fmla="*/ 8055377 w 596"/>
                  <a:gd name="T43" fmla="*/ 3895124 h 666"/>
                  <a:gd name="T44" fmla="*/ 7601390 w 596"/>
                  <a:gd name="T45" fmla="*/ 2627714 h 666"/>
                  <a:gd name="T46" fmla="*/ 6781002 w 596"/>
                  <a:gd name="T47" fmla="*/ 1691654 h 666"/>
                  <a:gd name="T48" fmla="*/ 5346544 w 596"/>
                  <a:gd name="T49" fmla="*/ 1129227 h 666"/>
                  <a:gd name="T50" fmla="*/ 3852759 w 596"/>
                  <a:gd name="T51" fmla="*/ 920689 h 666"/>
                  <a:gd name="T52" fmla="*/ 2725135 w 596"/>
                  <a:gd name="T53" fmla="*/ 1069169 h 666"/>
                  <a:gd name="T54" fmla="*/ 1897850 w 596"/>
                  <a:gd name="T55" fmla="*/ 1524337 h 666"/>
                  <a:gd name="T56" fmla="*/ 1314899 w 596"/>
                  <a:gd name="T57" fmla="*/ 2247659 h 666"/>
                  <a:gd name="T58" fmla="*/ 889064 w 596"/>
                  <a:gd name="T59" fmla="*/ 3107264 h 666"/>
                  <a:gd name="T60" fmla="*/ 622844 w 596"/>
                  <a:gd name="T61" fmla="*/ 4103298 h 666"/>
                  <a:gd name="T62" fmla="*/ 441456 w 596"/>
                  <a:gd name="T63" fmla="*/ 5121299 h 66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596" h="666">
                    <a:moveTo>
                      <a:pt x="22" y="372"/>
                    </a:moveTo>
                    <a:lnTo>
                      <a:pt x="16" y="370"/>
                    </a:lnTo>
                    <a:lnTo>
                      <a:pt x="10" y="360"/>
                    </a:lnTo>
                    <a:lnTo>
                      <a:pt x="6" y="341"/>
                    </a:lnTo>
                    <a:lnTo>
                      <a:pt x="1" y="318"/>
                    </a:lnTo>
                    <a:lnTo>
                      <a:pt x="0" y="289"/>
                    </a:lnTo>
                    <a:lnTo>
                      <a:pt x="0" y="257"/>
                    </a:lnTo>
                    <a:lnTo>
                      <a:pt x="4" y="222"/>
                    </a:lnTo>
                    <a:lnTo>
                      <a:pt x="13" y="187"/>
                    </a:lnTo>
                    <a:lnTo>
                      <a:pt x="25" y="151"/>
                    </a:lnTo>
                    <a:lnTo>
                      <a:pt x="45" y="116"/>
                    </a:lnTo>
                    <a:lnTo>
                      <a:pt x="69" y="84"/>
                    </a:lnTo>
                    <a:lnTo>
                      <a:pt x="101" y="55"/>
                    </a:lnTo>
                    <a:lnTo>
                      <a:pt x="142" y="31"/>
                    </a:lnTo>
                    <a:lnTo>
                      <a:pt x="190" y="13"/>
                    </a:lnTo>
                    <a:lnTo>
                      <a:pt x="247" y="2"/>
                    </a:lnTo>
                    <a:lnTo>
                      <a:pt x="314" y="0"/>
                    </a:lnTo>
                    <a:lnTo>
                      <a:pt x="380" y="9"/>
                    </a:lnTo>
                    <a:lnTo>
                      <a:pt x="436" y="33"/>
                    </a:lnTo>
                    <a:lnTo>
                      <a:pt x="484" y="68"/>
                    </a:lnTo>
                    <a:lnTo>
                      <a:pt x="524" y="113"/>
                    </a:lnTo>
                    <a:lnTo>
                      <a:pt x="554" y="165"/>
                    </a:lnTo>
                    <a:lnTo>
                      <a:pt x="577" y="222"/>
                    </a:lnTo>
                    <a:lnTo>
                      <a:pt x="591" y="284"/>
                    </a:lnTo>
                    <a:lnTo>
                      <a:pt x="596" y="347"/>
                    </a:lnTo>
                    <a:lnTo>
                      <a:pt x="595" y="409"/>
                    </a:lnTo>
                    <a:lnTo>
                      <a:pt x="585" y="469"/>
                    </a:lnTo>
                    <a:lnTo>
                      <a:pt x="566" y="525"/>
                    </a:lnTo>
                    <a:lnTo>
                      <a:pt x="540" y="574"/>
                    </a:lnTo>
                    <a:lnTo>
                      <a:pt x="507" y="615"/>
                    </a:lnTo>
                    <a:lnTo>
                      <a:pt x="465" y="645"/>
                    </a:lnTo>
                    <a:lnTo>
                      <a:pt x="417" y="663"/>
                    </a:lnTo>
                    <a:lnTo>
                      <a:pt x="360" y="666"/>
                    </a:lnTo>
                    <a:lnTo>
                      <a:pt x="389" y="659"/>
                    </a:lnTo>
                    <a:lnTo>
                      <a:pt x="417" y="642"/>
                    </a:lnTo>
                    <a:lnTo>
                      <a:pt x="441" y="617"/>
                    </a:lnTo>
                    <a:lnTo>
                      <a:pt x="463" y="583"/>
                    </a:lnTo>
                    <a:lnTo>
                      <a:pt x="482" y="544"/>
                    </a:lnTo>
                    <a:lnTo>
                      <a:pt x="497" y="501"/>
                    </a:lnTo>
                    <a:lnTo>
                      <a:pt x="509" y="454"/>
                    </a:lnTo>
                    <a:lnTo>
                      <a:pt x="517" y="404"/>
                    </a:lnTo>
                    <a:lnTo>
                      <a:pt x="520" y="355"/>
                    </a:lnTo>
                    <a:lnTo>
                      <a:pt x="519" y="305"/>
                    </a:lnTo>
                    <a:lnTo>
                      <a:pt x="514" y="258"/>
                    </a:lnTo>
                    <a:lnTo>
                      <a:pt x="502" y="213"/>
                    </a:lnTo>
                    <a:lnTo>
                      <a:pt x="485" y="174"/>
                    </a:lnTo>
                    <a:lnTo>
                      <a:pt x="462" y="139"/>
                    </a:lnTo>
                    <a:lnTo>
                      <a:pt x="433" y="112"/>
                    </a:lnTo>
                    <a:lnTo>
                      <a:pt x="397" y="93"/>
                    </a:lnTo>
                    <a:lnTo>
                      <a:pt x="341" y="75"/>
                    </a:lnTo>
                    <a:lnTo>
                      <a:pt x="290" y="65"/>
                    </a:lnTo>
                    <a:lnTo>
                      <a:pt x="246" y="61"/>
                    </a:lnTo>
                    <a:lnTo>
                      <a:pt x="207" y="63"/>
                    </a:lnTo>
                    <a:lnTo>
                      <a:pt x="174" y="71"/>
                    </a:lnTo>
                    <a:lnTo>
                      <a:pt x="146" y="84"/>
                    </a:lnTo>
                    <a:lnTo>
                      <a:pt x="121" y="101"/>
                    </a:lnTo>
                    <a:lnTo>
                      <a:pt x="101" y="123"/>
                    </a:lnTo>
                    <a:lnTo>
                      <a:pt x="84" y="149"/>
                    </a:lnTo>
                    <a:lnTo>
                      <a:pt x="69" y="176"/>
                    </a:lnTo>
                    <a:lnTo>
                      <a:pt x="57" y="206"/>
                    </a:lnTo>
                    <a:lnTo>
                      <a:pt x="48" y="239"/>
                    </a:lnTo>
                    <a:lnTo>
                      <a:pt x="40" y="272"/>
                    </a:lnTo>
                    <a:lnTo>
                      <a:pt x="33" y="305"/>
                    </a:lnTo>
                    <a:lnTo>
                      <a:pt x="28" y="339"/>
                    </a:lnTo>
                    <a:lnTo>
                      <a:pt x="22" y="37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" name="Freeform 5"/>
              <p:cNvSpPr>
                <a:spLocks/>
              </p:cNvSpPr>
              <p:nvPr userDrawn="1"/>
            </p:nvSpPr>
            <p:spPr bwMode="ltGray">
              <a:xfrm rot="12185230" flipV="1">
                <a:off x="4029" y="1802"/>
                <a:ext cx="571" cy="531"/>
              </a:xfrm>
              <a:custGeom>
                <a:avLst/>
                <a:gdLst>
                  <a:gd name="T0" fmla="*/ 0 w 257"/>
                  <a:gd name="T1" fmla="*/ 0 h 237"/>
                  <a:gd name="T2" fmla="*/ 0 w 257"/>
                  <a:gd name="T3" fmla="*/ 398192 h 237"/>
                  <a:gd name="T4" fmla="*/ 47542 w 257"/>
                  <a:gd name="T5" fmla="*/ 799464 h 237"/>
                  <a:gd name="T6" fmla="*/ 84184 w 257"/>
                  <a:gd name="T7" fmla="*/ 1198292 h 237"/>
                  <a:gd name="T8" fmla="*/ 155539 w 257"/>
                  <a:gd name="T9" fmla="*/ 1572087 h 237"/>
                  <a:gd name="T10" fmla="*/ 261389 w 257"/>
                  <a:gd name="T11" fmla="*/ 1906261 h 237"/>
                  <a:gd name="T12" fmla="*/ 388887 w 257"/>
                  <a:gd name="T13" fmla="*/ 2256327 h 237"/>
                  <a:gd name="T14" fmla="*/ 547294 w 257"/>
                  <a:gd name="T15" fmla="*/ 2579374 h 237"/>
                  <a:gd name="T16" fmla="*/ 736297 w 257"/>
                  <a:gd name="T17" fmla="*/ 2849689 h 237"/>
                  <a:gd name="T18" fmla="*/ 969627 w 257"/>
                  <a:gd name="T19" fmla="*/ 3107143 h 237"/>
                  <a:gd name="T20" fmla="*/ 1242676 w 257"/>
                  <a:gd name="T21" fmla="*/ 3327842 h 237"/>
                  <a:gd name="T22" fmla="*/ 1535575 w 257"/>
                  <a:gd name="T23" fmla="*/ 3506986 h 237"/>
                  <a:gd name="T24" fmla="*/ 1895869 w 257"/>
                  <a:gd name="T25" fmla="*/ 3649249 h 237"/>
                  <a:gd name="T26" fmla="*/ 2286040 w 257"/>
                  <a:gd name="T27" fmla="*/ 3741861 h 237"/>
                  <a:gd name="T28" fmla="*/ 2723055 w 257"/>
                  <a:gd name="T29" fmla="*/ 3793014 h 237"/>
                  <a:gd name="T30" fmla="*/ 3183261 w 257"/>
                  <a:gd name="T31" fmla="*/ 3777646 h 237"/>
                  <a:gd name="T32" fmla="*/ 3718805 w 257"/>
                  <a:gd name="T33" fmla="*/ 3713292 h 237"/>
                  <a:gd name="T34" fmla="*/ 3241498 w 257"/>
                  <a:gd name="T35" fmla="*/ 3633362 h 237"/>
                  <a:gd name="T36" fmla="*/ 2819249 w 257"/>
                  <a:gd name="T37" fmla="*/ 3522271 h 237"/>
                  <a:gd name="T38" fmla="*/ 2461881 w 257"/>
                  <a:gd name="T39" fmla="*/ 3391593 h 237"/>
                  <a:gd name="T40" fmla="*/ 2142296 w 257"/>
                  <a:gd name="T41" fmla="*/ 3263884 h 237"/>
                  <a:gd name="T42" fmla="*/ 1849620 w 257"/>
                  <a:gd name="T43" fmla="*/ 3086154 h 237"/>
                  <a:gd name="T44" fmla="*/ 1621680 w 257"/>
                  <a:gd name="T45" fmla="*/ 2914119 h 237"/>
                  <a:gd name="T46" fmla="*/ 1406060 w 257"/>
                  <a:gd name="T47" fmla="*/ 2705725 h 237"/>
                  <a:gd name="T48" fmla="*/ 1215972 w 257"/>
                  <a:gd name="T49" fmla="*/ 2477075 h 237"/>
                  <a:gd name="T50" fmla="*/ 1040929 w 257"/>
                  <a:gd name="T51" fmla="*/ 2256327 h 237"/>
                  <a:gd name="T52" fmla="*/ 885443 w 257"/>
                  <a:gd name="T53" fmla="*/ 1998872 h 237"/>
                  <a:gd name="T54" fmla="*/ 755784 w 257"/>
                  <a:gd name="T55" fmla="*/ 1714420 h 237"/>
                  <a:gd name="T56" fmla="*/ 624074 w 257"/>
                  <a:gd name="T57" fmla="*/ 1405759 h 237"/>
                  <a:gd name="T58" fmla="*/ 474925 w 257"/>
                  <a:gd name="T59" fmla="*/ 1105587 h 237"/>
                  <a:gd name="T60" fmla="*/ 331398 w 257"/>
                  <a:gd name="T61" fmla="*/ 749873 h 237"/>
                  <a:gd name="T62" fmla="*/ 175033 w 257"/>
                  <a:gd name="T63" fmla="*/ 385446 h 237"/>
                  <a:gd name="T64" fmla="*/ 0 w 257"/>
                  <a:gd name="T65" fmla="*/ 0 h 23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257" h="237">
                    <a:moveTo>
                      <a:pt x="0" y="0"/>
                    </a:moveTo>
                    <a:lnTo>
                      <a:pt x="0" y="25"/>
                    </a:lnTo>
                    <a:lnTo>
                      <a:pt x="3" y="50"/>
                    </a:lnTo>
                    <a:lnTo>
                      <a:pt x="6" y="75"/>
                    </a:lnTo>
                    <a:lnTo>
                      <a:pt x="11" y="98"/>
                    </a:lnTo>
                    <a:lnTo>
                      <a:pt x="18" y="119"/>
                    </a:lnTo>
                    <a:lnTo>
                      <a:pt x="27" y="141"/>
                    </a:lnTo>
                    <a:lnTo>
                      <a:pt x="38" y="161"/>
                    </a:lnTo>
                    <a:lnTo>
                      <a:pt x="51" y="178"/>
                    </a:lnTo>
                    <a:lnTo>
                      <a:pt x="67" y="194"/>
                    </a:lnTo>
                    <a:lnTo>
                      <a:pt x="86" y="208"/>
                    </a:lnTo>
                    <a:lnTo>
                      <a:pt x="106" y="219"/>
                    </a:lnTo>
                    <a:lnTo>
                      <a:pt x="131" y="228"/>
                    </a:lnTo>
                    <a:lnTo>
                      <a:pt x="158" y="234"/>
                    </a:lnTo>
                    <a:lnTo>
                      <a:pt x="188" y="237"/>
                    </a:lnTo>
                    <a:lnTo>
                      <a:pt x="220" y="236"/>
                    </a:lnTo>
                    <a:lnTo>
                      <a:pt x="257" y="232"/>
                    </a:lnTo>
                    <a:lnTo>
                      <a:pt x="224" y="227"/>
                    </a:lnTo>
                    <a:lnTo>
                      <a:pt x="195" y="220"/>
                    </a:lnTo>
                    <a:lnTo>
                      <a:pt x="170" y="212"/>
                    </a:lnTo>
                    <a:lnTo>
                      <a:pt x="148" y="204"/>
                    </a:lnTo>
                    <a:lnTo>
                      <a:pt x="128" y="193"/>
                    </a:lnTo>
                    <a:lnTo>
                      <a:pt x="112" y="182"/>
                    </a:lnTo>
                    <a:lnTo>
                      <a:pt x="97" y="169"/>
                    </a:lnTo>
                    <a:lnTo>
                      <a:pt x="84" y="155"/>
                    </a:lnTo>
                    <a:lnTo>
                      <a:pt x="72" y="141"/>
                    </a:lnTo>
                    <a:lnTo>
                      <a:pt x="61" y="125"/>
                    </a:lnTo>
                    <a:lnTo>
                      <a:pt x="52" y="107"/>
                    </a:lnTo>
                    <a:lnTo>
                      <a:pt x="43" y="88"/>
                    </a:lnTo>
                    <a:lnTo>
                      <a:pt x="33" y="69"/>
                    </a:lnTo>
                    <a:lnTo>
                      <a:pt x="23" y="47"/>
                    </a:lnTo>
                    <a:lnTo>
                      <a:pt x="12" y="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" name="Freeform 6"/>
              <p:cNvSpPr>
                <a:spLocks/>
              </p:cNvSpPr>
              <p:nvPr userDrawn="1"/>
            </p:nvSpPr>
            <p:spPr bwMode="ltGray">
              <a:xfrm rot="12185230" flipV="1">
                <a:off x="3639" y="2167"/>
                <a:ext cx="277" cy="249"/>
              </a:xfrm>
              <a:custGeom>
                <a:avLst/>
                <a:gdLst>
                  <a:gd name="T0" fmla="*/ 1188591 w 124"/>
                  <a:gd name="T1" fmla="*/ 0 h 110"/>
                  <a:gd name="T2" fmla="*/ 1915426 w 124"/>
                  <a:gd name="T3" fmla="*/ 1950915 h 110"/>
                  <a:gd name="T4" fmla="*/ 1853528 w 124"/>
                  <a:gd name="T5" fmla="*/ 1935036 h 110"/>
                  <a:gd name="T6" fmla="*/ 1652459 w 124"/>
                  <a:gd name="T7" fmla="*/ 1903974 h 110"/>
                  <a:gd name="T8" fmla="*/ 1376625 w 124"/>
                  <a:gd name="T9" fmla="*/ 1830275 h 110"/>
                  <a:gd name="T10" fmla="*/ 1052928 w 124"/>
                  <a:gd name="T11" fmla="*/ 1791623 h 110"/>
                  <a:gd name="T12" fmla="*/ 699467 w 124"/>
                  <a:gd name="T13" fmla="*/ 1758825 h 110"/>
                  <a:gd name="T14" fmla="*/ 386449 w 124"/>
                  <a:gd name="T15" fmla="*/ 1777369 h 110"/>
                  <a:gd name="T16" fmla="*/ 140169 w 124"/>
                  <a:gd name="T17" fmla="*/ 1847625 h 110"/>
                  <a:gd name="T18" fmla="*/ 0 w 124"/>
                  <a:gd name="T19" fmla="*/ 1992881 h 110"/>
                  <a:gd name="T20" fmla="*/ 62747 w 124"/>
                  <a:gd name="T21" fmla="*/ 1777369 h 110"/>
                  <a:gd name="T22" fmla="*/ 123493 w 124"/>
                  <a:gd name="T23" fmla="*/ 1607675 h 110"/>
                  <a:gd name="T24" fmla="*/ 248152 w 124"/>
                  <a:gd name="T25" fmla="*/ 1487026 h 110"/>
                  <a:gd name="T26" fmla="*/ 386449 w 124"/>
                  <a:gd name="T27" fmla="*/ 1374700 h 110"/>
                  <a:gd name="T28" fmla="*/ 554340 w 124"/>
                  <a:gd name="T29" fmla="*/ 1302845 h 110"/>
                  <a:gd name="T30" fmla="*/ 727333 w 124"/>
                  <a:gd name="T31" fmla="*/ 1285804 h 110"/>
                  <a:gd name="T32" fmla="*/ 912728 w 124"/>
                  <a:gd name="T33" fmla="*/ 1285804 h 110"/>
                  <a:gd name="T34" fmla="*/ 1113658 w 124"/>
                  <a:gd name="T35" fmla="*/ 1342117 h 110"/>
                  <a:gd name="T36" fmla="*/ 1126233 w 124"/>
                  <a:gd name="T37" fmla="*/ 1285804 h 110"/>
                  <a:gd name="T38" fmla="*/ 1076507 w 124"/>
                  <a:gd name="T39" fmla="*/ 1014111 h 110"/>
                  <a:gd name="T40" fmla="*/ 1036241 w 124"/>
                  <a:gd name="T41" fmla="*/ 688005 h 110"/>
                  <a:gd name="T42" fmla="*/ 1002698 w 124"/>
                  <a:gd name="T43" fmla="*/ 544466 h 110"/>
                  <a:gd name="T44" fmla="*/ 975476 w 124"/>
                  <a:gd name="T45" fmla="*/ 544466 h 110"/>
                  <a:gd name="T46" fmla="*/ 940819 w 124"/>
                  <a:gd name="T47" fmla="*/ 525933 h 110"/>
                  <a:gd name="T48" fmla="*/ 912728 w 124"/>
                  <a:gd name="T49" fmla="*/ 472923 h 110"/>
                  <a:gd name="T50" fmla="*/ 878092 w 124"/>
                  <a:gd name="T51" fmla="*/ 416287 h 110"/>
                  <a:gd name="T52" fmla="*/ 878092 w 124"/>
                  <a:gd name="T53" fmla="*/ 343249 h 110"/>
                  <a:gd name="T54" fmla="*/ 912728 w 124"/>
                  <a:gd name="T55" fmla="*/ 254261 h 110"/>
                  <a:gd name="T56" fmla="*/ 1015107 w 124"/>
                  <a:gd name="T57" fmla="*/ 145570 h 110"/>
                  <a:gd name="T58" fmla="*/ 1188591 w 124"/>
                  <a:gd name="T59" fmla="*/ 0 h 110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124" h="110">
                    <a:moveTo>
                      <a:pt x="77" y="0"/>
                    </a:moveTo>
                    <a:lnTo>
                      <a:pt x="124" y="108"/>
                    </a:lnTo>
                    <a:lnTo>
                      <a:pt x="120" y="107"/>
                    </a:lnTo>
                    <a:lnTo>
                      <a:pt x="107" y="105"/>
                    </a:lnTo>
                    <a:lnTo>
                      <a:pt x="89" y="101"/>
                    </a:lnTo>
                    <a:lnTo>
                      <a:pt x="68" y="99"/>
                    </a:lnTo>
                    <a:lnTo>
                      <a:pt x="45" y="97"/>
                    </a:lnTo>
                    <a:lnTo>
                      <a:pt x="25" y="98"/>
                    </a:lnTo>
                    <a:lnTo>
                      <a:pt x="9" y="102"/>
                    </a:lnTo>
                    <a:lnTo>
                      <a:pt x="0" y="110"/>
                    </a:lnTo>
                    <a:lnTo>
                      <a:pt x="4" y="98"/>
                    </a:lnTo>
                    <a:lnTo>
                      <a:pt x="8" y="89"/>
                    </a:lnTo>
                    <a:lnTo>
                      <a:pt x="16" y="82"/>
                    </a:lnTo>
                    <a:lnTo>
                      <a:pt x="25" y="76"/>
                    </a:lnTo>
                    <a:lnTo>
                      <a:pt x="36" y="72"/>
                    </a:lnTo>
                    <a:lnTo>
                      <a:pt x="47" y="71"/>
                    </a:lnTo>
                    <a:lnTo>
                      <a:pt x="59" y="71"/>
                    </a:lnTo>
                    <a:lnTo>
                      <a:pt x="72" y="74"/>
                    </a:lnTo>
                    <a:lnTo>
                      <a:pt x="73" y="71"/>
                    </a:lnTo>
                    <a:lnTo>
                      <a:pt x="70" y="56"/>
                    </a:lnTo>
                    <a:lnTo>
                      <a:pt x="67" y="38"/>
                    </a:lnTo>
                    <a:lnTo>
                      <a:pt x="65" y="30"/>
                    </a:lnTo>
                    <a:lnTo>
                      <a:pt x="63" y="30"/>
                    </a:lnTo>
                    <a:lnTo>
                      <a:pt x="61" y="29"/>
                    </a:lnTo>
                    <a:lnTo>
                      <a:pt x="59" y="26"/>
                    </a:lnTo>
                    <a:lnTo>
                      <a:pt x="57" y="23"/>
                    </a:lnTo>
                    <a:lnTo>
                      <a:pt x="57" y="19"/>
                    </a:lnTo>
                    <a:lnTo>
                      <a:pt x="59" y="14"/>
                    </a:lnTo>
                    <a:lnTo>
                      <a:pt x="66" y="8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" name="Freeform 7"/>
              <p:cNvSpPr>
                <a:spLocks/>
              </p:cNvSpPr>
              <p:nvPr userDrawn="1"/>
            </p:nvSpPr>
            <p:spPr bwMode="ltGray">
              <a:xfrm rot="12185230" flipV="1">
                <a:off x="3979" y="977"/>
                <a:ext cx="245" cy="347"/>
              </a:xfrm>
              <a:custGeom>
                <a:avLst/>
                <a:gdLst>
                  <a:gd name="T0" fmla="*/ 0 w 109"/>
                  <a:gd name="T1" fmla="*/ 0 h 156"/>
                  <a:gd name="T2" fmla="*/ 82032 w 109"/>
                  <a:gd name="T3" fmla="*/ 11874 h 156"/>
                  <a:gd name="T4" fmla="*/ 295704 w 109"/>
                  <a:gd name="T5" fmla="*/ 70626 h 156"/>
                  <a:gd name="T6" fmla="*/ 615143 w 109"/>
                  <a:gd name="T7" fmla="*/ 177313 h 156"/>
                  <a:gd name="T8" fmla="*/ 960339 w 109"/>
                  <a:gd name="T9" fmla="*/ 349442 h 156"/>
                  <a:gd name="T10" fmla="*/ 1293283 w 109"/>
                  <a:gd name="T11" fmla="*/ 646579 h 156"/>
                  <a:gd name="T12" fmla="*/ 1598789 w 109"/>
                  <a:gd name="T13" fmla="*/ 1041031 h 156"/>
                  <a:gd name="T14" fmla="*/ 1783683 w 109"/>
                  <a:gd name="T15" fmla="*/ 1583930 h 156"/>
                  <a:gd name="T16" fmla="*/ 1813016 w 109"/>
                  <a:gd name="T17" fmla="*/ 2288732 h 156"/>
                  <a:gd name="T18" fmla="*/ 1743993 w 109"/>
                  <a:gd name="T19" fmla="*/ 2288732 h 156"/>
                  <a:gd name="T20" fmla="*/ 1648911 w 109"/>
                  <a:gd name="T21" fmla="*/ 2288732 h 156"/>
                  <a:gd name="T22" fmla="*/ 1546685 w 109"/>
                  <a:gd name="T23" fmla="*/ 2288732 h 156"/>
                  <a:gd name="T24" fmla="*/ 1450993 w 109"/>
                  <a:gd name="T25" fmla="*/ 2262360 h 156"/>
                  <a:gd name="T26" fmla="*/ 1346064 w 109"/>
                  <a:gd name="T27" fmla="*/ 2241900 h 156"/>
                  <a:gd name="T28" fmla="*/ 1227529 w 109"/>
                  <a:gd name="T29" fmla="*/ 2203615 h 156"/>
                  <a:gd name="T30" fmla="*/ 1095112 w 109"/>
                  <a:gd name="T31" fmla="*/ 2128749 h 156"/>
                  <a:gd name="T32" fmla="*/ 960339 w 109"/>
                  <a:gd name="T33" fmla="*/ 2037043 h 156"/>
                  <a:gd name="T34" fmla="*/ 878817 w 109"/>
                  <a:gd name="T35" fmla="*/ 1847755 h 156"/>
                  <a:gd name="T36" fmla="*/ 878817 w 109"/>
                  <a:gd name="T37" fmla="*/ 1627555 h 156"/>
                  <a:gd name="T38" fmla="*/ 931542 w 109"/>
                  <a:gd name="T39" fmla="*/ 1412074 h 156"/>
                  <a:gd name="T40" fmla="*/ 983821 w 109"/>
                  <a:gd name="T41" fmla="*/ 1174675 h 156"/>
                  <a:gd name="T42" fmla="*/ 931542 w 109"/>
                  <a:gd name="T43" fmla="*/ 910350 h 156"/>
                  <a:gd name="T44" fmla="*/ 799428 w 109"/>
                  <a:gd name="T45" fmla="*/ 634823 h 156"/>
                  <a:gd name="T46" fmla="*/ 516464 w 109"/>
                  <a:gd name="T47" fmla="*/ 334286 h 156"/>
                  <a:gd name="T48" fmla="*/ 0 w 109"/>
                  <a:gd name="T49" fmla="*/ 0 h 15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109" h="156">
                    <a:moveTo>
                      <a:pt x="0" y="0"/>
                    </a:moveTo>
                    <a:lnTo>
                      <a:pt x="5" y="1"/>
                    </a:lnTo>
                    <a:lnTo>
                      <a:pt x="18" y="5"/>
                    </a:lnTo>
                    <a:lnTo>
                      <a:pt x="37" y="12"/>
                    </a:lnTo>
                    <a:lnTo>
                      <a:pt x="58" y="24"/>
                    </a:lnTo>
                    <a:lnTo>
                      <a:pt x="78" y="44"/>
                    </a:lnTo>
                    <a:lnTo>
                      <a:pt x="96" y="71"/>
                    </a:lnTo>
                    <a:lnTo>
                      <a:pt x="107" y="108"/>
                    </a:lnTo>
                    <a:lnTo>
                      <a:pt x="109" y="156"/>
                    </a:lnTo>
                    <a:lnTo>
                      <a:pt x="105" y="156"/>
                    </a:lnTo>
                    <a:lnTo>
                      <a:pt x="99" y="156"/>
                    </a:lnTo>
                    <a:lnTo>
                      <a:pt x="93" y="156"/>
                    </a:lnTo>
                    <a:lnTo>
                      <a:pt x="87" y="154"/>
                    </a:lnTo>
                    <a:lnTo>
                      <a:pt x="81" y="153"/>
                    </a:lnTo>
                    <a:lnTo>
                      <a:pt x="74" y="150"/>
                    </a:lnTo>
                    <a:lnTo>
                      <a:pt x="66" y="145"/>
                    </a:lnTo>
                    <a:lnTo>
                      <a:pt x="58" y="139"/>
                    </a:lnTo>
                    <a:lnTo>
                      <a:pt x="53" y="126"/>
                    </a:lnTo>
                    <a:lnTo>
                      <a:pt x="53" y="111"/>
                    </a:lnTo>
                    <a:lnTo>
                      <a:pt x="56" y="96"/>
                    </a:lnTo>
                    <a:lnTo>
                      <a:pt x="59" y="80"/>
                    </a:lnTo>
                    <a:lnTo>
                      <a:pt x="56" y="62"/>
                    </a:lnTo>
                    <a:lnTo>
                      <a:pt x="48" y="43"/>
                    </a:lnTo>
                    <a:lnTo>
                      <a:pt x="31" y="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" name="Freeform 8"/>
              <p:cNvSpPr>
                <a:spLocks/>
              </p:cNvSpPr>
              <p:nvPr userDrawn="1"/>
            </p:nvSpPr>
            <p:spPr bwMode="ltGray">
              <a:xfrm rot="12185230" flipV="1">
                <a:off x="3845" y="2207"/>
                <a:ext cx="103" cy="209"/>
              </a:xfrm>
              <a:custGeom>
                <a:avLst/>
                <a:gdLst>
                  <a:gd name="T0" fmla="*/ 491028 w 46"/>
                  <a:gd name="T1" fmla="*/ 0 h 94"/>
                  <a:gd name="T2" fmla="*/ 319770 w 46"/>
                  <a:gd name="T3" fmla="*/ 552607 h 94"/>
                  <a:gd name="T4" fmla="*/ 240738 w 46"/>
                  <a:gd name="T5" fmla="*/ 907038 h 94"/>
                  <a:gd name="T6" fmla="*/ 176958 w 46"/>
                  <a:gd name="T7" fmla="*/ 1154002 h 94"/>
                  <a:gd name="T8" fmla="*/ 0 w 46"/>
                  <a:gd name="T9" fmla="*/ 1373154 h 94"/>
                  <a:gd name="T10" fmla="*/ 189679 w 46"/>
                  <a:gd name="T11" fmla="*/ 1286419 h 94"/>
                  <a:gd name="T12" fmla="*/ 367750 w 46"/>
                  <a:gd name="T13" fmla="*/ 1168724 h 94"/>
                  <a:gd name="T14" fmla="*/ 510560 w 46"/>
                  <a:gd name="T15" fmla="*/ 1004080 h 94"/>
                  <a:gd name="T16" fmla="*/ 639462 w 46"/>
                  <a:gd name="T17" fmla="*/ 832371 h 94"/>
                  <a:gd name="T18" fmla="*/ 716007 w 46"/>
                  <a:gd name="T19" fmla="*/ 643958 h 94"/>
                  <a:gd name="T20" fmla="*/ 731721 w 46"/>
                  <a:gd name="T21" fmla="*/ 439425 h 94"/>
                  <a:gd name="T22" fmla="*/ 664778 w 46"/>
                  <a:gd name="T23" fmla="*/ 214914 h 94"/>
                  <a:gd name="T24" fmla="*/ 491028 w 46"/>
                  <a:gd name="T25" fmla="*/ 0 h 9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46" h="94">
                    <a:moveTo>
                      <a:pt x="31" y="0"/>
                    </a:moveTo>
                    <a:lnTo>
                      <a:pt x="20" y="38"/>
                    </a:lnTo>
                    <a:lnTo>
                      <a:pt x="15" y="62"/>
                    </a:lnTo>
                    <a:lnTo>
                      <a:pt x="11" y="79"/>
                    </a:lnTo>
                    <a:lnTo>
                      <a:pt x="0" y="94"/>
                    </a:lnTo>
                    <a:lnTo>
                      <a:pt x="12" y="88"/>
                    </a:lnTo>
                    <a:lnTo>
                      <a:pt x="23" y="80"/>
                    </a:lnTo>
                    <a:lnTo>
                      <a:pt x="32" y="69"/>
                    </a:lnTo>
                    <a:lnTo>
                      <a:pt x="40" y="57"/>
                    </a:lnTo>
                    <a:lnTo>
                      <a:pt x="45" y="44"/>
                    </a:lnTo>
                    <a:lnTo>
                      <a:pt x="46" y="30"/>
                    </a:lnTo>
                    <a:lnTo>
                      <a:pt x="42" y="15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" name="Freeform 9"/>
              <p:cNvSpPr>
                <a:spLocks/>
              </p:cNvSpPr>
              <p:nvPr userDrawn="1"/>
            </p:nvSpPr>
            <p:spPr bwMode="ltGray">
              <a:xfrm rot="12185230" flipV="1">
                <a:off x="3895" y="1325"/>
                <a:ext cx="120" cy="90"/>
              </a:xfrm>
              <a:custGeom>
                <a:avLst/>
                <a:gdLst>
                  <a:gd name="T0" fmla="*/ 0 w 54"/>
                  <a:gd name="T1" fmla="*/ 0 h 40"/>
                  <a:gd name="T2" fmla="*/ 11807 w 54"/>
                  <a:gd name="T3" fmla="*/ 16382 h 40"/>
                  <a:gd name="T4" fmla="*/ 84542 w 54"/>
                  <a:gd name="T5" fmla="*/ 53228 h 40"/>
                  <a:gd name="T6" fmla="*/ 187871 w 54"/>
                  <a:gd name="T7" fmla="*/ 136096 h 40"/>
                  <a:gd name="T8" fmla="*/ 305051 w 54"/>
                  <a:gd name="T9" fmla="*/ 202289 h 40"/>
                  <a:gd name="T10" fmla="*/ 417491 w 54"/>
                  <a:gd name="T11" fmla="*/ 255470 h 40"/>
                  <a:gd name="T12" fmla="*/ 549398 w 54"/>
                  <a:gd name="T13" fmla="*/ 286999 h 40"/>
                  <a:gd name="T14" fmla="*/ 666073 w 54"/>
                  <a:gd name="T15" fmla="*/ 306216 h 40"/>
                  <a:gd name="T16" fmla="*/ 783838 w 54"/>
                  <a:gd name="T17" fmla="*/ 269467 h 40"/>
                  <a:gd name="T18" fmla="*/ 768836 w 54"/>
                  <a:gd name="T19" fmla="*/ 419859 h 40"/>
                  <a:gd name="T20" fmla="*/ 725476 w 54"/>
                  <a:gd name="T21" fmla="*/ 555842 h 40"/>
                  <a:gd name="T22" fmla="*/ 639858 w 54"/>
                  <a:gd name="T23" fmla="*/ 645748 h 40"/>
                  <a:gd name="T24" fmla="*/ 534231 w 54"/>
                  <a:gd name="T25" fmla="*/ 675191 h 40"/>
                  <a:gd name="T26" fmla="*/ 405738 w 54"/>
                  <a:gd name="T27" fmla="*/ 659507 h 40"/>
                  <a:gd name="T28" fmla="*/ 273516 w 54"/>
                  <a:gd name="T29" fmla="*/ 539233 h 40"/>
                  <a:gd name="T30" fmla="*/ 144053 w 54"/>
                  <a:gd name="T31" fmla="*/ 335797 h 40"/>
                  <a:gd name="T32" fmla="*/ 0 w 54"/>
                  <a:gd name="T33" fmla="*/ 0 h 40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54" h="40">
                    <a:moveTo>
                      <a:pt x="0" y="0"/>
                    </a:moveTo>
                    <a:lnTo>
                      <a:pt x="1" y="1"/>
                    </a:lnTo>
                    <a:lnTo>
                      <a:pt x="6" y="3"/>
                    </a:lnTo>
                    <a:lnTo>
                      <a:pt x="13" y="8"/>
                    </a:lnTo>
                    <a:lnTo>
                      <a:pt x="21" y="12"/>
                    </a:lnTo>
                    <a:lnTo>
                      <a:pt x="29" y="15"/>
                    </a:lnTo>
                    <a:lnTo>
                      <a:pt x="38" y="17"/>
                    </a:lnTo>
                    <a:lnTo>
                      <a:pt x="46" y="18"/>
                    </a:lnTo>
                    <a:lnTo>
                      <a:pt x="54" y="16"/>
                    </a:lnTo>
                    <a:lnTo>
                      <a:pt x="53" y="25"/>
                    </a:lnTo>
                    <a:lnTo>
                      <a:pt x="50" y="33"/>
                    </a:lnTo>
                    <a:lnTo>
                      <a:pt x="44" y="38"/>
                    </a:lnTo>
                    <a:lnTo>
                      <a:pt x="37" y="40"/>
                    </a:lnTo>
                    <a:lnTo>
                      <a:pt x="28" y="39"/>
                    </a:lnTo>
                    <a:lnTo>
                      <a:pt x="19" y="32"/>
                    </a:lnTo>
                    <a:lnTo>
                      <a:pt x="10" y="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" name="Freeform 10"/>
              <p:cNvSpPr>
                <a:spLocks/>
              </p:cNvSpPr>
              <p:nvPr userDrawn="1"/>
            </p:nvSpPr>
            <p:spPr bwMode="ltGray">
              <a:xfrm rot="12185230" flipV="1">
                <a:off x="3010" y="2344"/>
                <a:ext cx="330" cy="2059"/>
              </a:xfrm>
              <a:custGeom>
                <a:avLst/>
                <a:gdLst>
                  <a:gd name="T0" fmla="*/ 0 w 149"/>
                  <a:gd name="T1" fmla="*/ 0 h 704"/>
                  <a:gd name="T2" fmla="*/ 82019 w 149"/>
                  <a:gd name="T3" fmla="*/ 2425315 h 704"/>
                  <a:gd name="T4" fmla="*/ 221620 w 149"/>
                  <a:gd name="T5" fmla="*/ 5499188 h 704"/>
                  <a:gd name="T6" fmla="*/ 388412 w 149"/>
                  <a:gd name="T7" fmla="*/ 9396606 h 704"/>
                  <a:gd name="T8" fmla="*/ 573230 w 149"/>
                  <a:gd name="T9" fmla="*/ 14467011 h 704"/>
                  <a:gd name="T10" fmla="*/ 804088 w 149"/>
                  <a:gd name="T11" fmla="*/ 20746054 h 704"/>
                  <a:gd name="T12" fmla="*/ 1019483 w 149"/>
                  <a:gd name="T13" fmla="*/ 27482403 h 704"/>
                  <a:gd name="T14" fmla="*/ 1227199 w 149"/>
                  <a:gd name="T15" fmla="*/ 35218540 h 704"/>
                  <a:gd name="T16" fmla="*/ 1388766 w 149"/>
                  <a:gd name="T17" fmla="*/ 44191913 h 704"/>
                  <a:gd name="T18" fmla="*/ 1558971 w 149"/>
                  <a:gd name="T19" fmla="*/ 53726964 h 704"/>
                  <a:gd name="T20" fmla="*/ 1671889 w 149"/>
                  <a:gd name="T21" fmla="*/ 64717736 h 704"/>
                  <a:gd name="T22" fmla="*/ 1729882 w 149"/>
                  <a:gd name="T23" fmla="*/ 76759210 h 704"/>
                  <a:gd name="T24" fmla="*/ 1755237 w 149"/>
                  <a:gd name="T25" fmla="*/ 89346617 h 704"/>
                  <a:gd name="T26" fmla="*/ 1671889 w 149"/>
                  <a:gd name="T27" fmla="*/ 103410614 h 704"/>
                  <a:gd name="T28" fmla="*/ 1516820 w 149"/>
                  <a:gd name="T29" fmla="*/ 118300702 h 704"/>
                  <a:gd name="T30" fmla="*/ 1283352 w 149"/>
                  <a:gd name="T31" fmla="*/ 133959213 h 704"/>
                  <a:gd name="T32" fmla="*/ 930866 w 149"/>
                  <a:gd name="T33" fmla="*/ 151215762 h 704"/>
                  <a:gd name="T34" fmla="*/ 539488 w 149"/>
                  <a:gd name="T35" fmla="*/ 170773817 h 704"/>
                  <a:gd name="T36" fmla="*/ 294570 w 149"/>
                  <a:gd name="T37" fmla="*/ 188874149 h 704"/>
                  <a:gd name="T38" fmla="*/ 139621 w 149"/>
                  <a:gd name="T39" fmla="*/ 205583692 h 704"/>
                  <a:gd name="T40" fmla="*/ 82019 w 149"/>
                  <a:gd name="T41" fmla="*/ 221661627 h 704"/>
                  <a:gd name="T42" fmla="*/ 82019 w 149"/>
                  <a:gd name="T43" fmla="*/ 236946746 h 704"/>
                  <a:gd name="T44" fmla="*/ 113972 w 149"/>
                  <a:gd name="T45" fmla="*/ 251150114 h 704"/>
                  <a:gd name="T46" fmla="*/ 170690 w 149"/>
                  <a:gd name="T47" fmla="*/ 263614916 h 704"/>
                  <a:gd name="T48" fmla="*/ 196266 w 149"/>
                  <a:gd name="T49" fmla="*/ 275795487 h 704"/>
                  <a:gd name="T50" fmla="*/ 573230 w 149"/>
                  <a:gd name="T51" fmla="*/ 269514490 h 704"/>
                  <a:gd name="T52" fmla="*/ 539488 w 149"/>
                  <a:gd name="T53" fmla="*/ 266398810 h 704"/>
                  <a:gd name="T54" fmla="*/ 502419 w 149"/>
                  <a:gd name="T55" fmla="*/ 257425285 h 704"/>
                  <a:gd name="T56" fmla="*/ 460312 w 149"/>
                  <a:gd name="T57" fmla="*/ 243633714 h 704"/>
                  <a:gd name="T58" fmla="*/ 490836 w 149"/>
                  <a:gd name="T59" fmla="*/ 225280621 h 704"/>
                  <a:gd name="T60" fmla="*/ 573230 w 149"/>
                  <a:gd name="T61" fmla="*/ 203341108 h 704"/>
                  <a:gd name="T62" fmla="*/ 804088 w 149"/>
                  <a:gd name="T63" fmla="*/ 178290228 h 704"/>
                  <a:gd name="T64" fmla="*/ 1194839 w 149"/>
                  <a:gd name="T65" fmla="*/ 151215762 h 704"/>
                  <a:gd name="T66" fmla="*/ 1797607 w 149"/>
                  <a:gd name="T67" fmla="*/ 122562346 h 704"/>
                  <a:gd name="T68" fmla="*/ 1993869 w 149"/>
                  <a:gd name="T69" fmla="*/ 109310266 h 704"/>
                  <a:gd name="T70" fmla="*/ 2076046 w 149"/>
                  <a:gd name="T71" fmla="*/ 92011773 h 704"/>
                  <a:gd name="T72" fmla="*/ 2007829 w 149"/>
                  <a:gd name="T73" fmla="*/ 72047484 h 704"/>
                  <a:gd name="T74" fmla="*/ 1822973 w 149"/>
                  <a:gd name="T75" fmla="*/ 52489426 h 704"/>
                  <a:gd name="T76" fmla="*/ 1516820 w 149"/>
                  <a:gd name="T77" fmla="*/ 33338369 h 704"/>
                  <a:gd name="T78" fmla="*/ 1124288 w 149"/>
                  <a:gd name="T79" fmla="*/ 17271693 h 704"/>
                  <a:gd name="T80" fmla="*/ 610057 w 149"/>
                  <a:gd name="T81" fmla="*/ 5499188 h 704"/>
                  <a:gd name="T82" fmla="*/ 0 w 149"/>
                  <a:gd name="T83" fmla="*/ 0 h 704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149" h="704">
                    <a:moveTo>
                      <a:pt x="0" y="0"/>
                    </a:moveTo>
                    <a:lnTo>
                      <a:pt x="6" y="6"/>
                    </a:lnTo>
                    <a:lnTo>
                      <a:pt x="16" y="14"/>
                    </a:lnTo>
                    <a:lnTo>
                      <a:pt x="28" y="24"/>
                    </a:lnTo>
                    <a:lnTo>
                      <a:pt x="41" y="37"/>
                    </a:lnTo>
                    <a:lnTo>
                      <a:pt x="58" y="53"/>
                    </a:lnTo>
                    <a:lnTo>
                      <a:pt x="73" y="70"/>
                    </a:lnTo>
                    <a:lnTo>
                      <a:pt x="88" y="90"/>
                    </a:lnTo>
                    <a:lnTo>
                      <a:pt x="100" y="113"/>
                    </a:lnTo>
                    <a:lnTo>
                      <a:pt x="112" y="137"/>
                    </a:lnTo>
                    <a:lnTo>
                      <a:pt x="120" y="165"/>
                    </a:lnTo>
                    <a:lnTo>
                      <a:pt x="124" y="196"/>
                    </a:lnTo>
                    <a:lnTo>
                      <a:pt x="126" y="228"/>
                    </a:lnTo>
                    <a:lnTo>
                      <a:pt x="120" y="264"/>
                    </a:lnTo>
                    <a:lnTo>
                      <a:pt x="109" y="302"/>
                    </a:lnTo>
                    <a:lnTo>
                      <a:pt x="92" y="342"/>
                    </a:lnTo>
                    <a:lnTo>
                      <a:pt x="67" y="386"/>
                    </a:lnTo>
                    <a:lnTo>
                      <a:pt x="39" y="436"/>
                    </a:lnTo>
                    <a:lnTo>
                      <a:pt x="21" y="482"/>
                    </a:lnTo>
                    <a:lnTo>
                      <a:pt x="10" y="525"/>
                    </a:lnTo>
                    <a:lnTo>
                      <a:pt x="6" y="566"/>
                    </a:lnTo>
                    <a:lnTo>
                      <a:pt x="6" y="605"/>
                    </a:lnTo>
                    <a:lnTo>
                      <a:pt x="8" y="641"/>
                    </a:lnTo>
                    <a:lnTo>
                      <a:pt x="12" y="673"/>
                    </a:lnTo>
                    <a:lnTo>
                      <a:pt x="14" y="704"/>
                    </a:lnTo>
                    <a:lnTo>
                      <a:pt x="41" y="688"/>
                    </a:lnTo>
                    <a:lnTo>
                      <a:pt x="39" y="680"/>
                    </a:lnTo>
                    <a:lnTo>
                      <a:pt x="36" y="657"/>
                    </a:lnTo>
                    <a:lnTo>
                      <a:pt x="33" y="622"/>
                    </a:lnTo>
                    <a:lnTo>
                      <a:pt x="35" y="575"/>
                    </a:lnTo>
                    <a:lnTo>
                      <a:pt x="41" y="519"/>
                    </a:lnTo>
                    <a:lnTo>
                      <a:pt x="58" y="455"/>
                    </a:lnTo>
                    <a:lnTo>
                      <a:pt x="86" y="386"/>
                    </a:lnTo>
                    <a:lnTo>
                      <a:pt x="129" y="313"/>
                    </a:lnTo>
                    <a:lnTo>
                      <a:pt x="143" y="279"/>
                    </a:lnTo>
                    <a:lnTo>
                      <a:pt x="149" y="235"/>
                    </a:lnTo>
                    <a:lnTo>
                      <a:pt x="144" y="184"/>
                    </a:lnTo>
                    <a:lnTo>
                      <a:pt x="131" y="134"/>
                    </a:lnTo>
                    <a:lnTo>
                      <a:pt x="109" y="85"/>
                    </a:lnTo>
                    <a:lnTo>
                      <a:pt x="81" y="44"/>
                    </a:lnTo>
                    <a:lnTo>
                      <a:pt x="44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" name="Freeform 11"/>
            <p:cNvSpPr>
              <a:spLocks/>
            </p:cNvSpPr>
            <p:nvPr userDrawn="1"/>
          </p:nvSpPr>
          <p:spPr bwMode="ltGray">
            <a:xfrm rot="373331" flipH="1">
              <a:off x="22" y="1957"/>
              <a:ext cx="323" cy="649"/>
            </a:xfrm>
            <a:custGeom>
              <a:avLst/>
              <a:gdLst>
                <a:gd name="T0" fmla="*/ 6260785 w 128"/>
                <a:gd name="T1" fmla="*/ 0 h 217"/>
                <a:gd name="T2" fmla="*/ 7004154 w 128"/>
                <a:gd name="T3" fmla="*/ 4633890 h 217"/>
                <a:gd name="T4" fmla="*/ 7663591 w 128"/>
                <a:gd name="T5" fmla="*/ 13858961 h 217"/>
                <a:gd name="T6" fmla="*/ 8185961 w 128"/>
                <a:gd name="T7" fmla="*/ 25714639 h 217"/>
                <a:gd name="T8" fmla="*/ 8534768 w 128"/>
                <a:gd name="T9" fmla="*/ 39920495 h 217"/>
                <a:gd name="T10" fmla="*/ 8459143 w 128"/>
                <a:gd name="T11" fmla="*/ 56863977 h 217"/>
                <a:gd name="T12" fmla="*/ 7737182 w 128"/>
                <a:gd name="T13" fmla="*/ 74321105 h 217"/>
                <a:gd name="T14" fmla="*/ 6260785 w 128"/>
                <a:gd name="T15" fmla="*/ 92642878 h 217"/>
                <a:gd name="T16" fmla="*/ 3986809 w 128"/>
                <a:gd name="T17" fmla="*/ 111135639 h 217"/>
                <a:gd name="T18" fmla="*/ 3278685 w 128"/>
                <a:gd name="T19" fmla="*/ 109067964 h 217"/>
                <a:gd name="T20" fmla="*/ 2535303 w 128"/>
                <a:gd name="T21" fmla="*/ 107537939 h 217"/>
                <a:gd name="T22" fmla="*/ 1746206 w 128"/>
                <a:gd name="T23" fmla="*/ 104952210 h 217"/>
                <a:gd name="T24" fmla="*/ 1057573 w 128"/>
                <a:gd name="T25" fmla="*/ 102884684 h 217"/>
                <a:gd name="T26" fmla="*/ 522548 w 128"/>
                <a:gd name="T27" fmla="*/ 100380573 h 217"/>
                <a:gd name="T28" fmla="*/ 136084 w 128"/>
                <a:gd name="T29" fmla="*/ 97276678 h 217"/>
                <a:gd name="T30" fmla="*/ 0 w 128"/>
                <a:gd name="T31" fmla="*/ 93679247 h 217"/>
                <a:gd name="T32" fmla="*/ 82062 w 128"/>
                <a:gd name="T33" fmla="*/ 91093428 h 217"/>
                <a:gd name="T34" fmla="*/ 866546 w 128"/>
                <a:gd name="T35" fmla="*/ 87495001 h 217"/>
                <a:gd name="T36" fmla="*/ 1925388 w 128"/>
                <a:gd name="T37" fmla="*/ 82572114 h 217"/>
                <a:gd name="T38" fmla="*/ 3066128 w 128"/>
                <a:gd name="T39" fmla="*/ 76906916 h 217"/>
                <a:gd name="T40" fmla="*/ 4199318 w 128"/>
                <a:gd name="T41" fmla="*/ 68655237 h 217"/>
                <a:gd name="T42" fmla="*/ 5256209 w 128"/>
                <a:gd name="T43" fmla="*/ 57375557 h 217"/>
                <a:gd name="T44" fmla="*/ 6073649 w 128"/>
                <a:gd name="T45" fmla="*/ 42486961 h 217"/>
                <a:gd name="T46" fmla="*/ 6467914 w 128"/>
                <a:gd name="T47" fmla="*/ 23646874 h 217"/>
                <a:gd name="T48" fmla="*/ 6260785 w 128"/>
                <a:gd name="T49" fmla="*/ 0 h 21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28" h="217">
                  <a:moveTo>
                    <a:pt x="94" y="0"/>
                  </a:moveTo>
                  <a:lnTo>
                    <a:pt x="105" y="9"/>
                  </a:lnTo>
                  <a:lnTo>
                    <a:pt x="115" y="27"/>
                  </a:lnTo>
                  <a:lnTo>
                    <a:pt x="123" y="50"/>
                  </a:lnTo>
                  <a:lnTo>
                    <a:pt x="128" y="78"/>
                  </a:lnTo>
                  <a:lnTo>
                    <a:pt x="127" y="111"/>
                  </a:lnTo>
                  <a:lnTo>
                    <a:pt x="116" y="145"/>
                  </a:lnTo>
                  <a:lnTo>
                    <a:pt x="94" y="181"/>
                  </a:lnTo>
                  <a:lnTo>
                    <a:pt x="60" y="217"/>
                  </a:lnTo>
                  <a:lnTo>
                    <a:pt x="49" y="213"/>
                  </a:lnTo>
                  <a:lnTo>
                    <a:pt x="38" y="210"/>
                  </a:lnTo>
                  <a:lnTo>
                    <a:pt x="26" y="205"/>
                  </a:lnTo>
                  <a:lnTo>
                    <a:pt x="16" y="201"/>
                  </a:lnTo>
                  <a:lnTo>
                    <a:pt x="8" y="196"/>
                  </a:lnTo>
                  <a:lnTo>
                    <a:pt x="2" y="190"/>
                  </a:lnTo>
                  <a:lnTo>
                    <a:pt x="0" y="183"/>
                  </a:lnTo>
                  <a:lnTo>
                    <a:pt x="1" y="178"/>
                  </a:lnTo>
                  <a:lnTo>
                    <a:pt x="13" y="171"/>
                  </a:lnTo>
                  <a:lnTo>
                    <a:pt x="29" y="161"/>
                  </a:lnTo>
                  <a:lnTo>
                    <a:pt x="46" y="150"/>
                  </a:lnTo>
                  <a:lnTo>
                    <a:pt x="63" y="134"/>
                  </a:lnTo>
                  <a:lnTo>
                    <a:pt x="79" y="112"/>
                  </a:lnTo>
                  <a:lnTo>
                    <a:pt x="91" y="83"/>
                  </a:lnTo>
                  <a:lnTo>
                    <a:pt x="97" y="46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12"/>
            <p:cNvSpPr>
              <a:spLocks/>
            </p:cNvSpPr>
            <p:nvPr userDrawn="1"/>
          </p:nvSpPr>
          <p:spPr bwMode="ltGray">
            <a:xfrm>
              <a:off x="168" y="1260"/>
              <a:ext cx="1259" cy="1532"/>
            </a:xfrm>
            <a:custGeom>
              <a:avLst/>
              <a:gdLst>
                <a:gd name="T0" fmla="*/ 891 w 1259"/>
                <a:gd name="T1" fmla="*/ 1532 h 1532"/>
                <a:gd name="T2" fmla="*/ 954 w 1259"/>
                <a:gd name="T3" fmla="*/ 1452 h 1532"/>
                <a:gd name="T4" fmla="*/ 1032 w 1259"/>
                <a:gd name="T5" fmla="*/ 1338 h 1532"/>
                <a:gd name="T6" fmla="*/ 1115 w 1259"/>
                <a:gd name="T7" fmla="*/ 1188 h 1532"/>
                <a:gd name="T8" fmla="*/ 1194 w 1259"/>
                <a:gd name="T9" fmla="*/ 1023 h 1532"/>
                <a:gd name="T10" fmla="*/ 1244 w 1259"/>
                <a:gd name="T11" fmla="*/ 841 h 1532"/>
                <a:gd name="T12" fmla="*/ 1259 w 1259"/>
                <a:gd name="T13" fmla="*/ 647 h 1532"/>
                <a:gd name="T14" fmla="*/ 1230 w 1259"/>
                <a:gd name="T15" fmla="*/ 463 h 1532"/>
                <a:gd name="T16" fmla="*/ 1140 w 1259"/>
                <a:gd name="T17" fmla="*/ 294 h 1532"/>
                <a:gd name="T18" fmla="*/ 1043 w 1259"/>
                <a:gd name="T19" fmla="*/ 190 h 1532"/>
                <a:gd name="T20" fmla="*/ 961 w 1259"/>
                <a:gd name="T21" fmla="*/ 109 h 1532"/>
                <a:gd name="T22" fmla="*/ 894 w 1259"/>
                <a:gd name="T23" fmla="*/ 65 h 1532"/>
                <a:gd name="T24" fmla="*/ 786 w 1259"/>
                <a:gd name="T25" fmla="*/ 18 h 1532"/>
                <a:gd name="T26" fmla="*/ 642 w 1259"/>
                <a:gd name="T27" fmla="*/ 0 h 1532"/>
                <a:gd name="T28" fmla="*/ 440 w 1259"/>
                <a:gd name="T29" fmla="*/ 23 h 1532"/>
                <a:gd name="T30" fmla="*/ 366 w 1259"/>
                <a:gd name="T31" fmla="*/ 44 h 1532"/>
                <a:gd name="T32" fmla="*/ 292 w 1259"/>
                <a:gd name="T33" fmla="*/ 58 h 1532"/>
                <a:gd name="T34" fmla="*/ 229 w 1259"/>
                <a:gd name="T35" fmla="*/ 79 h 1532"/>
                <a:gd name="T36" fmla="*/ 178 w 1259"/>
                <a:gd name="T37" fmla="*/ 103 h 1532"/>
                <a:gd name="T38" fmla="*/ 127 w 1259"/>
                <a:gd name="T39" fmla="*/ 127 h 1532"/>
                <a:gd name="T40" fmla="*/ 82 w 1259"/>
                <a:gd name="T41" fmla="*/ 158 h 1532"/>
                <a:gd name="T42" fmla="*/ 41 w 1259"/>
                <a:gd name="T43" fmla="*/ 197 h 1532"/>
                <a:gd name="T44" fmla="*/ 0 w 1259"/>
                <a:gd name="T45" fmla="*/ 243 h 1532"/>
                <a:gd name="T46" fmla="*/ 76 w 1259"/>
                <a:gd name="T47" fmla="*/ 215 h 1532"/>
                <a:gd name="T48" fmla="*/ 144 w 1259"/>
                <a:gd name="T49" fmla="*/ 194 h 1532"/>
                <a:gd name="T50" fmla="*/ 212 w 1259"/>
                <a:gd name="T51" fmla="*/ 179 h 1532"/>
                <a:gd name="T52" fmla="*/ 280 w 1259"/>
                <a:gd name="T53" fmla="*/ 164 h 1532"/>
                <a:gd name="T54" fmla="*/ 336 w 1259"/>
                <a:gd name="T55" fmla="*/ 149 h 1532"/>
                <a:gd name="T56" fmla="*/ 397 w 1259"/>
                <a:gd name="T57" fmla="*/ 149 h 1532"/>
                <a:gd name="T58" fmla="*/ 458 w 1259"/>
                <a:gd name="T59" fmla="*/ 141 h 1532"/>
                <a:gd name="T60" fmla="*/ 511 w 1259"/>
                <a:gd name="T61" fmla="*/ 146 h 1532"/>
                <a:gd name="T62" fmla="*/ 565 w 1259"/>
                <a:gd name="T63" fmla="*/ 152 h 1532"/>
                <a:gd name="T64" fmla="*/ 618 w 1259"/>
                <a:gd name="T65" fmla="*/ 166 h 1532"/>
                <a:gd name="T66" fmla="*/ 669 w 1259"/>
                <a:gd name="T67" fmla="*/ 186 h 1532"/>
                <a:gd name="T68" fmla="*/ 715 w 1259"/>
                <a:gd name="T69" fmla="*/ 205 h 1532"/>
                <a:gd name="T70" fmla="*/ 760 w 1259"/>
                <a:gd name="T71" fmla="*/ 239 h 1532"/>
                <a:gd name="T72" fmla="*/ 811 w 1259"/>
                <a:gd name="T73" fmla="*/ 267 h 1532"/>
                <a:gd name="T74" fmla="*/ 855 w 1259"/>
                <a:gd name="T75" fmla="*/ 307 h 1532"/>
                <a:gd name="T76" fmla="*/ 899 w 1259"/>
                <a:gd name="T77" fmla="*/ 348 h 1532"/>
                <a:gd name="T78" fmla="*/ 971 w 1259"/>
                <a:gd name="T79" fmla="*/ 464 h 1532"/>
                <a:gd name="T80" fmla="*/ 1016 w 1259"/>
                <a:gd name="T81" fmla="*/ 606 h 1532"/>
                <a:gd name="T82" fmla="*/ 1027 w 1259"/>
                <a:gd name="T83" fmla="*/ 774 h 1532"/>
                <a:gd name="T84" fmla="*/ 1022 w 1259"/>
                <a:gd name="T85" fmla="*/ 939 h 1532"/>
                <a:gd name="T86" fmla="*/ 1002 w 1259"/>
                <a:gd name="T87" fmla="*/ 1117 h 1532"/>
                <a:gd name="T88" fmla="*/ 966 w 1259"/>
                <a:gd name="T89" fmla="*/ 1279 h 1532"/>
                <a:gd name="T90" fmla="*/ 933 w 1259"/>
                <a:gd name="T91" fmla="*/ 1421 h 1532"/>
                <a:gd name="T92" fmla="*/ 891 w 1259"/>
                <a:gd name="T93" fmla="*/ 1532 h 153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1259" h="1532">
                  <a:moveTo>
                    <a:pt x="891" y="1532"/>
                  </a:moveTo>
                  <a:lnTo>
                    <a:pt x="954" y="1452"/>
                  </a:lnTo>
                  <a:lnTo>
                    <a:pt x="1032" y="1338"/>
                  </a:lnTo>
                  <a:lnTo>
                    <a:pt x="1115" y="1188"/>
                  </a:lnTo>
                  <a:lnTo>
                    <a:pt x="1194" y="1023"/>
                  </a:lnTo>
                  <a:lnTo>
                    <a:pt x="1244" y="841"/>
                  </a:lnTo>
                  <a:lnTo>
                    <a:pt x="1259" y="647"/>
                  </a:lnTo>
                  <a:lnTo>
                    <a:pt x="1230" y="463"/>
                  </a:lnTo>
                  <a:lnTo>
                    <a:pt x="1140" y="294"/>
                  </a:lnTo>
                  <a:lnTo>
                    <a:pt x="1043" y="190"/>
                  </a:lnTo>
                  <a:lnTo>
                    <a:pt x="961" y="109"/>
                  </a:lnTo>
                  <a:lnTo>
                    <a:pt x="894" y="65"/>
                  </a:lnTo>
                  <a:lnTo>
                    <a:pt x="786" y="18"/>
                  </a:lnTo>
                  <a:lnTo>
                    <a:pt x="642" y="0"/>
                  </a:lnTo>
                  <a:lnTo>
                    <a:pt x="440" y="23"/>
                  </a:lnTo>
                  <a:lnTo>
                    <a:pt x="366" y="44"/>
                  </a:lnTo>
                  <a:lnTo>
                    <a:pt x="292" y="58"/>
                  </a:lnTo>
                  <a:lnTo>
                    <a:pt x="229" y="79"/>
                  </a:lnTo>
                  <a:lnTo>
                    <a:pt x="178" y="103"/>
                  </a:lnTo>
                  <a:lnTo>
                    <a:pt x="127" y="127"/>
                  </a:lnTo>
                  <a:lnTo>
                    <a:pt x="82" y="158"/>
                  </a:lnTo>
                  <a:lnTo>
                    <a:pt x="41" y="197"/>
                  </a:lnTo>
                  <a:lnTo>
                    <a:pt x="0" y="243"/>
                  </a:lnTo>
                  <a:lnTo>
                    <a:pt x="76" y="215"/>
                  </a:lnTo>
                  <a:lnTo>
                    <a:pt x="144" y="194"/>
                  </a:lnTo>
                  <a:lnTo>
                    <a:pt x="212" y="179"/>
                  </a:lnTo>
                  <a:lnTo>
                    <a:pt x="280" y="164"/>
                  </a:lnTo>
                  <a:lnTo>
                    <a:pt x="336" y="149"/>
                  </a:lnTo>
                  <a:lnTo>
                    <a:pt x="397" y="149"/>
                  </a:lnTo>
                  <a:lnTo>
                    <a:pt x="458" y="141"/>
                  </a:lnTo>
                  <a:lnTo>
                    <a:pt x="511" y="146"/>
                  </a:lnTo>
                  <a:lnTo>
                    <a:pt x="565" y="152"/>
                  </a:lnTo>
                  <a:lnTo>
                    <a:pt x="618" y="166"/>
                  </a:lnTo>
                  <a:lnTo>
                    <a:pt x="669" y="186"/>
                  </a:lnTo>
                  <a:lnTo>
                    <a:pt x="715" y="205"/>
                  </a:lnTo>
                  <a:lnTo>
                    <a:pt x="760" y="239"/>
                  </a:lnTo>
                  <a:lnTo>
                    <a:pt x="811" y="267"/>
                  </a:lnTo>
                  <a:lnTo>
                    <a:pt x="855" y="307"/>
                  </a:lnTo>
                  <a:lnTo>
                    <a:pt x="899" y="348"/>
                  </a:lnTo>
                  <a:lnTo>
                    <a:pt x="971" y="464"/>
                  </a:lnTo>
                  <a:lnTo>
                    <a:pt x="1016" y="606"/>
                  </a:lnTo>
                  <a:lnTo>
                    <a:pt x="1027" y="774"/>
                  </a:lnTo>
                  <a:lnTo>
                    <a:pt x="1022" y="939"/>
                  </a:lnTo>
                  <a:lnTo>
                    <a:pt x="1002" y="1117"/>
                  </a:lnTo>
                  <a:lnTo>
                    <a:pt x="966" y="1279"/>
                  </a:lnTo>
                  <a:lnTo>
                    <a:pt x="933" y="1421"/>
                  </a:lnTo>
                  <a:lnTo>
                    <a:pt x="891" y="1532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13"/>
            <p:cNvSpPr>
              <a:spLocks/>
            </p:cNvSpPr>
            <p:nvPr userDrawn="1"/>
          </p:nvSpPr>
          <p:spPr bwMode="ltGray">
            <a:xfrm>
              <a:off x="0" y="2610"/>
              <a:ext cx="801" cy="459"/>
            </a:xfrm>
            <a:custGeom>
              <a:avLst/>
              <a:gdLst>
                <a:gd name="T0" fmla="*/ 0 w 801"/>
                <a:gd name="T1" fmla="*/ 0 h 459"/>
                <a:gd name="T2" fmla="*/ 37 w 801"/>
                <a:gd name="T3" fmla="*/ 69 h 459"/>
                <a:gd name="T4" fmla="*/ 68 w 801"/>
                <a:gd name="T5" fmla="*/ 132 h 459"/>
                <a:gd name="T6" fmla="*/ 110 w 801"/>
                <a:gd name="T7" fmla="*/ 188 h 459"/>
                <a:gd name="T8" fmla="*/ 149 w 801"/>
                <a:gd name="T9" fmla="*/ 229 h 459"/>
                <a:gd name="T10" fmla="*/ 192 w 801"/>
                <a:gd name="T11" fmla="*/ 278 h 459"/>
                <a:gd name="T12" fmla="*/ 250 w 801"/>
                <a:gd name="T13" fmla="*/ 314 h 459"/>
                <a:gd name="T14" fmla="*/ 308 w 801"/>
                <a:gd name="T15" fmla="*/ 336 h 459"/>
                <a:gd name="T16" fmla="*/ 365 w 801"/>
                <a:gd name="T17" fmla="*/ 365 h 459"/>
                <a:gd name="T18" fmla="*/ 430 w 801"/>
                <a:gd name="T19" fmla="*/ 381 h 459"/>
                <a:gd name="T20" fmla="*/ 501 w 801"/>
                <a:gd name="T21" fmla="*/ 390 h 459"/>
                <a:gd name="T22" fmla="*/ 573 w 801"/>
                <a:gd name="T23" fmla="*/ 392 h 459"/>
                <a:gd name="T24" fmla="*/ 646 w 801"/>
                <a:gd name="T25" fmla="*/ 381 h 459"/>
                <a:gd name="T26" fmla="*/ 726 w 801"/>
                <a:gd name="T27" fmla="*/ 362 h 459"/>
                <a:gd name="T28" fmla="*/ 801 w 801"/>
                <a:gd name="T29" fmla="*/ 335 h 459"/>
                <a:gd name="T30" fmla="*/ 731 w 801"/>
                <a:gd name="T31" fmla="*/ 377 h 459"/>
                <a:gd name="T32" fmla="*/ 662 w 801"/>
                <a:gd name="T33" fmla="*/ 404 h 459"/>
                <a:gd name="T34" fmla="*/ 594 w 801"/>
                <a:gd name="T35" fmla="*/ 432 h 459"/>
                <a:gd name="T36" fmla="*/ 532 w 801"/>
                <a:gd name="T37" fmla="*/ 445 h 459"/>
                <a:gd name="T38" fmla="*/ 471 w 801"/>
                <a:gd name="T39" fmla="*/ 459 h 459"/>
                <a:gd name="T40" fmla="*/ 411 w 801"/>
                <a:gd name="T41" fmla="*/ 458 h 459"/>
                <a:gd name="T42" fmla="*/ 350 w 801"/>
                <a:gd name="T43" fmla="*/ 458 h 459"/>
                <a:gd name="T44" fmla="*/ 291 w 801"/>
                <a:gd name="T45" fmla="*/ 450 h 459"/>
                <a:gd name="T46" fmla="*/ 244 w 801"/>
                <a:gd name="T47" fmla="*/ 436 h 459"/>
                <a:gd name="T48" fmla="*/ 192 w 801"/>
                <a:gd name="T49" fmla="*/ 415 h 459"/>
                <a:gd name="T50" fmla="*/ 145 w 801"/>
                <a:gd name="T51" fmla="*/ 394 h 459"/>
                <a:gd name="T52" fmla="*/ 100 w 801"/>
                <a:gd name="T53" fmla="*/ 373 h 459"/>
                <a:gd name="T54" fmla="*/ 60 w 801"/>
                <a:gd name="T55" fmla="*/ 347 h 459"/>
                <a:gd name="T56" fmla="*/ 0 w 801"/>
                <a:gd name="T57" fmla="*/ 294 h 459"/>
                <a:gd name="T58" fmla="*/ 0 w 801"/>
                <a:gd name="T59" fmla="*/ 0 h 459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801" h="459">
                  <a:moveTo>
                    <a:pt x="0" y="0"/>
                  </a:moveTo>
                  <a:lnTo>
                    <a:pt x="37" y="69"/>
                  </a:lnTo>
                  <a:lnTo>
                    <a:pt x="68" y="132"/>
                  </a:lnTo>
                  <a:lnTo>
                    <a:pt x="110" y="188"/>
                  </a:lnTo>
                  <a:lnTo>
                    <a:pt x="149" y="229"/>
                  </a:lnTo>
                  <a:lnTo>
                    <a:pt x="192" y="278"/>
                  </a:lnTo>
                  <a:lnTo>
                    <a:pt x="250" y="314"/>
                  </a:lnTo>
                  <a:lnTo>
                    <a:pt x="308" y="336"/>
                  </a:lnTo>
                  <a:lnTo>
                    <a:pt x="365" y="365"/>
                  </a:lnTo>
                  <a:lnTo>
                    <a:pt x="430" y="381"/>
                  </a:lnTo>
                  <a:lnTo>
                    <a:pt x="501" y="390"/>
                  </a:lnTo>
                  <a:lnTo>
                    <a:pt x="573" y="392"/>
                  </a:lnTo>
                  <a:lnTo>
                    <a:pt x="646" y="381"/>
                  </a:lnTo>
                  <a:lnTo>
                    <a:pt x="726" y="362"/>
                  </a:lnTo>
                  <a:lnTo>
                    <a:pt x="801" y="335"/>
                  </a:lnTo>
                  <a:lnTo>
                    <a:pt x="731" y="377"/>
                  </a:lnTo>
                  <a:lnTo>
                    <a:pt x="662" y="404"/>
                  </a:lnTo>
                  <a:lnTo>
                    <a:pt x="594" y="432"/>
                  </a:lnTo>
                  <a:lnTo>
                    <a:pt x="532" y="445"/>
                  </a:lnTo>
                  <a:lnTo>
                    <a:pt x="471" y="459"/>
                  </a:lnTo>
                  <a:lnTo>
                    <a:pt x="411" y="458"/>
                  </a:lnTo>
                  <a:lnTo>
                    <a:pt x="350" y="458"/>
                  </a:lnTo>
                  <a:lnTo>
                    <a:pt x="291" y="450"/>
                  </a:lnTo>
                  <a:lnTo>
                    <a:pt x="244" y="436"/>
                  </a:lnTo>
                  <a:lnTo>
                    <a:pt x="192" y="415"/>
                  </a:lnTo>
                  <a:lnTo>
                    <a:pt x="145" y="394"/>
                  </a:lnTo>
                  <a:lnTo>
                    <a:pt x="100" y="373"/>
                  </a:lnTo>
                  <a:lnTo>
                    <a:pt x="60" y="347"/>
                  </a:lnTo>
                  <a:lnTo>
                    <a:pt x="0" y="2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14"/>
            <p:cNvSpPr>
              <a:spLocks/>
            </p:cNvSpPr>
            <p:nvPr userDrawn="1"/>
          </p:nvSpPr>
          <p:spPr bwMode="ltGray">
            <a:xfrm rot="373331" flipH="1">
              <a:off x="898" y="2855"/>
              <a:ext cx="354" cy="464"/>
            </a:xfrm>
            <a:custGeom>
              <a:avLst/>
              <a:gdLst>
                <a:gd name="T0" fmla="*/ 44175596 w 117"/>
                <a:gd name="T1" fmla="*/ 0 h 132"/>
                <a:gd name="T2" fmla="*/ 0 w 117"/>
                <a:gd name="T3" fmla="*/ 88974422 h 132"/>
                <a:gd name="T4" fmla="*/ 1740721 w 117"/>
                <a:gd name="T5" fmla="*/ 92190898 h 132"/>
                <a:gd name="T6" fmla="*/ 8161422 w 117"/>
                <a:gd name="T7" fmla="*/ 103404305 h 132"/>
                <a:gd name="T8" fmla="*/ 17107679 w 117"/>
                <a:gd name="T9" fmla="*/ 128491752 h 132"/>
                <a:gd name="T10" fmla="*/ 27075030 w 117"/>
                <a:gd name="T11" fmla="*/ 167065520 h 132"/>
                <a:gd name="T12" fmla="*/ 38908884 w 117"/>
                <a:gd name="T13" fmla="*/ 220654676 h 132"/>
                <a:gd name="T14" fmla="*/ 49451776 w 117"/>
                <a:gd name="T15" fmla="*/ 284576188 h 132"/>
                <a:gd name="T16" fmla="*/ 60117899 w 117"/>
                <a:gd name="T17" fmla="*/ 366347731 h 132"/>
                <a:gd name="T18" fmla="*/ 68272540 w 117"/>
                <a:gd name="T19" fmla="*/ 469752036 h 132"/>
                <a:gd name="T20" fmla="*/ 68848604 w 117"/>
                <a:gd name="T21" fmla="*/ 427145137 h 132"/>
                <a:gd name="T22" fmla="*/ 67703998 w 117"/>
                <a:gd name="T23" fmla="*/ 380777617 h 132"/>
                <a:gd name="T24" fmla="*/ 63581038 w 117"/>
                <a:gd name="T25" fmla="*/ 319980207 h 132"/>
                <a:gd name="T26" fmla="*/ 58370388 w 117"/>
                <a:gd name="T27" fmla="*/ 263269210 h 132"/>
                <a:gd name="T28" fmla="*/ 52337021 w 117"/>
                <a:gd name="T29" fmla="*/ 206482998 h 132"/>
                <a:gd name="T30" fmla="*/ 45898036 w 117"/>
                <a:gd name="T31" fmla="*/ 159864767 h 132"/>
                <a:gd name="T32" fmla="*/ 39484455 w 117"/>
                <a:gd name="T33" fmla="*/ 128491752 h 132"/>
                <a:gd name="T34" fmla="*/ 34020368 w 117"/>
                <a:gd name="T35" fmla="*/ 113476933 h 132"/>
                <a:gd name="T36" fmla="*/ 40629052 w 117"/>
                <a:gd name="T37" fmla="*/ 103404305 h 132"/>
                <a:gd name="T38" fmla="*/ 46494992 w 117"/>
                <a:gd name="T39" fmla="*/ 99067360 h 132"/>
                <a:gd name="T40" fmla="*/ 52337021 w 117"/>
                <a:gd name="T41" fmla="*/ 92190898 h 132"/>
                <a:gd name="T42" fmla="*/ 57801105 w 117"/>
                <a:gd name="T43" fmla="*/ 88974422 h 132"/>
                <a:gd name="T44" fmla="*/ 61861200 w 117"/>
                <a:gd name="T45" fmla="*/ 84969216 h 132"/>
                <a:gd name="T46" fmla="*/ 64171120 w 117"/>
                <a:gd name="T47" fmla="*/ 78091098 h 132"/>
                <a:gd name="T48" fmla="*/ 66552336 w 117"/>
                <a:gd name="T49" fmla="*/ 74895551 h 132"/>
                <a:gd name="T50" fmla="*/ 67128684 w 117"/>
                <a:gd name="T51" fmla="*/ 74895551 h 132"/>
                <a:gd name="T52" fmla="*/ 44175596 w 117"/>
                <a:gd name="T53" fmla="*/ 0 h 13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117" h="132">
                  <a:moveTo>
                    <a:pt x="75" y="0"/>
                  </a:moveTo>
                  <a:lnTo>
                    <a:pt x="0" y="25"/>
                  </a:lnTo>
                  <a:lnTo>
                    <a:pt x="3" y="26"/>
                  </a:lnTo>
                  <a:lnTo>
                    <a:pt x="14" y="29"/>
                  </a:lnTo>
                  <a:lnTo>
                    <a:pt x="29" y="36"/>
                  </a:lnTo>
                  <a:lnTo>
                    <a:pt x="46" y="47"/>
                  </a:lnTo>
                  <a:lnTo>
                    <a:pt x="66" y="62"/>
                  </a:lnTo>
                  <a:lnTo>
                    <a:pt x="84" y="80"/>
                  </a:lnTo>
                  <a:lnTo>
                    <a:pt x="102" y="103"/>
                  </a:lnTo>
                  <a:lnTo>
                    <a:pt x="116" y="132"/>
                  </a:lnTo>
                  <a:lnTo>
                    <a:pt x="117" y="120"/>
                  </a:lnTo>
                  <a:lnTo>
                    <a:pt x="115" y="107"/>
                  </a:lnTo>
                  <a:lnTo>
                    <a:pt x="108" y="90"/>
                  </a:lnTo>
                  <a:lnTo>
                    <a:pt x="99" y="74"/>
                  </a:lnTo>
                  <a:lnTo>
                    <a:pt x="89" y="58"/>
                  </a:lnTo>
                  <a:lnTo>
                    <a:pt x="78" y="45"/>
                  </a:lnTo>
                  <a:lnTo>
                    <a:pt x="67" y="36"/>
                  </a:lnTo>
                  <a:lnTo>
                    <a:pt x="58" y="32"/>
                  </a:lnTo>
                  <a:lnTo>
                    <a:pt x="69" y="29"/>
                  </a:lnTo>
                  <a:lnTo>
                    <a:pt x="79" y="28"/>
                  </a:lnTo>
                  <a:lnTo>
                    <a:pt x="89" y="26"/>
                  </a:lnTo>
                  <a:lnTo>
                    <a:pt x="98" y="25"/>
                  </a:lnTo>
                  <a:lnTo>
                    <a:pt x="105" y="24"/>
                  </a:lnTo>
                  <a:lnTo>
                    <a:pt x="109" y="22"/>
                  </a:lnTo>
                  <a:lnTo>
                    <a:pt x="113" y="21"/>
                  </a:lnTo>
                  <a:lnTo>
                    <a:pt x="114" y="21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15"/>
            <p:cNvSpPr>
              <a:spLocks/>
            </p:cNvSpPr>
            <p:nvPr userDrawn="1"/>
          </p:nvSpPr>
          <p:spPr bwMode="ltGray">
            <a:xfrm rot="373331" flipH="1">
              <a:off x="799" y="2979"/>
              <a:ext cx="87" cy="274"/>
            </a:xfrm>
            <a:custGeom>
              <a:avLst/>
              <a:gdLst>
                <a:gd name="T0" fmla="*/ 15411789 w 29"/>
                <a:gd name="T1" fmla="*/ 0 h 77"/>
                <a:gd name="T2" fmla="*/ 12223143 w 29"/>
                <a:gd name="T3" fmla="*/ 0 h 77"/>
                <a:gd name="T4" fmla="*/ 8503056 w 29"/>
                <a:gd name="T5" fmla="*/ 16270547 h 77"/>
                <a:gd name="T6" fmla="*/ 4782969 w 29"/>
                <a:gd name="T7" fmla="*/ 37150073 h 77"/>
                <a:gd name="T8" fmla="*/ 2125764 w 29"/>
                <a:gd name="T9" fmla="*/ 78771057 h 77"/>
                <a:gd name="T10" fmla="*/ 531441 w 29"/>
                <a:gd name="T11" fmla="*/ 124040850 h 77"/>
                <a:gd name="T12" fmla="*/ 0 w 29"/>
                <a:gd name="T13" fmla="*/ 181967218 h 77"/>
                <a:gd name="T14" fmla="*/ 1594323 w 29"/>
                <a:gd name="T15" fmla="*/ 248087966 h 77"/>
                <a:gd name="T16" fmla="*/ 5845851 w 29"/>
                <a:gd name="T17" fmla="*/ 317344999 h 77"/>
                <a:gd name="T18" fmla="*/ 7971615 w 29"/>
                <a:gd name="T19" fmla="*/ 219088902 h 77"/>
                <a:gd name="T20" fmla="*/ 10097379 w 29"/>
                <a:gd name="T21" fmla="*/ 152968599 h 77"/>
                <a:gd name="T22" fmla="*/ 12223143 w 29"/>
                <a:gd name="T23" fmla="*/ 90468085 h 77"/>
                <a:gd name="T24" fmla="*/ 15411789 w 29"/>
                <a:gd name="T25" fmla="*/ 0 h 7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9" h="77">
                  <a:moveTo>
                    <a:pt x="29" y="0"/>
                  </a:moveTo>
                  <a:lnTo>
                    <a:pt x="23" y="0"/>
                  </a:lnTo>
                  <a:lnTo>
                    <a:pt x="16" y="4"/>
                  </a:lnTo>
                  <a:lnTo>
                    <a:pt x="9" y="9"/>
                  </a:lnTo>
                  <a:lnTo>
                    <a:pt x="4" y="19"/>
                  </a:lnTo>
                  <a:lnTo>
                    <a:pt x="1" y="30"/>
                  </a:lnTo>
                  <a:lnTo>
                    <a:pt x="0" y="44"/>
                  </a:lnTo>
                  <a:lnTo>
                    <a:pt x="3" y="60"/>
                  </a:lnTo>
                  <a:lnTo>
                    <a:pt x="11" y="77"/>
                  </a:lnTo>
                  <a:lnTo>
                    <a:pt x="15" y="53"/>
                  </a:lnTo>
                  <a:lnTo>
                    <a:pt x="19" y="37"/>
                  </a:lnTo>
                  <a:lnTo>
                    <a:pt x="23" y="22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16"/>
            <p:cNvSpPr>
              <a:spLocks/>
            </p:cNvSpPr>
            <p:nvPr userDrawn="1"/>
          </p:nvSpPr>
          <p:spPr bwMode="ltGray">
            <a:xfrm>
              <a:off x="1190" y="3273"/>
              <a:ext cx="1108" cy="1047"/>
            </a:xfrm>
            <a:custGeom>
              <a:avLst/>
              <a:gdLst>
                <a:gd name="T0" fmla="*/ 784 w 1108"/>
                <a:gd name="T1" fmla="*/ 1047 h 1047"/>
                <a:gd name="T2" fmla="*/ 692 w 1108"/>
                <a:gd name="T3" fmla="*/ 1011 h 1047"/>
                <a:gd name="T4" fmla="*/ 607 w 1108"/>
                <a:gd name="T5" fmla="*/ 945 h 1047"/>
                <a:gd name="T6" fmla="*/ 517 w 1108"/>
                <a:gd name="T7" fmla="*/ 861 h 1047"/>
                <a:gd name="T8" fmla="*/ 432 w 1108"/>
                <a:gd name="T9" fmla="*/ 776 h 1047"/>
                <a:gd name="T10" fmla="*/ 350 w 1108"/>
                <a:gd name="T11" fmla="*/ 677 h 1047"/>
                <a:gd name="T12" fmla="*/ 266 w 1108"/>
                <a:gd name="T13" fmla="*/ 563 h 1047"/>
                <a:gd name="T14" fmla="*/ 188 w 1108"/>
                <a:gd name="T15" fmla="*/ 447 h 1047"/>
                <a:gd name="T16" fmla="*/ 122 w 1108"/>
                <a:gd name="T17" fmla="*/ 325 h 1047"/>
                <a:gd name="T18" fmla="*/ 65 w 1108"/>
                <a:gd name="T19" fmla="*/ 211 h 1047"/>
                <a:gd name="T20" fmla="*/ 21 w 1108"/>
                <a:gd name="T21" fmla="*/ 101 h 1047"/>
                <a:gd name="T22" fmla="*/ 0 w 1108"/>
                <a:gd name="T23" fmla="*/ 0 h 1047"/>
                <a:gd name="T24" fmla="*/ 109 w 1108"/>
                <a:gd name="T25" fmla="*/ 217 h 1047"/>
                <a:gd name="T26" fmla="*/ 209 w 1108"/>
                <a:gd name="T27" fmla="*/ 378 h 1047"/>
                <a:gd name="T28" fmla="*/ 294 w 1108"/>
                <a:gd name="T29" fmla="*/ 500 h 1047"/>
                <a:gd name="T30" fmla="*/ 373 w 1108"/>
                <a:gd name="T31" fmla="*/ 590 h 1047"/>
                <a:gd name="T32" fmla="*/ 441 w 1108"/>
                <a:gd name="T33" fmla="*/ 661 h 1047"/>
                <a:gd name="T34" fmla="*/ 506 w 1108"/>
                <a:gd name="T35" fmla="*/ 713 h 1047"/>
                <a:gd name="T36" fmla="*/ 564 w 1108"/>
                <a:gd name="T37" fmla="*/ 754 h 1047"/>
                <a:gd name="T38" fmla="*/ 620 w 1108"/>
                <a:gd name="T39" fmla="*/ 801 h 1047"/>
                <a:gd name="T40" fmla="*/ 754 w 1108"/>
                <a:gd name="T41" fmla="*/ 899 h 1047"/>
                <a:gd name="T42" fmla="*/ 925 w 1108"/>
                <a:gd name="T43" fmla="*/ 977 h 1047"/>
                <a:gd name="T44" fmla="*/ 1108 w 1108"/>
                <a:gd name="T45" fmla="*/ 1047 h 1047"/>
                <a:gd name="T46" fmla="*/ 784 w 1108"/>
                <a:gd name="T47" fmla="*/ 1047 h 1047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108" h="1047">
                  <a:moveTo>
                    <a:pt x="784" y="1047"/>
                  </a:moveTo>
                  <a:lnTo>
                    <a:pt x="692" y="1011"/>
                  </a:lnTo>
                  <a:lnTo>
                    <a:pt x="607" y="945"/>
                  </a:lnTo>
                  <a:lnTo>
                    <a:pt x="517" y="861"/>
                  </a:lnTo>
                  <a:lnTo>
                    <a:pt x="432" y="776"/>
                  </a:lnTo>
                  <a:lnTo>
                    <a:pt x="350" y="677"/>
                  </a:lnTo>
                  <a:lnTo>
                    <a:pt x="266" y="563"/>
                  </a:lnTo>
                  <a:lnTo>
                    <a:pt x="188" y="447"/>
                  </a:lnTo>
                  <a:lnTo>
                    <a:pt x="122" y="325"/>
                  </a:lnTo>
                  <a:lnTo>
                    <a:pt x="65" y="211"/>
                  </a:lnTo>
                  <a:lnTo>
                    <a:pt x="21" y="101"/>
                  </a:lnTo>
                  <a:lnTo>
                    <a:pt x="0" y="0"/>
                  </a:lnTo>
                  <a:lnTo>
                    <a:pt x="109" y="217"/>
                  </a:lnTo>
                  <a:lnTo>
                    <a:pt x="209" y="378"/>
                  </a:lnTo>
                  <a:lnTo>
                    <a:pt x="294" y="500"/>
                  </a:lnTo>
                  <a:lnTo>
                    <a:pt x="373" y="590"/>
                  </a:lnTo>
                  <a:lnTo>
                    <a:pt x="441" y="661"/>
                  </a:lnTo>
                  <a:lnTo>
                    <a:pt x="506" y="713"/>
                  </a:lnTo>
                  <a:lnTo>
                    <a:pt x="564" y="754"/>
                  </a:lnTo>
                  <a:lnTo>
                    <a:pt x="620" y="801"/>
                  </a:lnTo>
                  <a:lnTo>
                    <a:pt x="754" y="899"/>
                  </a:lnTo>
                  <a:lnTo>
                    <a:pt x="925" y="977"/>
                  </a:lnTo>
                  <a:lnTo>
                    <a:pt x="1108" y="1047"/>
                  </a:lnTo>
                  <a:lnTo>
                    <a:pt x="784" y="1047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2" name="Group 17"/>
            <p:cNvGrpSpPr>
              <a:grpSpLocks/>
            </p:cNvGrpSpPr>
            <p:nvPr userDrawn="1"/>
          </p:nvGrpSpPr>
          <p:grpSpPr bwMode="auto">
            <a:xfrm rot="3220060">
              <a:off x="2631" y="754"/>
              <a:ext cx="569" cy="637"/>
              <a:chOff x="1727" y="866"/>
              <a:chExt cx="129" cy="157"/>
            </a:xfrm>
          </p:grpSpPr>
          <p:sp>
            <p:nvSpPr>
              <p:cNvPr id="36" name="Freeform 18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0 w 83"/>
                  <a:gd name="T1" fmla="*/ 1 h 117"/>
                  <a:gd name="T2" fmla="*/ 0 w 83"/>
                  <a:gd name="T3" fmla="*/ 0 h 117"/>
                  <a:gd name="T4" fmla="*/ 0 w 83"/>
                  <a:gd name="T5" fmla="*/ 1 h 117"/>
                  <a:gd name="T6" fmla="*/ 0 w 83"/>
                  <a:gd name="T7" fmla="*/ 1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" name="Freeform 19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1 h 98"/>
                  <a:gd name="T2" fmla="*/ 1 w 140"/>
                  <a:gd name="T3" fmla="*/ 0 h 98"/>
                  <a:gd name="T4" fmla="*/ 1 w 140"/>
                  <a:gd name="T5" fmla="*/ 1 h 98"/>
                  <a:gd name="T6" fmla="*/ 0 w 140"/>
                  <a:gd name="T7" fmla="*/ 1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" name="Freeform 20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1 h 49"/>
                  <a:gd name="T2" fmla="*/ 1 w 145"/>
                  <a:gd name="T3" fmla="*/ 0 h 49"/>
                  <a:gd name="T4" fmla="*/ 1 w 145"/>
                  <a:gd name="T5" fmla="*/ 1 h 49"/>
                  <a:gd name="T6" fmla="*/ 0 w 145"/>
                  <a:gd name="T7" fmla="*/ 1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" name="Group 21"/>
            <p:cNvGrpSpPr>
              <a:grpSpLocks/>
            </p:cNvGrpSpPr>
            <p:nvPr userDrawn="1"/>
          </p:nvGrpSpPr>
          <p:grpSpPr bwMode="auto">
            <a:xfrm rot="-6691250">
              <a:off x="3637" y="132"/>
              <a:ext cx="356" cy="607"/>
              <a:chOff x="1727" y="866"/>
              <a:chExt cx="129" cy="157"/>
            </a:xfrm>
          </p:grpSpPr>
          <p:sp>
            <p:nvSpPr>
              <p:cNvPr id="33" name="Freeform 22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0 w 83"/>
                  <a:gd name="T1" fmla="*/ 1 h 117"/>
                  <a:gd name="T2" fmla="*/ 0 w 83"/>
                  <a:gd name="T3" fmla="*/ 0 h 117"/>
                  <a:gd name="T4" fmla="*/ 0 w 83"/>
                  <a:gd name="T5" fmla="*/ 1 h 117"/>
                  <a:gd name="T6" fmla="*/ 0 w 83"/>
                  <a:gd name="T7" fmla="*/ 1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" name="Freeform 23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1 h 98"/>
                  <a:gd name="T2" fmla="*/ 1 w 140"/>
                  <a:gd name="T3" fmla="*/ 0 h 98"/>
                  <a:gd name="T4" fmla="*/ 1 w 140"/>
                  <a:gd name="T5" fmla="*/ 1 h 98"/>
                  <a:gd name="T6" fmla="*/ 0 w 140"/>
                  <a:gd name="T7" fmla="*/ 1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" name="Freeform 24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1 h 49"/>
                  <a:gd name="T2" fmla="*/ 1 w 145"/>
                  <a:gd name="T3" fmla="*/ 0 h 49"/>
                  <a:gd name="T4" fmla="*/ 1 w 145"/>
                  <a:gd name="T5" fmla="*/ 1 h 49"/>
                  <a:gd name="T6" fmla="*/ 0 w 145"/>
                  <a:gd name="T7" fmla="*/ 1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4" name="Group 25"/>
            <p:cNvGrpSpPr>
              <a:grpSpLocks/>
            </p:cNvGrpSpPr>
            <p:nvPr userDrawn="1"/>
          </p:nvGrpSpPr>
          <p:grpSpPr bwMode="auto">
            <a:xfrm rot="8524840">
              <a:off x="668" y="3321"/>
              <a:ext cx="501" cy="502"/>
              <a:chOff x="1727" y="866"/>
              <a:chExt cx="129" cy="157"/>
            </a:xfrm>
          </p:grpSpPr>
          <p:sp>
            <p:nvSpPr>
              <p:cNvPr id="30" name="Freeform 26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0 w 83"/>
                  <a:gd name="T1" fmla="*/ 1 h 117"/>
                  <a:gd name="T2" fmla="*/ 0 w 83"/>
                  <a:gd name="T3" fmla="*/ 0 h 117"/>
                  <a:gd name="T4" fmla="*/ 0 w 83"/>
                  <a:gd name="T5" fmla="*/ 1 h 117"/>
                  <a:gd name="T6" fmla="*/ 0 w 83"/>
                  <a:gd name="T7" fmla="*/ 1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" name="Freeform 27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1 h 98"/>
                  <a:gd name="T2" fmla="*/ 1 w 140"/>
                  <a:gd name="T3" fmla="*/ 0 h 98"/>
                  <a:gd name="T4" fmla="*/ 1 w 140"/>
                  <a:gd name="T5" fmla="*/ 1 h 98"/>
                  <a:gd name="T6" fmla="*/ 0 w 140"/>
                  <a:gd name="T7" fmla="*/ 1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" name="Freeform 28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1 h 49"/>
                  <a:gd name="T2" fmla="*/ 1 w 145"/>
                  <a:gd name="T3" fmla="*/ 0 h 49"/>
                  <a:gd name="T4" fmla="*/ 1 w 145"/>
                  <a:gd name="T5" fmla="*/ 1 h 49"/>
                  <a:gd name="T6" fmla="*/ 0 w 145"/>
                  <a:gd name="T7" fmla="*/ 1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5" name="Group 29"/>
            <p:cNvGrpSpPr>
              <a:grpSpLocks/>
            </p:cNvGrpSpPr>
            <p:nvPr userDrawn="1"/>
          </p:nvGrpSpPr>
          <p:grpSpPr bwMode="auto">
            <a:xfrm rot="4106450" flipH="1">
              <a:off x="393" y="262"/>
              <a:ext cx="709" cy="892"/>
              <a:chOff x="1727" y="866"/>
              <a:chExt cx="129" cy="157"/>
            </a:xfrm>
          </p:grpSpPr>
          <p:sp>
            <p:nvSpPr>
              <p:cNvPr id="27" name="Freeform 30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0 w 83"/>
                  <a:gd name="T1" fmla="*/ 1 h 117"/>
                  <a:gd name="T2" fmla="*/ 0 w 83"/>
                  <a:gd name="T3" fmla="*/ 0 h 117"/>
                  <a:gd name="T4" fmla="*/ 0 w 83"/>
                  <a:gd name="T5" fmla="*/ 1 h 117"/>
                  <a:gd name="T6" fmla="*/ 0 w 83"/>
                  <a:gd name="T7" fmla="*/ 1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" name="Freeform 31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1 h 98"/>
                  <a:gd name="T2" fmla="*/ 1 w 140"/>
                  <a:gd name="T3" fmla="*/ 0 h 98"/>
                  <a:gd name="T4" fmla="*/ 1 w 140"/>
                  <a:gd name="T5" fmla="*/ 1 h 98"/>
                  <a:gd name="T6" fmla="*/ 0 w 140"/>
                  <a:gd name="T7" fmla="*/ 1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" name="Freeform 32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1 h 49"/>
                  <a:gd name="T2" fmla="*/ 1 w 145"/>
                  <a:gd name="T3" fmla="*/ 0 h 49"/>
                  <a:gd name="T4" fmla="*/ 1 w 145"/>
                  <a:gd name="T5" fmla="*/ 1 h 49"/>
                  <a:gd name="T6" fmla="*/ 0 w 145"/>
                  <a:gd name="T7" fmla="*/ 1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6" name="Group 33"/>
            <p:cNvGrpSpPr>
              <a:grpSpLocks/>
            </p:cNvGrpSpPr>
            <p:nvPr userDrawn="1"/>
          </p:nvGrpSpPr>
          <p:grpSpPr bwMode="auto">
            <a:xfrm rot="10015322" flipH="1">
              <a:off x="4625" y="2382"/>
              <a:ext cx="709" cy="892"/>
              <a:chOff x="1727" y="866"/>
              <a:chExt cx="129" cy="157"/>
            </a:xfrm>
          </p:grpSpPr>
          <p:sp>
            <p:nvSpPr>
              <p:cNvPr id="24" name="Freeform 34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0 w 83"/>
                  <a:gd name="T1" fmla="*/ 1 h 117"/>
                  <a:gd name="T2" fmla="*/ 0 w 83"/>
                  <a:gd name="T3" fmla="*/ 0 h 117"/>
                  <a:gd name="T4" fmla="*/ 0 w 83"/>
                  <a:gd name="T5" fmla="*/ 1 h 117"/>
                  <a:gd name="T6" fmla="*/ 0 w 83"/>
                  <a:gd name="T7" fmla="*/ 1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" name="Freeform 35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1 h 98"/>
                  <a:gd name="T2" fmla="*/ 1 w 140"/>
                  <a:gd name="T3" fmla="*/ 0 h 98"/>
                  <a:gd name="T4" fmla="*/ 1 w 140"/>
                  <a:gd name="T5" fmla="*/ 1 h 98"/>
                  <a:gd name="T6" fmla="*/ 0 w 140"/>
                  <a:gd name="T7" fmla="*/ 1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Freeform 36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1 h 49"/>
                  <a:gd name="T2" fmla="*/ 1 w 145"/>
                  <a:gd name="T3" fmla="*/ 0 h 49"/>
                  <a:gd name="T4" fmla="*/ 1 w 145"/>
                  <a:gd name="T5" fmla="*/ 1 h 49"/>
                  <a:gd name="T6" fmla="*/ 0 w 145"/>
                  <a:gd name="T7" fmla="*/ 1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7" name="Freeform 37"/>
            <p:cNvSpPr>
              <a:spLocks/>
            </p:cNvSpPr>
            <p:nvPr userDrawn="1"/>
          </p:nvSpPr>
          <p:spPr bwMode="ltGray">
            <a:xfrm>
              <a:off x="1217" y="2"/>
              <a:ext cx="862" cy="886"/>
            </a:xfrm>
            <a:custGeom>
              <a:avLst/>
              <a:gdLst>
                <a:gd name="T0" fmla="*/ 0 w 862"/>
                <a:gd name="T1" fmla="*/ 0 h 886"/>
                <a:gd name="T2" fmla="*/ 6 w 862"/>
                <a:gd name="T3" fmla="*/ 107 h 886"/>
                <a:gd name="T4" fmla="*/ 37 w 862"/>
                <a:gd name="T5" fmla="*/ 262 h 886"/>
                <a:gd name="T6" fmla="*/ 83 w 862"/>
                <a:gd name="T7" fmla="*/ 410 h 886"/>
                <a:gd name="T8" fmla="*/ 149 w 862"/>
                <a:gd name="T9" fmla="*/ 546 h 886"/>
                <a:gd name="T10" fmla="*/ 237 w 862"/>
                <a:gd name="T11" fmla="*/ 666 h 886"/>
                <a:gd name="T12" fmla="*/ 338 w 862"/>
                <a:gd name="T13" fmla="*/ 764 h 886"/>
                <a:gd name="T14" fmla="*/ 450 w 862"/>
                <a:gd name="T15" fmla="*/ 838 h 886"/>
                <a:gd name="T16" fmla="*/ 579 w 862"/>
                <a:gd name="T17" fmla="*/ 879 h 886"/>
                <a:gd name="T18" fmla="*/ 714 w 862"/>
                <a:gd name="T19" fmla="*/ 886 h 886"/>
                <a:gd name="T20" fmla="*/ 862 w 862"/>
                <a:gd name="T21" fmla="*/ 851 h 886"/>
                <a:gd name="T22" fmla="*/ 784 w 862"/>
                <a:gd name="T23" fmla="*/ 856 h 886"/>
                <a:gd name="T24" fmla="*/ 700 w 862"/>
                <a:gd name="T25" fmla="*/ 835 h 886"/>
                <a:gd name="T26" fmla="*/ 621 w 862"/>
                <a:gd name="T27" fmla="*/ 794 h 886"/>
                <a:gd name="T28" fmla="*/ 542 w 862"/>
                <a:gd name="T29" fmla="*/ 728 h 886"/>
                <a:gd name="T30" fmla="*/ 466 w 862"/>
                <a:gd name="T31" fmla="*/ 649 h 886"/>
                <a:gd name="T32" fmla="*/ 397 w 862"/>
                <a:gd name="T33" fmla="*/ 557 h 886"/>
                <a:gd name="T34" fmla="*/ 334 w 862"/>
                <a:gd name="T35" fmla="*/ 454 h 886"/>
                <a:gd name="T36" fmla="*/ 279 w 862"/>
                <a:gd name="T37" fmla="*/ 339 h 886"/>
                <a:gd name="T38" fmla="*/ 238 w 862"/>
                <a:gd name="T39" fmla="*/ 225 h 886"/>
                <a:gd name="T40" fmla="*/ 205 w 862"/>
                <a:gd name="T41" fmla="*/ 105 h 886"/>
                <a:gd name="T42" fmla="*/ 184 w 862"/>
                <a:gd name="T43" fmla="*/ 3 h 88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862" h="886">
                  <a:moveTo>
                    <a:pt x="0" y="0"/>
                  </a:moveTo>
                  <a:lnTo>
                    <a:pt x="6" y="107"/>
                  </a:lnTo>
                  <a:lnTo>
                    <a:pt x="37" y="262"/>
                  </a:lnTo>
                  <a:lnTo>
                    <a:pt x="83" y="410"/>
                  </a:lnTo>
                  <a:lnTo>
                    <a:pt x="149" y="546"/>
                  </a:lnTo>
                  <a:lnTo>
                    <a:pt x="237" y="666"/>
                  </a:lnTo>
                  <a:lnTo>
                    <a:pt x="338" y="764"/>
                  </a:lnTo>
                  <a:lnTo>
                    <a:pt x="450" y="838"/>
                  </a:lnTo>
                  <a:lnTo>
                    <a:pt x="579" y="879"/>
                  </a:lnTo>
                  <a:lnTo>
                    <a:pt x="714" y="886"/>
                  </a:lnTo>
                  <a:lnTo>
                    <a:pt x="862" y="851"/>
                  </a:lnTo>
                  <a:lnTo>
                    <a:pt x="784" y="856"/>
                  </a:lnTo>
                  <a:lnTo>
                    <a:pt x="700" y="835"/>
                  </a:lnTo>
                  <a:lnTo>
                    <a:pt x="621" y="794"/>
                  </a:lnTo>
                  <a:lnTo>
                    <a:pt x="542" y="728"/>
                  </a:lnTo>
                  <a:lnTo>
                    <a:pt x="466" y="649"/>
                  </a:lnTo>
                  <a:lnTo>
                    <a:pt x="397" y="557"/>
                  </a:lnTo>
                  <a:lnTo>
                    <a:pt x="334" y="454"/>
                  </a:lnTo>
                  <a:lnTo>
                    <a:pt x="279" y="339"/>
                  </a:lnTo>
                  <a:lnTo>
                    <a:pt x="238" y="225"/>
                  </a:lnTo>
                  <a:lnTo>
                    <a:pt x="205" y="105"/>
                  </a:lnTo>
                  <a:lnTo>
                    <a:pt x="184" y="3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38"/>
            <p:cNvSpPr>
              <a:spLocks/>
            </p:cNvSpPr>
            <p:nvPr userDrawn="1"/>
          </p:nvSpPr>
          <p:spPr bwMode="ltGray">
            <a:xfrm rot="9832527" flipV="1">
              <a:off x="2158" y="102"/>
              <a:ext cx="681" cy="593"/>
            </a:xfrm>
            <a:custGeom>
              <a:avLst/>
              <a:gdLst>
                <a:gd name="T0" fmla="*/ 0 w 257"/>
                <a:gd name="T1" fmla="*/ 0 h 237"/>
                <a:gd name="T2" fmla="*/ 0 w 257"/>
                <a:gd name="T3" fmla="*/ 1517727 h 237"/>
                <a:gd name="T4" fmla="*/ 359647 w 257"/>
                <a:gd name="T5" fmla="*/ 3009543 h 237"/>
                <a:gd name="T6" fmla="*/ 714470 w 257"/>
                <a:gd name="T7" fmla="*/ 4519406 h 237"/>
                <a:gd name="T8" fmla="*/ 1315395 w 257"/>
                <a:gd name="T9" fmla="*/ 5895994 h 237"/>
                <a:gd name="T10" fmla="*/ 2170188 w 257"/>
                <a:gd name="T11" fmla="*/ 7175413 h 237"/>
                <a:gd name="T12" fmla="*/ 3259149 w 257"/>
                <a:gd name="T13" fmla="*/ 8490632 h 237"/>
                <a:gd name="T14" fmla="*/ 4571826 w 257"/>
                <a:gd name="T15" fmla="*/ 9693233 h 237"/>
                <a:gd name="T16" fmla="*/ 6112531 w 257"/>
                <a:gd name="T17" fmla="*/ 10704413 h 237"/>
                <a:gd name="T18" fmla="*/ 8057367 w 257"/>
                <a:gd name="T19" fmla="*/ 11677076 h 237"/>
                <a:gd name="T20" fmla="*/ 10305642 w 257"/>
                <a:gd name="T21" fmla="*/ 12510651 h 237"/>
                <a:gd name="T22" fmla="*/ 12714349 w 257"/>
                <a:gd name="T23" fmla="*/ 13183711 h 237"/>
                <a:gd name="T24" fmla="*/ 15682712 w 257"/>
                <a:gd name="T25" fmla="*/ 13715462 h 237"/>
                <a:gd name="T26" fmla="*/ 18941509 w 257"/>
                <a:gd name="T27" fmla="*/ 14079384 h 237"/>
                <a:gd name="T28" fmla="*/ 22529192 w 257"/>
                <a:gd name="T29" fmla="*/ 14271789 h 237"/>
                <a:gd name="T30" fmla="*/ 26367083 w 257"/>
                <a:gd name="T31" fmla="*/ 14194221 h 237"/>
                <a:gd name="T32" fmla="*/ 30805655 w 257"/>
                <a:gd name="T33" fmla="*/ 13956695 h 237"/>
                <a:gd name="T34" fmla="*/ 26863086 w 257"/>
                <a:gd name="T35" fmla="*/ 13664426 h 237"/>
                <a:gd name="T36" fmla="*/ 23379385 w 257"/>
                <a:gd name="T37" fmla="*/ 13234496 h 237"/>
                <a:gd name="T38" fmla="*/ 20346876 w 257"/>
                <a:gd name="T39" fmla="*/ 12753861 h 237"/>
                <a:gd name="T40" fmla="*/ 17730972 w 257"/>
                <a:gd name="T41" fmla="*/ 12272675 h 237"/>
                <a:gd name="T42" fmla="*/ 15329615 w 257"/>
                <a:gd name="T43" fmla="*/ 11627244 h 237"/>
                <a:gd name="T44" fmla="*/ 13428819 w 257"/>
                <a:gd name="T45" fmla="*/ 10943890 h 237"/>
                <a:gd name="T46" fmla="*/ 11625629 w 257"/>
                <a:gd name="T47" fmla="*/ 10173886 h 237"/>
                <a:gd name="T48" fmla="*/ 10087224 w 257"/>
                <a:gd name="T49" fmla="*/ 9340371 h 237"/>
                <a:gd name="T50" fmla="*/ 8636111 w 257"/>
                <a:gd name="T51" fmla="*/ 8490632 h 237"/>
                <a:gd name="T52" fmla="*/ 7323413 w 257"/>
                <a:gd name="T53" fmla="*/ 7530207 h 237"/>
                <a:gd name="T54" fmla="*/ 6246580 w 257"/>
                <a:gd name="T55" fmla="*/ 6453421 h 237"/>
                <a:gd name="T56" fmla="*/ 5153434 w 257"/>
                <a:gd name="T57" fmla="*/ 5289335 h 237"/>
                <a:gd name="T58" fmla="*/ 3942513 w 257"/>
                <a:gd name="T59" fmla="*/ 4163318 h 237"/>
                <a:gd name="T60" fmla="*/ 2763755 w 257"/>
                <a:gd name="T61" fmla="*/ 2837065 h 237"/>
                <a:gd name="T62" fmla="*/ 1448368 w 257"/>
                <a:gd name="T63" fmla="*/ 1440830 h 237"/>
                <a:gd name="T64" fmla="*/ 0 w 257"/>
                <a:gd name="T65" fmla="*/ 0 h 23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57" h="237">
                  <a:moveTo>
                    <a:pt x="0" y="0"/>
                  </a:moveTo>
                  <a:lnTo>
                    <a:pt x="0" y="25"/>
                  </a:lnTo>
                  <a:lnTo>
                    <a:pt x="3" y="50"/>
                  </a:lnTo>
                  <a:lnTo>
                    <a:pt x="6" y="75"/>
                  </a:lnTo>
                  <a:lnTo>
                    <a:pt x="11" y="98"/>
                  </a:lnTo>
                  <a:lnTo>
                    <a:pt x="18" y="119"/>
                  </a:lnTo>
                  <a:lnTo>
                    <a:pt x="27" y="141"/>
                  </a:lnTo>
                  <a:lnTo>
                    <a:pt x="38" y="161"/>
                  </a:lnTo>
                  <a:lnTo>
                    <a:pt x="51" y="178"/>
                  </a:lnTo>
                  <a:lnTo>
                    <a:pt x="67" y="194"/>
                  </a:lnTo>
                  <a:lnTo>
                    <a:pt x="86" y="208"/>
                  </a:lnTo>
                  <a:lnTo>
                    <a:pt x="106" y="219"/>
                  </a:lnTo>
                  <a:lnTo>
                    <a:pt x="131" y="228"/>
                  </a:lnTo>
                  <a:lnTo>
                    <a:pt x="158" y="234"/>
                  </a:lnTo>
                  <a:lnTo>
                    <a:pt x="188" y="237"/>
                  </a:lnTo>
                  <a:lnTo>
                    <a:pt x="220" y="236"/>
                  </a:lnTo>
                  <a:lnTo>
                    <a:pt x="257" y="232"/>
                  </a:lnTo>
                  <a:lnTo>
                    <a:pt x="224" y="227"/>
                  </a:lnTo>
                  <a:lnTo>
                    <a:pt x="195" y="220"/>
                  </a:lnTo>
                  <a:lnTo>
                    <a:pt x="170" y="212"/>
                  </a:lnTo>
                  <a:lnTo>
                    <a:pt x="148" y="204"/>
                  </a:lnTo>
                  <a:lnTo>
                    <a:pt x="128" y="193"/>
                  </a:lnTo>
                  <a:lnTo>
                    <a:pt x="112" y="182"/>
                  </a:lnTo>
                  <a:lnTo>
                    <a:pt x="97" y="169"/>
                  </a:lnTo>
                  <a:lnTo>
                    <a:pt x="84" y="155"/>
                  </a:lnTo>
                  <a:lnTo>
                    <a:pt x="72" y="141"/>
                  </a:lnTo>
                  <a:lnTo>
                    <a:pt x="61" y="125"/>
                  </a:lnTo>
                  <a:lnTo>
                    <a:pt x="52" y="107"/>
                  </a:lnTo>
                  <a:lnTo>
                    <a:pt x="43" y="88"/>
                  </a:lnTo>
                  <a:lnTo>
                    <a:pt x="33" y="69"/>
                  </a:lnTo>
                  <a:lnTo>
                    <a:pt x="23" y="47"/>
                  </a:lnTo>
                  <a:lnTo>
                    <a:pt x="1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39"/>
            <p:cNvSpPr>
              <a:spLocks/>
            </p:cNvSpPr>
            <p:nvPr userDrawn="1"/>
          </p:nvSpPr>
          <p:spPr bwMode="ltGray">
            <a:xfrm rot="9832527" flipV="1">
              <a:off x="1997" y="858"/>
              <a:ext cx="330" cy="278"/>
            </a:xfrm>
            <a:custGeom>
              <a:avLst/>
              <a:gdLst>
                <a:gd name="T0" fmla="*/ 9729685 w 124"/>
                <a:gd name="T1" fmla="*/ 0 h 110"/>
                <a:gd name="T2" fmla="*/ 15648419 w 124"/>
                <a:gd name="T3" fmla="*/ 7335907 h 110"/>
                <a:gd name="T4" fmla="*/ 15127503 w 124"/>
                <a:gd name="T5" fmla="*/ 7250970 h 110"/>
                <a:gd name="T6" fmla="*/ 13506895 w 124"/>
                <a:gd name="T7" fmla="*/ 7121160 h 110"/>
                <a:gd name="T8" fmla="*/ 11242451 w 124"/>
                <a:gd name="T9" fmla="*/ 6846614 h 110"/>
                <a:gd name="T10" fmla="*/ 8590336 w 124"/>
                <a:gd name="T11" fmla="*/ 6716796 h 110"/>
                <a:gd name="T12" fmla="*/ 5684274 w 124"/>
                <a:gd name="T13" fmla="*/ 6578415 h 110"/>
                <a:gd name="T14" fmla="*/ 3172902 w 124"/>
                <a:gd name="T15" fmla="*/ 6666774 h 110"/>
                <a:gd name="T16" fmla="*/ 1137507 w 124"/>
                <a:gd name="T17" fmla="*/ 6931538 h 110"/>
                <a:gd name="T18" fmla="*/ 0 w 124"/>
                <a:gd name="T19" fmla="*/ 7474275 h 110"/>
                <a:gd name="T20" fmla="*/ 516205 w 124"/>
                <a:gd name="T21" fmla="*/ 6666774 h 110"/>
                <a:gd name="T22" fmla="*/ 999307 w 124"/>
                <a:gd name="T23" fmla="*/ 6047683 h 110"/>
                <a:gd name="T24" fmla="*/ 2027930 w 124"/>
                <a:gd name="T25" fmla="*/ 5560425 h 110"/>
                <a:gd name="T26" fmla="*/ 3172902 w 124"/>
                <a:gd name="T27" fmla="*/ 5155533 h 110"/>
                <a:gd name="T28" fmla="*/ 4546673 w 124"/>
                <a:gd name="T29" fmla="*/ 4891496 h 110"/>
                <a:gd name="T30" fmla="*/ 5932982 w 124"/>
                <a:gd name="T31" fmla="*/ 4803264 h 110"/>
                <a:gd name="T32" fmla="*/ 7445590 w 124"/>
                <a:gd name="T33" fmla="*/ 4803264 h 110"/>
                <a:gd name="T34" fmla="*/ 9105876 w 124"/>
                <a:gd name="T35" fmla="*/ 5025722 h 110"/>
                <a:gd name="T36" fmla="*/ 9193566 w 124"/>
                <a:gd name="T37" fmla="*/ 4803264 h 110"/>
                <a:gd name="T38" fmla="*/ 8819511 w 124"/>
                <a:gd name="T39" fmla="*/ 3814635 h 110"/>
                <a:gd name="T40" fmla="*/ 8444013 w 124"/>
                <a:gd name="T41" fmla="*/ 2582665 h 110"/>
                <a:gd name="T42" fmla="*/ 8195305 w 124"/>
                <a:gd name="T43" fmla="*/ 2039959 h 110"/>
                <a:gd name="T44" fmla="*/ 7968220 w 124"/>
                <a:gd name="T45" fmla="*/ 2039959 h 110"/>
                <a:gd name="T46" fmla="*/ 7681913 w 124"/>
                <a:gd name="T47" fmla="*/ 1955808 h 110"/>
                <a:gd name="T48" fmla="*/ 7445590 w 124"/>
                <a:gd name="T49" fmla="*/ 1776018 h 110"/>
                <a:gd name="T50" fmla="*/ 7218675 w 124"/>
                <a:gd name="T51" fmla="*/ 1564657 h 110"/>
                <a:gd name="T52" fmla="*/ 7218675 w 124"/>
                <a:gd name="T53" fmla="*/ 1286678 h 110"/>
                <a:gd name="T54" fmla="*/ 7445590 w 124"/>
                <a:gd name="T55" fmla="*/ 933878 h 110"/>
                <a:gd name="T56" fmla="*/ 8336311 w 124"/>
                <a:gd name="T57" fmla="*/ 542535 h 110"/>
                <a:gd name="T58" fmla="*/ 9729685 w 124"/>
                <a:gd name="T59" fmla="*/ 0 h 11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124" h="110">
                  <a:moveTo>
                    <a:pt x="77" y="0"/>
                  </a:moveTo>
                  <a:lnTo>
                    <a:pt x="124" y="108"/>
                  </a:lnTo>
                  <a:lnTo>
                    <a:pt x="120" y="107"/>
                  </a:lnTo>
                  <a:lnTo>
                    <a:pt x="107" y="105"/>
                  </a:lnTo>
                  <a:lnTo>
                    <a:pt x="89" y="101"/>
                  </a:lnTo>
                  <a:lnTo>
                    <a:pt x="68" y="99"/>
                  </a:lnTo>
                  <a:lnTo>
                    <a:pt x="45" y="97"/>
                  </a:lnTo>
                  <a:lnTo>
                    <a:pt x="25" y="98"/>
                  </a:lnTo>
                  <a:lnTo>
                    <a:pt x="9" y="102"/>
                  </a:lnTo>
                  <a:lnTo>
                    <a:pt x="0" y="110"/>
                  </a:lnTo>
                  <a:lnTo>
                    <a:pt x="4" y="98"/>
                  </a:lnTo>
                  <a:lnTo>
                    <a:pt x="8" y="89"/>
                  </a:lnTo>
                  <a:lnTo>
                    <a:pt x="16" y="82"/>
                  </a:lnTo>
                  <a:lnTo>
                    <a:pt x="25" y="76"/>
                  </a:lnTo>
                  <a:lnTo>
                    <a:pt x="36" y="72"/>
                  </a:lnTo>
                  <a:lnTo>
                    <a:pt x="47" y="71"/>
                  </a:lnTo>
                  <a:lnTo>
                    <a:pt x="59" y="71"/>
                  </a:lnTo>
                  <a:lnTo>
                    <a:pt x="72" y="74"/>
                  </a:lnTo>
                  <a:lnTo>
                    <a:pt x="73" y="71"/>
                  </a:lnTo>
                  <a:lnTo>
                    <a:pt x="70" y="56"/>
                  </a:lnTo>
                  <a:lnTo>
                    <a:pt x="67" y="38"/>
                  </a:lnTo>
                  <a:lnTo>
                    <a:pt x="65" y="30"/>
                  </a:lnTo>
                  <a:lnTo>
                    <a:pt x="63" y="30"/>
                  </a:lnTo>
                  <a:lnTo>
                    <a:pt x="61" y="29"/>
                  </a:lnTo>
                  <a:lnTo>
                    <a:pt x="59" y="26"/>
                  </a:lnTo>
                  <a:lnTo>
                    <a:pt x="57" y="23"/>
                  </a:lnTo>
                  <a:lnTo>
                    <a:pt x="57" y="19"/>
                  </a:lnTo>
                  <a:lnTo>
                    <a:pt x="59" y="14"/>
                  </a:lnTo>
                  <a:lnTo>
                    <a:pt x="66" y="8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40"/>
            <p:cNvSpPr>
              <a:spLocks/>
            </p:cNvSpPr>
            <p:nvPr userDrawn="1"/>
          </p:nvSpPr>
          <p:spPr bwMode="ltGray">
            <a:xfrm rot="9832527" flipV="1">
              <a:off x="2224" y="808"/>
              <a:ext cx="123" cy="233"/>
            </a:xfrm>
            <a:custGeom>
              <a:avLst/>
              <a:gdLst>
                <a:gd name="T0" fmla="*/ 4149501 w 46"/>
                <a:gd name="T1" fmla="*/ 0 h 94"/>
                <a:gd name="T2" fmla="*/ 2655311 w 46"/>
                <a:gd name="T3" fmla="*/ 2041995 h 94"/>
                <a:gd name="T4" fmla="*/ 1999646 w 46"/>
                <a:gd name="T5" fmla="*/ 3344770 h 94"/>
                <a:gd name="T6" fmla="*/ 1461208 w 46"/>
                <a:gd name="T7" fmla="*/ 4256526 h 94"/>
                <a:gd name="T8" fmla="*/ 0 w 46"/>
                <a:gd name="T9" fmla="*/ 5061541 h 94"/>
                <a:gd name="T10" fmla="*/ 1606792 w 46"/>
                <a:gd name="T11" fmla="*/ 4729642 h 94"/>
                <a:gd name="T12" fmla="*/ 3102047 w 46"/>
                <a:gd name="T13" fmla="*/ 4299185 h 94"/>
                <a:gd name="T14" fmla="*/ 4296422 w 46"/>
                <a:gd name="T15" fmla="*/ 3712149 h 94"/>
                <a:gd name="T16" fmla="*/ 5346880 w 46"/>
                <a:gd name="T17" fmla="*/ 3066709 h 94"/>
                <a:gd name="T18" fmla="*/ 5994916 w 46"/>
                <a:gd name="T19" fmla="*/ 2362942 h 94"/>
                <a:gd name="T20" fmla="*/ 6149144 w 46"/>
                <a:gd name="T21" fmla="*/ 1603345 h 94"/>
                <a:gd name="T22" fmla="*/ 5590366 w 46"/>
                <a:gd name="T23" fmla="*/ 804817 h 94"/>
                <a:gd name="T24" fmla="*/ 4149501 w 46"/>
                <a:gd name="T25" fmla="*/ 0 h 9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6" h="94">
                  <a:moveTo>
                    <a:pt x="31" y="0"/>
                  </a:moveTo>
                  <a:lnTo>
                    <a:pt x="20" y="38"/>
                  </a:lnTo>
                  <a:lnTo>
                    <a:pt x="15" y="62"/>
                  </a:lnTo>
                  <a:lnTo>
                    <a:pt x="11" y="79"/>
                  </a:lnTo>
                  <a:lnTo>
                    <a:pt x="0" y="94"/>
                  </a:lnTo>
                  <a:lnTo>
                    <a:pt x="12" y="88"/>
                  </a:lnTo>
                  <a:lnTo>
                    <a:pt x="23" y="80"/>
                  </a:lnTo>
                  <a:lnTo>
                    <a:pt x="32" y="69"/>
                  </a:lnTo>
                  <a:lnTo>
                    <a:pt x="40" y="57"/>
                  </a:lnTo>
                  <a:lnTo>
                    <a:pt x="45" y="44"/>
                  </a:lnTo>
                  <a:lnTo>
                    <a:pt x="46" y="30"/>
                  </a:lnTo>
                  <a:lnTo>
                    <a:pt x="42" y="15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41"/>
            <p:cNvSpPr>
              <a:spLocks/>
            </p:cNvSpPr>
            <p:nvPr userDrawn="1"/>
          </p:nvSpPr>
          <p:spPr bwMode="ltGray">
            <a:xfrm>
              <a:off x="1603" y="0"/>
              <a:ext cx="124" cy="121"/>
            </a:xfrm>
            <a:custGeom>
              <a:avLst/>
              <a:gdLst>
                <a:gd name="T0" fmla="*/ 124 w 124"/>
                <a:gd name="T1" fmla="*/ 0 h 121"/>
                <a:gd name="T2" fmla="*/ 113 w 124"/>
                <a:gd name="T3" fmla="*/ 9 h 121"/>
                <a:gd name="T4" fmla="*/ 99 w 124"/>
                <a:gd name="T5" fmla="*/ 25 h 121"/>
                <a:gd name="T6" fmla="*/ 81 w 124"/>
                <a:gd name="T7" fmla="*/ 41 h 121"/>
                <a:gd name="T8" fmla="*/ 63 w 124"/>
                <a:gd name="T9" fmla="*/ 54 h 121"/>
                <a:gd name="T10" fmla="*/ 41 w 124"/>
                <a:gd name="T11" fmla="*/ 66 h 121"/>
                <a:gd name="T12" fmla="*/ 22 w 124"/>
                <a:gd name="T13" fmla="*/ 74 h 121"/>
                <a:gd name="T14" fmla="*/ 0 w 124"/>
                <a:gd name="T15" fmla="*/ 75 h 121"/>
                <a:gd name="T16" fmla="*/ 10 w 124"/>
                <a:gd name="T17" fmla="*/ 96 h 121"/>
                <a:gd name="T18" fmla="*/ 23 w 124"/>
                <a:gd name="T19" fmla="*/ 113 h 121"/>
                <a:gd name="T20" fmla="*/ 41 w 124"/>
                <a:gd name="T21" fmla="*/ 121 h 121"/>
                <a:gd name="T22" fmla="*/ 60 w 124"/>
                <a:gd name="T23" fmla="*/ 121 h 121"/>
                <a:gd name="T24" fmla="*/ 83 w 124"/>
                <a:gd name="T25" fmla="*/ 111 h 121"/>
                <a:gd name="T26" fmla="*/ 101 w 124"/>
                <a:gd name="T27" fmla="*/ 88 h 121"/>
                <a:gd name="T28" fmla="*/ 116 w 124"/>
                <a:gd name="T29" fmla="*/ 53 h 121"/>
                <a:gd name="T30" fmla="*/ 124 w 124"/>
                <a:gd name="T31" fmla="*/ 0 h 12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24" h="121">
                  <a:moveTo>
                    <a:pt x="124" y="0"/>
                  </a:moveTo>
                  <a:lnTo>
                    <a:pt x="113" y="9"/>
                  </a:lnTo>
                  <a:lnTo>
                    <a:pt x="99" y="25"/>
                  </a:lnTo>
                  <a:lnTo>
                    <a:pt x="81" y="41"/>
                  </a:lnTo>
                  <a:lnTo>
                    <a:pt x="63" y="54"/>
                  </a:lnTo>
                  <a:lnTo>
                    <a:pt x="41" y="66"/>
                  </a:lnTo>
                  <a:lnTo>
                    <a:pt x="22" y="74"/>
                  </a:lnTo>
                  <a:lnTo>
                    <a:pt x="0" y="75"/>
                  </a:lnTo>
                  <a:lnTo>
                    <a:pt x="10" y="96"/>
                  </a:lnTo>
                  <a:lnTo>
                    <a:pt x="23" y="113"/>
                  </a:lnTo>
                  <a:lnTo>
                    <a:pt x="41" y="121"/>
                  </a:lnTo>
                  <a:lnTo>
                    <a:pt x="60" y="121"/>
                  </a:lnTo>
                  <a:lnTo>
                    <a:pt x="83" y="111"/>
                  </a:lnTo>
                  <a:lnTo>
                    <a:pt x="101" y="88"/>
                  </a:lnTo>
                  <a:lnTo>
                    <a:pt x="116" y="53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42"/>
            <p:cNvSpPr>
              <a:spLocks/>
            </p:cNvSpPr>
            <p:nvPr userDrawn="1"/>
          </p:nvSpPr>
          <p:spPr bwMode="ltGray">
            <a:xfrm rot="9832527" flipV="1">
              <a:off x="2173" y="1238"/>
              <a:ext cx="393" cy="2300"/>
            </a:xfrm>
            <a:custGeom>
              <a:avLst/>
              <a:gdLst>
                <a:gd name="T0" fmla="*/ 0 w 149"/>
                <a:gd name="T1" fmla="*/ 0 h 704"/>
                <a:gd name="T2" fmla="*/ 686524 w 149"/>
                <a:gd name="T3" fmla="*/ 8994545 h 704"/>
                <a:gd name="T4" fmla="*/ 1810765 w 149"/>
                <a:gd name="T5" fmla="*/ 20781356 h 704"/>
                <a:gd name="T6" fmla="*/ 3176775 w 149"/>
                <a:gd name="T7" fmla="*/ 35317232 h 704"/>
                <a:gd name="T8" fmla="*/ 4644643 w 149"/>
                <a:gd name="T9" fmla="*/ 54691710 h 704"/>
                <a:gd name="T10" fmla="*/ 6586786 w 149"/>
                <a:gd name="T11" fmla="*/ 78278383 h 704"/>
                <a:gd name="T12" fmla="*/ 8296201 w 149"/>
                <a:gd name="T13" fmla="*/ 103635246 h 704"/>
                <a:gd name="T14" fmla="*/ 9971230 w 149"/>
                <a:gd name="T15" fmla="*/ 133153658 h 704"/>
                <a:gd name="T16" fmla="*/ 11343908 w 149"/>
                <a:gd name="T17" fmla="*/ 167064015 h 704"/>
                <a:gd name="T18" fmla="*/ 12677201 w 149"/>
                <a:gd name="T19" fmla="*/ 202810396 h 704"/>
                <a:gd name="T20" fmla="*/ 13622992 w 149"/>
                <a:gd name="T21" fmla="*/ 243940336 h 704"/>
                <a:gd name="T22" fmla="*/ 14049230 w 149"/>
                <a:gd name="T23" fmla="*/ 289654270 h 704"/>
                <a:gd name="T24" fmla="*/ 14276617 w 149"/>
                <a:gd name="T25" fmla="*/ 337194901 h 704"/>
                <a:gd name="T26" fmla="*/ 13622992 w 149"/>
                <a:gd name="T27" fmla="*/ 390524792 h 704"/>
                <a:gd name="T28" fmla="*/ 12336935 w 149"/>
                <a:gd name="T29" fmla="*/ 446761889 h 704"/>
                <a:gd name="T30" fmla="*/ 10447377 w 149"/>
                <a:gd name="T31" fmla="*/ 505478638 h 704"/>
                <a:gd name="T32" fmla="*/ 7612344 w 149"/>
                <a:gd name="T33" fmla="*/ 570738312 h 704"/>
                <a:gd name="T34" fmla="*/ 4429550 w 149"/>
                <a:gd name="T35" fmla="*/ 644448304 h 704"/>
                <a:gd name="T36" fmla="*/ 2361184 w 149"/>
                <a:gd name="T37" fmla="*/ 712885820 h 704"/>
                <a:gd name="T38" fmla="*/ 1124220 w 149"/>
                <a:gd name="T39" fmla="*/ 776182781 h 704"/>
                <a:gd name="T40" fmla="*/ 686524 w 149"/>
                <a:gd name="T41" fmla="*/ 836862093 h 704"/>
                <a:gd name="T42" fmla="*/ 686524 w 149"/>
                <a:gd name="T43" fmla="*/ 894783365 h 704"/>
                <a:gd name="T44" fmla="*/ 895207 w 149"/>
                <a:gd name="T45" fmla="*/ 947699825 h 704"/>
                <a:gd name="T46" fmla="*/ 1373039 w 149"/>
                <a:gd name="T47" fmla="*/ 995206246 h 704"/>
                <a:gd name="T48" fmla="*/ 1593251 w 149"/>
                <a:gd name="T49" fmla="*/ 1040955510 h 704"/>
                <a:gd name="T50" fmla="*/ 4644643 w 149"/>
                <a:gd name="T51" fmla="*/ 1017374110 h 704"/>
                <a:gd name="T52" fmla="*/ 4429550 w 149"/>
                <a:gd name="T53" fmla="*/ 1005587260 h 704"/>
                <a:gd name="T54" fmla="*/ 4089521 w 149"/>
                <a:gd name="T55" fmla="*/ 971246244 h 704"/>
                <a:gd name="T56" fmla="*/ 3731564 w 149"/>
                <a:gd name="T57" fmla="*/ 919716296 h 704"/>
                <a:gd name="T58" fmla="*/ 3960965 w 149"/>
                <a:gd name="T59" fmla="*/ 850436196 h 704"/>
                <a:gd name="T60" fmla="*/ 4644643 w 149"/>
                <a:gd name="T61" fmla="*/ 767617280 h 704"/>
                <a:gd name="T62" fmla="*/ 6586786 w 149"/>
                <a:gd name="T63" fmla="*/ 672976684 h 704"/>
                <a:gd name="T64" fmla="*/ 9760857 w 149"/>
                <a:gd name="T65" fmla="*/ 570738312 h 704"/>
                <a:gd name="T66" fmla="*/ 14618350 w 149"/>
                <a:gd name="T67" fmla="*/ 462962684 h 704"/>
                <a:gd name="T68" fmla="*/ 16200080 w 149"/>
                <a:gd name="T69" fmla="*/ 412835596 h 704"/>
                <a:gd name="T70" fmla="*/ 16898066 w 149"/>
                <a:gd name="T71" fmla="*/ 347575572 h 704"/>
                <a:gd name="T72" fmla="*/ 16328781 w 149"/>
                <a:gd name="T73" fmla="*/ 271936031 h 704"/>
                <a:gd name="T74" fmla="*/ 14875920 w 149"/>
                <a:gd name="T75" fmla="*/ 198229806 h 704"/>
                <a:gd name="T76" fmla="*/ 12336935 w 149"/>
                <a:gd name="T77" fmla="*/ 125767751 h 704"/>
                <a:gd name="T78" fmla="*/ 9194214 w 149"/>
                <a:gd name="T79" fmla="*/ 65128558 h 704"/>
                <a:gd name="T80" fmla="*/ 4986524 w 149"/>
                <a:gd name="T81" fmla="*/ 20781356 h 704"/>
                <a:gd name="T82" fmla="*/ 0 w 149"/>
                <a:gd name="T83" fmla="*/ 0 h 70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149" h="704">
                  <a:moveTo>
                    <a:pt x="0" y="0"/>
                  </a:moveTo>
                  <a:lnTo>
                    <a:pt x="6" y="6"/>
                  </a:lnTo>
                  <a:lnTo>
                    <a:pt x="16" y="14"/>
                  </a:lnTo>
                  <a:lnTo>
                    <a:pt x="28" y="24"/>
                  </a:lnTo>
                  <a:lnTo>
                    <a:pt x="41" y="37"/>
                  </a:lnTo>
                  <a:lnTo>
                    <a:pt x="58" y="53"/>
                  </a:lnTo>
                  <a:lnTo>
                    <a:pt x="73" y="70"/>
                  </a:lnTo>
                  <a:lnTo>
                    <a:pt x="88" y="90"/>
                  </a:lnTo>
                  <a:lnTo>
                    <a:pt x="100" y="113"/>
                  </a:lnTo>
                  <a:lnTo>
                    <a:pt x="112" y="137"/>
                  </a:lnTo>
                  <a:lnTo>
                    <a:pt x="120" y="165"/>
                  </a:lnTo>
                  <a:lnTo>
                    <a:pt x="124" y="196"/>
                  </a:lnTo>
                  <a:lnTo>
                    <a:pt x="126" y="228"/>
                  </a:lnTo>
                  <a:lnTo>
                    <a:pt x="120" y="264"/>
                  </a:lnTo>
                  <a:lnTo>
                    <a:pt x="109" y="302"/>
                  </a:lnTo>
                  <a:lnTo>
                    <a:pt x="92" y="342"/>
                  </a:lnTo>
                  <a:lnTo>
                    <a:pt x="67" y="386"/>
                  </a:lnTo>
                  <a:lnTo>
                    <a:pt x="39" y="436"/>
                  </a:lnTo>
                  <a:lnTo>
                    <a:pt x="21" y="482"/>
                  </a:lnTo>
                  <a:lnTo>
                    <a:pt x="10" y="525"/>
                  </a:lnTo>
                  <a:lnTo>
                    <a:pt x="6" y="566"/>
                  </a:lnTo>
                  <a:lnTo>
                    <a:pt x="6" y="605"/>
                  </a:lnTo>
                  <a:lnTo>
                    <a:pt x="8" y="641"/>
                  </a:lnTo>
                  <a:lnTo>
                    <a:pt x="12" y="673"/>
                  </a:lnTo>
                  <a:lnTo>
                    <a:pt x="14" y="704"/>
                  </a:lnTo>
                  <a:lnTo>
                    <a:pt x="41" y="688"/>
                  </a:lnTo>
                  <a:lnTo>
                    <a:pt x="39" y="680"/>
                  </a:lnTo>
                  <a:lnTo>
                    <a:pt x="36" y="657"/>
                  </a:lnTo>
                  <a:lnTo>
                    <a:pt x="33" y="622"/>
                  </a:lnTo>
                  <a:lnTo>
                    <a:pt x="35" y="575"/>
                  </a:lnTo>
                  <a:lnTo>
                    <a:pt x="41" y="519"/>
                  </a:lnTo>
                  <a:lnTo>
                    <a:pt x="58" y="455"/>
                  </a:lnTo>
                  <a:lnTo>
                    <a:pt x="86" y="386"/>
                  </a:lnTo>
                  <a:lnTo>
                    <a:pt x="129" y="313"/>
                  </a:lnTo>
                  <a:lnTo>
                    <a:pt x="143" y="279"/>
                  </a:lnTo>
                  <a:lnTo>
                    <a:pt x="149" y="235"/>
                  </a:lnTo>
                  <a:lnTo>
                    <a:pt x="144" y="184"/>
                  </a:lnTo>
                  <a:lnTo>
                    <a:pt x="131" y="134"/>
                  </a:lnTo>
                  <a:lnTo>
                    <a:pt x="109" y="85"/>
                  </a:lnTo>
                  <a:lnTo>
                    <a:pt x="81" y="44"/>
                  </a:lnTo>
                  <a:lnTo>
                    <a:pt x="44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43"/>
            <p:cNvSpPr>
              <a:spLocks/>
            </p:cNvSpPr>
            <p:nvPr userDrawn="1"/>
          </p:nvSpPr>
          <p:spPr bwMode="ltGray">
            <a:xfrm>
              <a:off x="0" y="1848"/>
              <a:ext cx="36" cy="132"/>
            </a:xfrm>
            <a:custGeom>
              <a:avLst/>
              <a:gdLst>
                <a:gd name="T0" fmla="*/ 0 w 36"/>
                <a:gd name="T1" fmla="*/ 0 h 132"/>
                <a:gd name="T2" fmla="*/ 36 w 36"/>
                <a:gd name="T3" fmla="*/ 12 h 132"/>
                <a:gd name="T4" fmla="*/ 0 w 36"/>
                <a:gd name="T5" fmla="*/ 132 h 132"/>
                <a:gd name="T6" fmla="*/ 0 w 36"/>
                <a:gd name="T7" fmla="*/ 0 h 13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6" h="132">
                  <a:moveTo>
                    <a:pt x="0" y="0"/>
                  </a:moveTo>
                  <a:lnTo>
                    <a:pt x="36" y="12"/>
                  </a:lnTo>
                  <a:lnTo>
                    <a:pt x="0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7743" name="Rectangle 47"/>
          <p:cNvSpPr>
            <a:spLocks noGrp="1" noChangeArrowheads="1"/>
          </p:cNvSpPr>
          <p:nvPr>
            <p:ph type="ctrTitle"/>
          </p:nvPr>
        </p:nvSpPr>
        <p:spPr>
          <a:xfrm>
            <a:off x="2455863" y="596900"/>
            <a:ext cx="6192837" cy="3581400"/>
          </a:xfrm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45791" dir="3378596" algn="ctr" rotWithShape="0">
                    <a:srgbClr val="993366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5200" b="1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157744" name="Rectangle 48"/>
          <p:cNvSpPr>
            <a:spLocks noGrp="1" noChangeArrowheads="1"/>
          </p:cNvSpPr>
          <p:nvPr>
            <p:ph type="subTitle" idx="1"/>
          </p:nvPr>
        </p:nvSpPr>
        <p:spPr>
          <a:xfrm>
            <a:off x="2489200" y="4279900"/>
            <a:ext cx="6146800" cy="1485900"/>
          </a:xfrm>
        </p:spPr>
        <p:txBody>
          <a:bodyPr/>
          <a:lstStyle>
            <a:lvl1pPr marL="0" indent="0" algn="ctr">
              <a:buFontTx/>
              <a:buNone/>
              <a:defRPr b="1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46" name="Rectangle 4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7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" name="Rectangle 4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2DF326-CAAD-439D-B5D3-17D08ACCF83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6898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0CC1ED-1D53-44AE-8934-60C88C5EE0C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697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6225" y="103188"/>
            <a:ext cx="2060575" cy="59531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42913" y="103188"/>
            <a:ext cx="6030912" cy="59531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363DC2-7EF5-4531-94A3-72A80286C78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24858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2913" y="103188"/>
            <a:ext cx="8243887" cy="13144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4561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456113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5" name="Rectangle 4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898A36-29E9-4418-ADF3-E7C9A340416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0525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</a:defRPr>
            </a:lvl1pPr>
          </a:lstStyle>
          <a:p>
            <a:fld id="{EC9F2E11-8EAA-4146-B00C-EEED74B0DDB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8325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</a:defRPr>
            </a:lvl1pPr>
          </a:lstStyle>
          <a:p>
            <a:fld id="{EEA8D2F6-3B70-4CD1-994C-70B6CC1F3BC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51366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</a:defRPr>
            </a:lvl1pPr>
          </a:lstStyle>
          <a:p>
            <a:fld id="{DE4E49ED-7571-4211-B5E7-7702EF9D582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18113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</a:defRPr>
            </a:lvl1pPr>
          </a:lstStyle>
          <a:p>
            <a:fld id="{54668C8B-9B87-4B17-B6E2-0902A9889AF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71631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</a:defRPr>
            </a:lvl1pPr>
          </a:lstStyle>
          <a:p>
            <a:fld id="{36D048AB-2CD3-467A-8B0F-7DB7F10B519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37674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</a:defRPr>
            </a:lvl1pPr>
          </a:lstStyle>
          <a:p>
            <a:fld id="{5429D6BE-77C3-4074-AACF-517A4A520CF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55421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</a:defRPr>
            </a:lvl1pPr>
          </a:lstStyle>
          <a:p>
            <a:fld id="{0A1447DA-6ECE-4CC1-9A55-24610587361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91111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B01219-2D21-4810-A98C-F87055680D1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03618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</a:defRPr>
            </a:lvl1pPr>
          </a:lstStyle>
          <a:p>
            <a:fld id="{8DEB089D-A794-4FD5-A4D8-FEA02A06EB1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39235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</a:defRPr>
            </a:lvl1pPr>
          </a:lstStyle>
          <a:p>
            <a:fld id="{A10767AF-A329-44F2-8744-A154039013A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32964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</a:defRPr>
            </a:lvl1pPr>
          </a:lstStyle>
          <a:p>
            <a:fld id="{E0323943-1390-4E61-8851-22467470A57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917932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</a:defRPr>
            </a:lvl1pPr>
          </a:lstStyle>
          <a:p>
            <a:fld id="{4F068E88-D825-4383-A90D-4F2E37FEF0F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92686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</a:defRPr>
            </a:lvl1pPr>
          </a:lstStyle>
          <a:p>
            <a:fld id="{227E369D-55EE-4762-A56E-FC54EC2FCCC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06224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</a:defRPr>
            </a:lvl1pPr>
          </a:lstStyle>
          <a:p>
            <a:fld id="{65BCAE70-2F76-41D1-B7E1-6F9EFF89F77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082166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</a:defRPr>
            </a:lvl1pPr>
          </a:lstStyle>
          <a:p>
            <a:fld id="{E74F0387-58A6-49A5-83CB-D9517DDECB3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660555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</a:defRPr>
            </a:lvl1pPr>
          </a:lstStyle>
          <a:p>
            <a:fld id="{10437BC2-36D2-4066-A2B8-3E46EBA1B03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15915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</a:defRPr>
            </a:lvl1pPr>
          </a:lstStyle>
          <a:p>
            <a:fld id="{4AD84813-EDAF-4C95-B895-E794F257BE0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954354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</a:defRPr>
            </a:lvl1pPr>
          </a:lstStyle>
          <a:p>
            <a:fld id="{E13488D0-57D9-44C7-BB6C-D55218568D4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0064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D5999B-27F3-438E-B00B-46751D27BBE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4450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</a:defRPr>
            </a:lvl1pPr>
          </a:lstStyle>
          <a:p>
            <a:fld id="{A530E22A-FEE7-4DEF-A0BB-36FD134E87E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624656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</a:defRPr>
            </a:lvl1pPr>
          </a:lstStyle>
          <a:p>
            <a:fld id="{00826E39-A8C6-4B07-9FE5-96FD9991C12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598798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</a:defRPr>
            </a:lvl1pPr>
          </a:lstStyle>
          <a:p>
            <a:fld id="{A46E3FA6-29DB-4645-A058-6F7BFFA780F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411947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</a:defRPr>
            </a:lvl1pPr>
          </a:lstStyle>
          <a:p>
            <a:fld id="{5CA9966A-DA50-4040-A2D0-A6EDB8CF586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554558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</a:defRPr>
            </a:lvl1pPr>
          </a:lstStyle>
          <a:p>
            <a:fld id="{07301305-6F34-47C7-9532-36922E24B46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136359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</a:defRPr>
            </a:lvl1pPr>
          </a:lstStyle>
          <a:p>
            <a:fld id="{A8A586E3-0AE2-478F-A8AC-F2F79323892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300112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</a:defRPr>
            </a:lvl1pPr>
          </a:lstStyle>
          <a:p>
            <a:fld id="{A93CFB5A-9E85-4F65-BF6C-D126ECB7C47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719012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</a:defRPr>
            </a:lvl1pPr>
          </a:lstStyle>
          <a:p>
            <a:fld id="{3E359CC5-3B26-449B-B08E-1D0ECC0B127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647710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</a:defRPr>
            </a:lvl1pPr>
          </a:lstStyle>
          <a:p>
            <a:fld id="{39F2C62D-AD8F-46B0-94EE-E9091EB210E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144688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</a:defRPr>
            </a:lvl1pPr>
          </a:lstStyle>
          <a:p>
            <a:fld id="{454C916E-DF71-4C46-8937-2E531EC7AFC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2670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456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456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6B4CF4-306A-4AE4-9184-F140ED26785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026484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</a:defRPr>
            </a:lvl1pPr>
          </a:lstStyle>
          <a:p>
            <a:fld id="{58FFF2AD-7A08-4648-9A08-4E4394AAFBD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172122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</a:defRPr>
            </a:lvl1pPr>
          </a:lstStyle>
          <a:p>
            <a:fld id="{FD21ECE7-FB99-4F16-90DE-A1F9254350F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891589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</a:defRPr>
            </a:lvl1pPr>
          </a:lstStyle>
          <a:p>
            <a:fld id="{19B5C3B7-7A64-4870-A28A-662FB89B797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93172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</a:defRPr>
            </a:lvl1pPr>
          </a:lstStyle>
          <a:p>
            <a:fld id="{68BAA2F2-8AAE-4765-9FA9-6354D8827B2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395276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</a:defRPr>
            </a:lvl1pPr>
          </a:lstStyle>
          <a:p>
            <a:fld id="{C74503A5-06D3-4389-91A2-D6150406E7F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792838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</a:defRPr>
            </a:lvl1pPr>
          </a:lstStyle>
          <a:p>
            <a:fld id="{1E27B074-C7D3-452B-83A6-5D645BC315A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693562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</a:defRPr>
            </a:lvl1pPr>
          </a:lstStyle>
          <a:p>
            <a:fld id="{B1856BC8-D9A5-4A1C-9EBD-EA3D293EE21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437311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</a:defRPr>
            </a:lvl1pPr>
          </a:lstStyle>
          <a:p>
            <a:fld id="{0D804506-D2F5-4C91-A590-4586E1A64E1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341898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</a:defRPr>
            </a:lvl1pPr>
          </a:lstStyle>
          <a:p>
            <a:fld id="{80933B26-B2BF-4B5B-82EB-A8198387B8F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701316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</a:defRPr>
            </a:lvl1pPr>
          </a:lstStyle>
          <a:p>
            <a:fld id="{FB229C24-28A1-44A6-A0DB-63AFF2D7877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1654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4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4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ECE4C8-9E74-4DBA-9340-2DBB54227B6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465571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</a:defRPr>
            </a:lvl1pPr>
          </a:lstStyle>
          <a:p>
            <a:fld id="{4E498121-7F07-4342-98EF-2A754D8CA19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129479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</a:defRPr>
            </a:lvl1pPr>
          </a:lstStyle>
          <a:p>
            <a:fld id="{5A28F9AF-11AA-4C0D-9E7B-D99A63D3937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858370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</a:defRPr>
            </a:lvl1pPr>
          </a:lstStyle>
          <a:p>
            <a:fld id="{4C8B89E5-5376-43F4-9A44-A05CD63AF86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534875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</a:defRPr>
            </a:lvl1pPr>
          </a:lstStyle>
          <a:p>
            <a:fld id="{EEAF3DF7-993A-4070-8604-3A3EBDD03F2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64756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</a:defRPr>
            </a:lvl1pPr>
          </a:lstStyle>
          <a:p>
            <a:fld id="{EF3ACEFF-1D4C-414E-8E4E-A1029D1904B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103396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</a:defRPr>
            </a:lvl1pPr>
          </a:lstStyle>
          <a:p>
            <a:fld id="{12AFC24C-E233-427F-8ED0-91390CCA030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036578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</a:defRPr>
            </a:lvl1pPr>
          </a:lstStyle>
          <a:p>
            <a:fld id="{6FD6BABF-9822-44DE-B8D8-93FD998883D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624576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</a:defRPr>
            </a:lvl1pPr>
          </a:lstStyle>
          <a:p>
            <a:fld id="{0EE93602-895D-4EE6-A844-B67EFBFB83E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471722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</a:defRPr>
            </a:lvl1pPr>
          </a:lstStyle>
          <a:p>
            <a:fld id="{67BAB64B-B04A-4B54-B327-0A78C56BA64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751635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</a:defRPr>
            </a:lvl1pPr>
          </a:lstStyle>
          <a:p>
            <a:fld id="{0B2AC3E2-38AA-43E3-B058-7C9A7507EC4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8628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A6727D-CFD7-4888-A887-4F7CD378BD1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287790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</a:defRPr>
            </a:lvl1pPr>
          </a:lstStyle>
          <a:p>
            <a:fld id="{85DEB6F4-4C93-48A8-8A69-05CD299A405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893357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</a:defRPr>
            </a:lvl1pPr>
          </a:lstStyle>
          <a:p>
            <a:fld id="{C98550F5-323F-4D9F-95F1-8C68DD1CDFA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586797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</a:defRPr>
            </a:lvl1pPr>
          </a:lstStyle>
          <a:p>
            <a:fld id="{FB8EA3D0-0C87-484C-AC4C-24A478C788B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500229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</a:defRPr>
            </a:lvl1pPr>
          </a:lstStyle>
          <a:p>
            <a:fld id="{59657091-CD5C-48D1-A122-40A6422D8B4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242722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</a:defRPr>
            </a:lvl1pPr>
          </a:lstStyle>
          <a:p>
            <a:fld id="{8A4500B2-338B-4D73-951F-CAA0A7686C5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255690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</a:defRPr>
            </a:lvl1pPr>
          </a:lstStyle>
          <a:p>
            <a:fld id="{B56B62CB-0063-460C-AC0C-FB3A94E3CF4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792735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</a:defRPr>
            </a:lvl1pPr>
          </a:lstStyle>
          <a:p>
            <a:fld id="{BD016D01-530F-41B5-9D8D-0684FDD94F3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517701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</a:defRPr>
            </a:lvl1pPr>
          </a:lstStyle>
          <a:p>
            <a:fld id="{B41E9259-53A7-473C-A6E5-1B3A9341CBE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9928300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8805863" cy="6858000"/>
            <a:chOff x="0" y="0"/>
            <a:chExt cx="5547" cy="4320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 rot="-215207">
              <a:off x="3690" y="234"/>
              <a:ext cx="1857" cy="3625"/>
              <a:chOff x="3010" y="778"/>
              <a:chExt cx="1857" cy="3625"/>
            </a:xfrm>
          </p:grpSpPr>
          <p:sp>
            <p:nvSpPr>
              <p:cNvPr id="39" name="Freeform 4"/>
              <p:cNvSpPr>
                <a:spLocks/>
              </p:cNvSpPr>
              <p:nvPr userDrawn="1"/>
            </p:nvSpPr>
            <p:spPr bwMode="ltGray">
              <a:xfrm rot="12185230" flipV="1">
                <a:off x="3534" y="778"/>
                <a:ext cx="1333" cy="1485"/>
              </a:xfrm>
              <a:custGeom>
                <a:avLst/>
                <a:gdLst>
                  <a:gd name="T0" fmla="*/ 50692 w 596"/>
                  <a:gd name="T1" fmla="*/ 1124303 h 666"/>
                  <a:gd name="T2" fmla="*/ 18148 w 596"/>
                  <a:gd name="T3" fmla="*/ 1035480 h 666"/>
                  <a:gd name="T4" fmla="*/ 0 w 596"/>
                  <a:gd name="T5" fmla="*/ 877410 h 666"/>
                  <a:gd name="T6" fmla="*/ 12630 w 596"/>
                  <a:gd name="T7" fmla="*/ 674645 h 666"/>
                  <a:gd name="T8" fmla="*/ 78352 w 596"/>
                  <a:gd name="T9" fmla="*/ 458988 h 666"/>
                  <a:gd name="T10" fmla="*/ 215304 w 596"/>
                  <a:gd name="T11" fmla="*/ 254845 h 666"/>
                  <a:gd name="T12" fmla="*/ 445083 w 596"/>
                  <a:gd name="T13" fmla="*/ 94030 h 666"/>
                  <a:gd name="T14" fmla="*/ 773158 w 596"/>
                  <a:gd name="T15" fmla="*/ 5510 h 666"/>
                  <a:gd name="T16" fmla="*/ 1190378 w 596"/>
                  <a:gd name="T17" fmla="*/ 27394 h 666"/>
                  <a:gd name="T18" fmla="*/ 1516556 w 596"/>
                  <a:gd name="T19" fmla="*/ 207191 h 666"/>
                  <a:gd name="T20" fmla="*/ 1735101 w 596"/>
                  <a:gd name="T21" fmla="*/ 501743 h 666"/>
                  <a:gd name="T22" fmla="*/ 1851653 w 596"/>
                  <a:gd name="T23" fmla="*/ 862076 h 666"/>
                  <a:gd name="T24" fmla="*/ 1863919 w 596"/>
                  <a:gd name="T25" fmla="*/ 1242655 h 666"/>
                  <a:gd name="T26" fmla="*/ 1773138 w 596"/>
                  <a:gd name="T27" fmla="*/ 1595209 h 666"/>
                  <a:gd name="T28" fmla="*/ 1587898 w 596"/>
                  <a:gd name="T29" fmla="*/ 1867646 h 666"/>
                  <a:gd name="T30" fmla="*/ 1306790 w 596"/>
                  <a:gd name="T31" fmla="*/ 2013631 h 666"/>
                  <a:gd name="T32" fmla="*/ 1218440 w 596"/>
                  <a:gd name="T33" fmla="*/ 2000750 h 666"/>
                  <a:gd name="T34" fmla="*/ 1380789 w 596"/>
                  <a:gd name="T35" fmla="*/ 1874543 h 666"/>
                  <a:gd name="T36" fmla="*/ 1509546 w 596"/>
                  <a:gd name="T37" fmla="*/ 1652575 h 666"/>
                  <a:gd name="T38" fmla="*/ 1593550 w 596"/>
                  <a:gd name="T39" fmla="*/ 1378332 h 666"/>
                  <a:gd name="T40" fmla="*/ 1628476 w 596"/>
                  <a:gd name="T41" fmla="*/ 1079075 h 666"/>
                  <a:gd name="T42" fmla="*/ 1610342 w 596"/>
                  <a:gd name="T43" fmla="*/ 783460 h 666"/>
                  <a:gd name="T44" fmla="*/ 1519586 w 596"/>
                  <a:gd name="T45" fmla="*/ 528535 h 666"/>
                  <a:gd name="T46" fmla="*/ 1355583 w 596"/>
                  <a:gd name="T47" fmla="*/ 340257 h 666"/>
                  <a:gd name="T48" fmla="*/ 1068822 w 596"/>
                  <a:gd name="T49" fmla="*/ 227131 h 666"/>
                  <a:gd name="T50" fmla="*/ 770201 w 596"/>
                  <a:gd name="T51" fmla="*/ 185186 h 666"/>
                  <a:gd name="T52" fmla="*/ 544779 w 596"/>
                  <a:gd name="T53" fmla="*/ 215051 h 666"/>
                  <a:gd name="T54" fmla="*/ 379397 w 596"/>
                  <a:gd name="T55" fmla="*/ 306603 h 666"/>
                  <a:gd name="T56" fmla="*/ 262860 w 596"/>
                  <a:gd name="T57" fmla="*/ 452091 h 666"/>
                  <a:gd name="T58" fmla="*/ 177732 w 596"/>
                  <a:gd name="T59" fmla="*/ 624991 h 666"/>
                  <a:gd name="T60" fmla="*/ 124512 w 596"/>
                  <a:gd name="T61" fmla="*/ 825332 h 666"/>
                  <a:gd name="T62" fmla="*/ 88251 w 596"/>
                  <a:gd name="T63" fmla="*/ 1030091 h 66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596" h="666">
                    <a:moveTo>
                      <a:pt x="22" y="372"/>
                    </a:moveTo>
                    <a:lnTo>
                      <a:pt x="16" y="370"/>
                    </a:lnTo>
                    <a:lnTo>
                      <a:pt x="10" y="360"/>
                    </a:lnTo>
                    <a:lnTo>
                      <a:pt x="6" y="341"/>
                    </a:lnTo>
                    <a:lnTo>
                      <a:pt x="1" y="318"/>
                    </a:lnTo>
                    <a:lnTo>
                      <a:pt x="0" y="289"/>
                    </a:lnTo>
                    <a:lnTo>
                      <a:pt x="0" y="257"/>
                    </a:lnTo>
                    <a:lnTo>
                      <a:pt x="4" y="222"/>
                    </a:lnTo>
                    <a:lnTo>
                      <a:pt x="13" y="187"/>
                    </a:lnTo>
                    <a:lnTo>
                      <a:pt x="25" y="151"/>
                    </a:lnTo>
                    <a:lnTo>
                      <a:pt x="45" y="116"/>
                    </a:lnTo>
                    <a:lnTo>
                      <a:pt x="69" y="84"/>
                    </a:lnTo>
                    <a:lnTo>
                      <a:pt x="101" y="55"/>
                    </a:lnTo>
                    <a:lnTo>
                      <a:pt x="142" y="31"/>
                    </a:lnTo>
                    <a:lnTo>
                      <a:pt x="190" y="13"/>
                    </a:lnTo>
                    <a:lnTo>
                      <a:pt x="247" y="2"/>
                    </a:lnTo>
                    <a:lnTo>
                      <a:pt x="314" y="0"/>
                    </a:lnTo>
                    <a:lnTo>
                      <a:pt x="380" y="9"/>
                    </a:lnTo>
                    <a:lnTo>
                      <a:pt x="436" y="33"/>
                    </a:lnTo>
                    <a:lnTo>
                      <a:pt x="484" y="68"/>
                    </a:lnTo>
                    <a:lnTo>
                      <a:pt x="524" y="113"/>
                    </a:lnTo>
                    <a:lnTo>
                      <a:pt x="554" y="165"/>
                    </a:lnTo>
                    <a:lnTo>
                      <a:pt x="577" y="222"/>
                    </a:lnTo>
                    <a:lnTo>
                      <a:pt x="591" y="284"/>
                    </a:lnTo>
                    <a:lnTo>
                      <a:pt x="596" y="347"/>
                    </a:lnTo>
                    <a:lnTo>
                      <a:pt x="595" y="409"/>
                    </a:lnTo>
                    <a:lnTo>
                      <a:pt x="585" y="469"/>
                    </a:lnTo>
                    <a:lnTo>
                      <a:pt x="566" y="525"/>
                    </a:lnTo>
                    <a:lnTo>
                      <a:pt x="540" y="574"/>
                    </a:lnTo>
                    <a:lnTo>
                      <a:pt x="507" y="615"/>
                    </a:lnTo>
                    <a:lnTo>
                      <a:pt x="465" y="645"/>
                    </a:lnTo>
                    <a:lnTo>
                      <a:pt x="417" y="663"/>
                    </a:lnTo>
                    <a:lnTo>
                      <a:pt x="360" y="666"/>
                    </a:lnTo>
                    <a:lnTo>
                      <a:pt x="389" y="659"/>
                    </a:lnTo>
                    <a:lnTo>
                      <a:pt x="417" y="642"/>
                    </a:lnTo>
                    <a:lnTo>
                      <a:pt x="441" y="617"/>
                    </a:lnTo>
                    <a:lnTo>
                      <a:pt x="463" y="583"/>
                    </a:lnTo>
                    <a:lnTo>
                      <a:pt x="482" y="544"/>
                    </a:lnTo>
                    <a:lnTo>
                      <a:pt x="497" y="501"/>
                    </a:lnTo>
                    <a:lnTo>
                      <a:pt x="509" y="454"/>
                    </a:lnTo>
                    <a:lnTo>
                      <a:pt x="517" y="404"/>
                    </a:lnTo>
                    <a:lnTo>
                      <a:pt x="520" y="355"/>
                    </a:lnTo>
                    <a:lnTo>
                      <a:pt x="519" y="305"/>
                    </a:lnTo>
                    <a:lnTo>
                      <a:pt x="514" y="258"/>
                    </a:lnTo>
                    <a:lnTo>
                      <a:pt x="502" y="213"/>
                    </a:lnTo>
                    <a:lnTo>
                      <a:pt x="485" y="174"/>
                    </a:lnTo>
                    <a:lnTo>
                      <a:pt x="462" y="139"/>
                    </a:lnTo>
                    <a:lnTo>
                      <a:pt x="433" y="112"/>
                    </a:lnTo>
                    <a:lnTo>
                      <a:pt x="397" y="93"/>
                    </a:lnTo>
                    <a:lnTo>
                      <a:pt x="341" y="75"/>
                    </a:lnTo>
                    <a:lnTo>
                      <a:pt x="290" y="65"/>
                    </a:lnTo>
                    <a:lnTo>
                      <a:pt x="246" y="61"/>
                    </a:lnTo>
                    <a:lnTo>
                      <a:pt x="207" y="63"/>
                    </a:lnTo>
                    <a:lnTo>
                      <a:pt x="174" y="71"/>
                    </a:lnTo>
                    <a:lnTo>
                      <a:pt x="146" y="84"/>
                    </a:lnTo>
                    <a:lnTo>
                      <a:pt x="121" y="101"/>
                    </a:lnTo>
                    <a:lnTo>
                      <a:pt x="101" y="123"/>
                    </a:lnTo>
                    <a:lnTo>
                      <a:pt x="84" y="149"/>
                    </a:lnTo>
                    <a:lnTo>
                      <a:pt x="69" y="176"/>
                    </a:lnTo>
                    <a:lnTo>
                      <a:pt x="57" y="206"/>
                    </a:lnTo>
                    <a:lnTo>
                      <a:pt x="48" y="239"/>
                    </a:lnTo>
                    <a:lnTo>
                      <a:pt x="40" y="272"/>
                    </a:lnTo>
                    <a:lnTo>
                      <a:pt x="33" y="305"/>
                    </a:lnTo>
                    <a:lnTo>
                      <a:pt x="28" y="339"/>
                    </a:lnTo>
                    <a:lnTo>
                      <a:pt x="22" y="37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" name="Freeform 5"/>
              <p:cNvSpPr>
                <a:spLocks/>
              </p:cNvSpPr>
              <p:nvPr userDrawn="1"/>
            </p:nvSpPr>
            <p:spPr bwMode="ltGray">
              <a:xfrm rot="12185230" flipV="1">
                <a:off x="4029" y="1802"/>
                <a:ext cx="571" cy="531"/>
              </a:xfrm>
              <a:custGeom>
                <a:avLst/>
                <a:gdLst>
                  <a:gd name="T0" fmla="*/ 0 w 257"/>
                  <a:gd name="T1" fmla="*/ 0 h 237"/>
                  <a:gd name="T2" fmla="*/ 0 w 257"/>
                  <a:gd name="T3" fmla="*/ 79323 h 237"/>
                  <a:gd name="T4" fmla="*/ 9631 w 257"/>
                  <a:gd name="T5" fmla="*/ 159260 h 237"/>
                  <a:gd name="T6" fmla="*/ 17054 w 257"/>
                  <a:gd name="T7" fmla="*/ 238710 h 237"/>
                  <a:gd name="T8" fmla="*/ 31509 w 257"/>
                  <a:gd name="T9" fmla="*/ 313173 h 237"/>
                  <a:gd name="T10" fmla="*/ 52952 w 257"/>
                  <a:gd name="T11" fmla="*/ 379743 h 237"/>
                  <a:gd name="T12" fmla="*/ 78780 w 257"/>
                  <a:gd name="T13" fmla="*/ 449479 h 237"/>
                  <a:gd name="T14" fmla="*/ 110870 w 257"/>
                  <a:gd name="T15" fmla="*/ 513833 h 237"/>
                  <a:gd name="T16" fmla="*/ 149158 w 257"/>
                  <a:gd name="T17" fmla="*/ 567682 h 237"/>
                  <a:gd name="T18" fmla="*/ 196426 w 257"/>
                  <a:gd name="T19" fmla="*/ 618969 h 237"/>
                  <a:gd name="T20" fmla="*/ 251740 w 257"/>
                  <a:gd name="T21" fmla="*/ 662934 h 237"/>
                  <a:gd name="T22" fmla="*/ 311075 w 257"/>
                  <a:gd name="T23" fmla="*/ 698621 h 237"/>
                  <a:gd name="T24" fmla="*/ 384063 w 257"/>
                  <a:gd name="T25" fmla="*/ 726961 h 237"/>
                  <a:gd name="T26" fmla="*/ 463103 w 257"/>
                  <a:gd name="T27" fmla="*/ 745410 h 237"/>
                  <a:gd name="T28" fmla="*/ 551633 w 257"/>
                  <a:gd name="T29" fmla="*/ 755600 h 237"/>
                  <a:gd name="T30" fmla="*/ 644861 w 257"/>
                  <a:gd name="T31" fmla="*/ 752539 h 237"/>
                  <a:gd name="T32" fmla="*/ 753351 w 257"/>
                  <a:gd name="T33" fmla="*/ 739719 h 237"/>
                  <a:gd name="T34" fmla="*/ 656659 w 257"/>
                  <a:gd name="T35" fmla="*/ 723796 h 237"/>
                  <a:gd name="T36" fmla="*/ 571120 w 257"/>
                  <a:gd name="T37" fmla="*/ 701666 h 237"/>
                  <a:gd name="T38" fmla="*/ 498725 w 257"/>
                  <a:gd name="T39" fmla="*/ 675634 h 237"/>
                  <a:gd name="T40" fmla="*/ 433984 w 257"/>
                  <a:gd name="T41" fmla="*/ 650193 h 237"/>
                  <a:gd name="T42" fmla="*/ 374694 w 257"/>
                  <a:gd name="T43" fmla="*/ 614788 h 237"/>
                  <a:gd name="T44" fmla="*/ 328518 w 257"/>
                  <a:gd name="T45" fmla="*/ 580517 h 237"/>
                  <a:gd name="T46" fmla="*/ 284838 w 257"/>
                  <a:gd name="T47" fmla="*/ 539003 h 237"/>
                  <a:gd name="T48" fmla="*/ 246330 w 257"/>
                  <a:gd name="T49" fmla="*/ 493454 h 237"/>
                  <a:gd name="T50" fmla="*/ 210870 w 257"/>
                  <a:gd name="T51" fmla="*/ 449479 h 237"/>
                  <a:gd name="T52" fmla="*/ 179372 w 257"/>
                  <a:gd name="T53" fmla="*/ 398192 h 237"/>
                  <a:gd name="T54" fmla="*/ 153106 w 257"/>
                  <a:gd name="T55" fmla="*/ 341527 h 237"/>
                  <a:gd name="T56" fmla="*/ 126424 w 257"/>
                  <a:gd name="T57" fmla="*/ 280039 h 237"/>
                  <a:gd name="T58" fmla="*/ 96210 w 257"/>
                  <a:gd name="T59" fmla="*/ 220242 h 237"/>
                  <a:gd name="T60" fmla="*/ 67134 w 257"/>
                  <a:gd name="T61" fmla="*/ 149381 h 237"/>
                  <a:gd name="T62" fmla="*/ 35458 w 257"/>
                  <a:gd name="T63" fmla="*/ 76784 h 237"/>
                  <a:gd name="T64" fmla="*/ 0 w 257"/>
                  <a:gd name="T65" fmla="*/ 0 h 23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257" h="237">
                    <a:moveTo>
                      <a:pt x="0" y="0"/>
                    </a:moveTo>
                    <a:lnTo>
                      <a:pt x="0" y="25"/>
                    </a:lnTo>
                    <a:lnTo>
                      <a:pt x="3" y="50"/>
                    </a:lnTo>
                    <a:lnTo>
                      <a:pt x="6" y="75"/>
                    </a:lnTo>
                    <a:lnTo>
                      <a:pt x="11" y="98"/>
                    </a:lnTo>
                    <a:lnTo>
                      <a:pt x="18" y="119"/>
                    </a:lnTo>
                    <a:lnTo>
                      <a:pt x="27" y="141"/>
                    </a:lnTo>
                    <a:lnTo>
                      <a:pt x="38" y="161"/>
                    </a:lnTo>
                    <a:lnTo>
                      <a:pt x="51" y="178"/>
                    </a:lnTo>
                    <a:lnTo>
                      <a:pt x="67" y="194"/>
                    </a:lnTo>
                    <a:lnTo>
                      <a:pt x="86" y="208"/>
                    </a:lnTo>
                    <a:lnTo>
                      <a:pt x="106" y="219"/>
                    </a:lnTo>
                    <a:lnTo>
                      <a:pt x="131" y="228"/>
                    </a:lnTo>
                    <a:lnTo>
                      <a:pt x="158" y="234"/>
                    </a:lnTo>
                    <a:lnTo>
                      <a:pt x="188" y="237"/>
                    </a:lnTo>
                    <a:lnTo>
                      <a:pt x="220" y="236"/>
                    </a:lnTo>
                    <a:lnTo>
                      <a:pt x="257" y="232"/>
                    </a:lnTo>
                    <a:lnTo>
                      <a:pt x="224" y="227"/>
                    </a:lnTo>
                    <a:lnTo>
                      <a:pt x="195" y="220"/>
                    </a:lnTo>
                    <a:lnTo>
                      <a:pt x="170" y="212"/>
                    </a:lnTo>
                    <a:lnTo>
                      <a:pt x="148" y="204"/>
                    </a:lnTo>
                    <a:lnTo>
                      <a:pt x="128" y="193"/>
                    </a:lnTo>
                    <a:lnTo>
                      <a:pt x="112" y="182"/>
                    </a:lnTo>
                    <a:lnTo>
                      <a:pt x="97" y="169"/>
                    </a:lnTo>
                    <a:lnTo>
                      <a:pt x="84" y="155"/>
                    </a:lnTo>
                    <a:lnTo>
                      <a:pt x="72" y="141"/>
                    </a:lnTo>
                    <a:lnTo>
                      <a:pt x="61" y="125"/>
                    </a:lnTo>
                    <a:lnTo>
                      <a:pt x="52" y="107"/>
                    </a:lnTo>
                    <a:lnTo>
                      <a:pt x="43" y="88"/>
                    </a:lnTo>
                    <a:lnTo>
                      <a:pt x="33" y="69"/>
                    </a:lnTo>
                    <a:lnTo>
                      <a:pt x="23" y="47"/>
                    </a:lnTo>
                    <a:lnTo>
                      <a:pt x="12" y="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" name="Freeform 6"/>
              <p:cNvSpPr>
                <a:spLocks/>
              </p:cNvSpPr>
              <p:nvPr userDrawn="1"/>
            </p:nvSpPr>
            <p:spPr bwMode="ltGray">
              <a:xfrm rot="12185230" flipV="1">
                <a:off x="3639" y="2167"/>
                <a:ext cx="277" cy="249"/>
              </a:xfrm>
              <a:custGeom>
                <a:avLst/>
                <a:gdLst>
                  <a:gd name="T0" fmla="*/ 238186 w 124"/>
                  <a:gd name="T1" fmla="*/ 0 h 110"/>
                  <a:gd name="T2" fmla="*/ 383839 w 124"/>
                  <a:gd name="T3" fmla="*/ 380737 h 110"/>
                  <a:gd name="T4" fmla="*/ 371435 w 124"/>
                  <a:gd name="T5" fmla="*/ 377638 h 110"/>
                  <a:gd name="T6" fmla="*/ 331142 w 124"/>
                  <a:gd name="T7" fmla="*/ 371576 h 110"/>
                  <a:gd name="T8" fmla="*/ 275867 w 124"/>
                  <a:gd name="T9" fmla="*/ 357193 h 110"/>
                  <a:gd name="T10" fmla="*/ 211000 w 124"/>
                  <a:gd name="T11" fmla="*/ 349650 h 110"/>
                  <a:gd name="T12" fmla="*/ 140169 w 124"/>
                  <a:gd name="T13" fmla="*/ 343249 h 110"/>
                  <a:gd name="T14" fmla="*/ 77442 w 124"/>
                  <a:gd name="T15" fmla="*/ 346868 h 110"/>
                  <a:gd name="T16" fmla="*/ 28089 w 124"/>
                  <a:gd name="T17" fmla="*/ 360579 h 110"/>
                  <a:gd name="T18" fmla="*/ 0 w 124"/>
                  <a:gd name="T19" fmla="*/ 388927 h 110"/>
                  <a:gd name="T20" fmla="*/ 12574 w 124"/>
                  <a:gd name="T21" fmla="*/ 346868 h 110"/>
                  <a:gd name="T22" fmla="*/ 24747 w 124"/>
                  <a:gd name="T23" fmla="*/ 313751 h 110"/>
                  <a:gd name="T24" fmla="*/ 49728 w 124"/>
                  <a:gd name="T25" fmla="*/ 290205 h 110"/>
                  <a:gd name="T26" fmla="*/ 77442 w 124"/>
                  <a:gd name="T27" fmla="*/ 268284 h 110"/>
                  <a:gd name="T28" fmla="*/ 111086 w 124"/>
                  <a:gd name="T29" fmla="*/ 254261 h 110"/>
                  <a:gd name="T30" fmla="*/ 145753 w 124"/>
                  <a:gd name="T31" fmla="*/ 250935 h 110"/>
                  <a:gd name="T32" fmla="*/ 182905 w 124"/>
                  <a:gd name="T33" fmla="*/ 250935 h 110"/>
                  <a:gd name="T34" fmla="*/ 223170 w 124"/>
                  <a:gd name="T35" fmla="*/ 261925 h 110"/>
                  <a:gd name="T36" fmla="*/ 225690 w 124"/>
                  <a:gd name="T37" fmla="*/ 250935 h 110"/>
                  <a:gd name="T38" fmla="*/ 215725 w 124"/>
                  <a:gd name="T39" fmla="*/ 197912 h 110"/>
                  <a:gd name="T40" fmla="*/ 207656 w 124"/>
                  <a:gd name="T41" fmla="*/ 134270 h 110"/>
                  <a:gd name="T42" fmla="*/ 200934 w 124"/>
                  <a:gd name="T43" fmla="*/ 106257 h 110"/>
                  <a:gd name="T44" fmla="*/ 195479 w 124"/>
                  <a:gd name="T45" fmla="*/ 106257 h 110"/>
                  <a:gd name="T46" fmla="*/ 188534 w 124"/>
                  <a:gd name="T47" fmla="*/ 102640 h 110"/>
                  <a:gd name="T48" fmla="*/ 182905 w 124"/>
                  <a:gd name="T49" fmla="*/ 92295 h 110"/>
                  <a:gd name="T50" fmla="*/ 175964 w 124"/>
                  <a:gd name="T51" fmla="*/ 81242 h 110"/>
                  <a:gd name="T52" fmla="*/ 175964 w 124"/>
                  <a:gd name="T53" fmla="*/ 66988 h 110"/>
                  <a:gd name="T54" fmla="*/ 182905 w 124"/>
                  <a:gd name="T55" fmla="*/ 49621 h 110"/>
                  <a:gd name="T56" fmla="*/ 203421 w 124"/>
                  <a:gd name="T57" fmla="*/ 28409 h 110"/>
                  <a:gd name="T58" fmla="*/ 238186 w 124"/>
                  <a:gd name="T59" fmla="*/ 0 h 110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124" h="110">
                    <a:moveTo>
                      <a:pt x="77" y="0"/>
                    </a:moveTo>
                    <a:lnTo>
                      <a:pt x="124" y="108"/>
                    </a:lnTo>
                    <a:lnTo>
                      <a:pt x="120" y="107"/>
                    </a:lnTo>
                    <a:lnTo>
                      <a:pt x="107" y="105"/>
                    </a:lnTo>
                    <a:lnTo>
                      <a:pt x="89" y="101"/>
                    </a:lnTo>
                    <a:lnTo>
                      <a:pt x="68" y="99"/>
                    </a:lnTo>
                    <a:lnTo>
                      <a:pt x="45" y="97"/>
                    </a:lnTo>
                    <a:lnTo>
                      <a:pt x="25" y="98"/>
                    </a:lnTo>
                    <a:lnTo>
                      <a:pt x="9" y="102"/>
                    </a:lnTo>
                    <a:lnTo>
                      <a:pt x="0" y="110"/>
                    </a:lnTo>
                    <a:lnTo>
                      <a:pt x="4" y="98"/>
                    </a:lnTo>
                    <a:lnTo>
                      <a:pt x="8" y="89"/>
                    </a:lnTo>
                    <a:lnTo>
                      <a:pt x="16" y="82"/>
                    </a:lnTo>
                    <a:lnTo>
                      <a:pt x="25" y="76"/>
                    </a:lnTo>
                    <a:lnTo>
                      <a:pt x="36" y="72"/>
                    </a:lnTo>
                    <a:lnTo>
                      <a:pt x="47" y="71"/>
                    </a:lnTo>
                    <a:lnTo>
                      <a:pt x="59" y="71"/>
                    </a:lnTo>
                    <a:lnTo>
                      <a:pt x="72" y="74"/>
                    </a:lnTo>
                    <a:lnTo>
                      <a:pt x="73" y="71"/>
                    </a:lnTo>
                    <a:lnTo>
                      <a:pt x="70" y="56"/>
                    </a:lnTo>
                    <a:lnTo>
                      <a:pt x="67" y="38"/>
                    </a:lnTo>
                    <a:lnTo>
                      <a:pt x="65" y="30"/>
                    </a:lnTo>
                    <a:lnTo>
                      <a:pt x="63" y="30"/>
                    </a:lnTo>
                    <a:lnTo>
                      <a:pt x="61" y="29"/>
                    </a:lnTo>
                    <a:lnTo>
                      <a:pt x="59" y="26"/>
                    </a:lnTo>
                    <a:lnTo>
                      <a:pt x="57" y="23"/>
                    </a:lnTo>
                    <a:lnTo>
                      <a:pt x="57" y="19"/>
                    </a:lnTo>
                    <a:lnTo>
                      <a:pt x="59" y="14"/>
                    </a:lnTo>
                    <a:lnTo>
                      <a:pt x="66" y="8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" name="Freeform 7"/>
              <p:cNvSpPr>
                <a:spLocks/>
              </p:cNvSpPr>
              <p:nvPr userDrawn="1"/>
            </p:nvSpPr>
            <p:spPr bwMode="ltGray">
              <a:xfrm rot="12185230" flipV="1">
                <a:off x="3979" y="977"/>
                <a:ext cx="245" cy="347"/>
              </a:xfrm>
              <a:custGeom>
                <a:avLst/>
                <a:gdLst>
                  <a:gd name="T0" fmla="*/ 0 w 109"/>
                  <a:gd name="T1" fmla="*/ 0 h 156"/>
                  <a:gd name="T2" fmla="*/ 16237 w 109"/>
                  <a:gd name="T3" fmla="*/ 2400 h 156"/>
                  <a:gd name="T4" fmla="*/ 58530 w 109"/>
                  <a:gd name="T5" fmla="*/ 14274 h 156"/>
                  <a:gd name="T6" fmla="*/ 121758 w 109"/>
                  <a:gd name="T7" fmla="*/ 35837 h 156"/>
                  <a:gd name="T8" fmla="*/ 190084 w 109"/>
                  <a:gd name="T9" fmla="*/ 70626 h 156"/>
                  <a:gd name="T10" fmla="*/ 255985 w 109"/>
                  <a:gd name="T11" fmla="*/ 130681 h 156"/>
                  <a:gd name="T12" fmla="*/ 316455 w 109"/>
                  <a:gd name="T13" fmla="*/ 210404 h 156"/>
                  <a:gd name="T14" fmla="*/ 353052 w 109"/>
                  <a:gd name="T15" fmla="*/ 320130 h 156"/>
                  <a:gd name="T16" fmla="*/ 358858 w 109"/>
                  <a:gd name="T17" fmla="*/ 462578 h 156"/>
                  <a:gd name="T18" fmla="*/ 345196 w 109"/>
                  <a:gd name="T19" fmla="*/ 462578 h 156"/>
                  <a:gd name="T20" fmla="*/ 326376 w 109"/>
                  <a:gd name="T21" fmla="*/ 462578 h 156"/>
                  <a:gd name="T22" fmla="*/ 306142 w 109"/>
                  <a:gd name="T23" fmla="*/ 462578 h 156"/>
                  <a:gd name="T24" fmla="*/ 287201 w 109"/>
                  <a:gd name="T25" fmla="*/ 457248 h 156"/>
                  <a:gd name="T26" fmla="*/ 266432 w 109"/>
                  <a:gd name="T27" fmla="*/ 453113 h 156"/>
                  <a:gd name="T28" fmla="*/ 242970 w 109"/>
                  <a:gd name="T29" fmla="*/ 445375 h 156"/>
                  <a:gd name="T30" fmla="*/ 216760 w 109"/>
                  <a:gd name="T31" fmla="*/ 430244 h 156"/>
                  <a:gd name="T32" fmla="*/ 190084 w 109"/>
                  <a:gd name="T33" fmla="*/ 411709 h 156"/>
                  <a:gd name="T34" fmla="*/ 173948 w 109"/>
                  <a:gd name="T35" fmla="*/ 373452 h 156"/>
                  <a:gd name="T36" fmla="*/ 173948 w 109"/>
                  <a:gd name="T37" fmla="*/ 328947 h 156"/>
                  <a:gd name="T38" fmla="*/ 184384 w 109"/>
                  <a:gd name="T39" fmla="*/ 285396 h 156"/>
                  <a:gd name="T40" fmla="*/ 194732 w 109"/>
                  <a:gd name="T41" fmla="*/ 237415 h 156"/>
                  <a:gd name="T42" fmla="*/ 184384 w 109"/>
                  <a:gd name="T43" fmla="*/ 183992 h 156"/>
                  <a:gd name="T44" fmla="*/ 158234 w 109"/>
                  <a:gd name="T45" fmla="*/ 128305 h 156"/>
                  <a:gd name="T46" fmla="*/ 102226 w 109"/>
                  <a:gd name="T47" fmla="*/ 67563 h 156"/>
                  <a:gd name="T48" fmla="*/ 0 w 109"/>
                  <a:gd name="T49" fmla="*/ 0 h 15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109" h="156">
                    <a:moveTo>
                      <a:pt x="0" y="0"/>
                    </a:moveTo>
                    <a:lnTo>
                      <a:pt x="5" y="1"/>
                    </a:lnTo>
                    <a:lnTo>
                      <a:pt x="18" y="5"/>
                    </a:lnTo>
                    <a:lnTo>
                      <a:pt x="37" y="12"/>
                    </a:lnTo>
                    <a:lnTo>
                      <a:pt x="58" y="24"/>
                    </a:lnTo>
                    <a:lnTo>
                      <a:pt x="78" y="44"/>
                    </a:lnTo>
                    <a:lnTo>
                      <a:pt x="96" y="71"/>
                    </a:lnTo>
                    <a:lnTo>
                      <a:pt x="107" y="108"/>
                    </a:lnTo>
                    <a:lnTo>
                      <a:pt x="109" y="156"/>
                    </a:lnTo>
                    <a:lnTo>
                      <a:pt x="105" y="156"/>
                    </a:lnTo>
                    <a:lnTo>
                      <a:pt x="99" y="156"/>
                    </a:lnTo>
                    <a:lnTo>
                      <a:pt x="93" y="156"/>
                    </a:lnTo>
                    <a:lnTo>
                      <a:pt x="87" y="154"/>
                    </a:lnTo>
                    <a:lnTo>
                      <a:pt x="81" y="153"/>
                    </a:lnTo>
                    <a:lnTo>
                      <a:pt x="74" y="150"/>
                    </a:lnTo>
                    <a:lnTo>
                      <a:pt x="66" y="145"/>
                    </a:lnTo>
                    <a:lnTo>
                      <a:pt x="58" y="139"/>
                    </a:lnTo>
                    <a:lnTo>
                      <a:pt x="53" y="126"/>
                    </a:lnTo>
                    <a:lnTo>
                      <a:pt x="53" y="111"/>
                    </a:lnTo>
                    <a:lnTo>
                      <a:pt x="56" y="96"/>
                    </a:lnTo>
                    <a:lnTo>
                      <a:pt x="59" y="80"/>
                    </a:lnTo>
                    <a:lnTo>
                      <a:pt x="56" y="62"/>
                    </a:lnTo>
                    <a:lnTo>
                      <a:pt x="48" y="43"/>
                    </a:lnTo>
                    <a:lnTo>
                      <a:pt x="31" y="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" name="Freeform 8"/>
              <p:cNvSpPr>
                <a:spLocks/>
              </p:cNvSpPr>
              <p:nvPr userDrawn="1"/>
            </p:nvSpPr>
            <p:spPr bwMode="ltGray">
              <a:xfrm rot="12185230" flipV="1">
                <a:off x="3845" y="2207"/>
                <a:ext cx="103" cy="209"/>
              </a:xfrm>
              <a:custGeom>
                <a:avLst/>
                <a:gdLst>
                  <a:gd name="T0" fmla="*/ 97937 w 46"/>
                  <a:gd name="T1" fmla="*/ 0 h 94"/>
                  <a:gd name="T2" fmla="*/ 63779 w 46"/>
                  <a:gd name="T3" fmla="*/ 111784 h 94"/>
                  <a:gd name="T4" fmla="*/ 48016 w 46"/>
                  <a:gd name="T5" fmla="*/ 183480 h 94"/>
                  <a:gd name="T6" fmla="*/ 35295 w 46"/>
                  <a:gd name="T7" fmla="*/ 233437 h 94"/>
                  <a:gd name="T8" fmla="*/ 0 w 46"/>
                  <a:gd name="T9" fmla="*/ 277768 h 94"/>
                  <a:gd name="T10" fmla="*/ 37832 w 46"/>
                  <a:gd name="T11" fmla="*/ 260223 h 94"/>
                  <a:gd name="T12" fmla="*/ 73349 w 46"/>
                  <a:gd name="T13" fmla="*/ 236415 h 94"/>
                  <a:gd name="T14" fmla="*/ 101833 w 46"/>
                  <a:gd name="T15" fmla="*/ 203110 h 94"/>
                  <a:gd name="T16" fmla="*/ 127543 w 46"/>
                  <a:gd name="T17" fmla="*/ 168376 h 94"/>
                  <a:gd name="T18" fmla="*/ 142810 w 46"/>
                  <a:gd name="T19" fmla="*/ 130263 h 94"/>
                  <a:gd name="T20" fmla="*/ 145944 w 46"/>
                  <a:gd name="T21" fmla="*/ 88889 h 94"/>
                  <a:gd name="T22" fmla="*/ 132592 w 46"/>
                  <a:gd name="T23" fmla="*/ 43474 h 94"/>
                  <a:gd name="T24" fmla="*/ 97937 w 46"/>
                  <a:gd name="T25" fmla="*/ 0 h 9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46" h="94">
                    <a:moveTo>
                      <a:pt x="31" y="0"/>
                    </a:moveTo>
                    <a:lnTo>
                      <a:pt x="20" y="38"/>
                    </a:lnTo>
                    <a:lnTo>
                      <a:pt x="15" y="62"/>
                    </a:lnTo>
                    <a:lnTo>
                      <a:pt x="11" y="79"/>
                    </a:lnTo>
                    <a:lnTo>
                      <a:pt x="0" y="94"/>
                    </a:lnTo>
                    <a:lnTo>
                      <a:pt x="12" y="88"/>
                    </a:lnTo>
                    <a:lnTo>
                      <a:pt x="23" y="80"/>
                    </a:lnTo>
                    <a:lnTo>
                      <a:pt x="32" y="69"/>
                    </a:lnTo>
                    <a:lnTo>
                      <a:pt x="40" y="57"/>
                    </a:lnTo>
                    <a:lnTo>
                      <a:pt x="45" y="44"/>
                    </a:lnTo>
                    <a:lnTo>
                      <a:pt x="46" y="30"/>
                    </a:lnTo>
                    <a:lnTo>
                      <a:pt x="42" y="15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" name="Freeform 9"/>
              <p:cNvSpPr>
                <a:spLocks/>
              </p:cNvSpPr>
              <p:nvPr userDrawn="1"/>
            </p:nvSpPr>
            <p:spPr bwMode="ltGray">
              <a:xfrm rot="12185230" flipV="1">
                <a:off x="3895" y="1325"/>
                <a:ext cx="120" cy="90"/>
              </a:xfrm>
              <a:custGeom>
                <a:avLst/>
                <a:gdLst>
                  <a:gd name="T0" fmla="*/ 0 w 54"/>
                  <a:gd name="T1" fmla="*/ 0 h 40"/>
                  <a:gd name="T2" fmla="*/ 2391 w 54"/>
                  <a:gd name="T3" fmla="*/ 3236 h 40"/>
                  <a:gd name="T4" fmla="*/ 17120 w 54"/>
                  <a:gd name="T5" fmla="*/ 10514 h 40"/>
                  <a:gd name="T6" fmla="*/ 38044 w 54"/>
                  <a:gd name="T7" fmla="*/ 26883 h 40"/>
                  <a:gd name="T8" fmla="*/ 61773 w 54"/>
                  <a:gd name="T9" fmla="*/ 39958 h 40"/>
                  <a:gd name="T10" fmla="*/ 84542 w 54"/>
                  <a:gd name="T11" fmla="*/ 50463 h 40"/>
                  <a:gd name="T12" fmla="*/ 111253 w 54"/>
                  <a:gd name="T13" fmla="*/ 56691 h 40"/>
                  <a:gd name="T14" fmla="*/ 134880 w 54"/>
                  <a:gd name="T15" fmla="*/ 60487 h 40"/>
                  <a:gd name="T16" fmla="*/ 158727 w 54"/>
                  <a:gd name="T17" fmla="*/ 53228 h 40"/>
                  <a:gd name="T18" fmla="*/ 155689 w 54"/>
                  <a:gd name="T19" fmla="*/ 82935 h 40"/>
                  <a:gd name="T20" fmla="*/ 146909 w 54"/>
                  <a:gd name="T21" fmla="*/ 109796 h 40"/>
                  <a:gd name="T22" fmla="*/ 129571 w 54"/>
                  <a:gd name="T23" fmla="*/ 127555 h 40"/>
                  <a:gd name="T24" fmla="*/ 108182 w 54"/>
                  <a:gd name="T25" fmla="*/ 133371 h 40"/>
                  <a:gd name="T26" fmla="*/ 82162 w 54"/>
                  <a:gd name="T27" fmla="*/ 130273 h 40"/>
                  <a:gd name="T28" fmla="*/ 55387 w 54"/>
                  <a:gd name="T29" fmla="*/ 106515 h 40"/>
                  <a:gd name="T30" fmla="*/ 29171 w 54"/>
                  <a:gd name="T31" fmla="*/ 66330 h 40"/>
                  <a:gd name="T32" fmla="*/ 0 w 54"/>
                  <a:gd name="T33" fmla="*/ 0 h 40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54" h="40">
                    <a:moveTo>
                      <a:pt x="0" y="0"/>
                    </a:moveTo>
                    <a:lnTo>
                      <a:pt x="1" y="1"/>
                    </a:lnTo>
                    <a:lnTo>
                      <a:pt x="6" y="3"/>
                    </a:lnTo>
                    <a:lnTo>
                      <a:pt x="13" y="8"/>
                    </a:lnTo>
                    <a:lnTo>
                      <a:pt x="21" y="12"/>
                    </a:lnTo>
                    <a:lnTo>
                      <a:pt x="29" y="15"/>
                    </a:lnTo>
                    <a:lnTo>
                      <a:pt x="38" y="17"/>
                    </a:lnTo>
                    <a:lnTo>
                      <a:pt x="46" y="18"/>
                    </a:lnTo>
                    <a:lnTo>
                      <a:pt x="54" y="16"/>
                    </a:lnTo>
                    <a:lnTo>
                      <a:pt x="53" y="25"/>
                    </a:lnTo>
                    <a:lnTo>
                      <a:pt x="50" y="33"/>
                    </a:lnTo>
                    <a:lnTo>
                      <a:pt x="44" y="38"/>
                    </a:lnTo>
                    <a:lnTo>
                      <a:pt x="37" y="40"/>
                    </a:lnTo>
                    <a:lnTo>
                      <a:pt x="28" y="39"/>
                    </a:lnTo>
                    <a:lnTo>
                      <a:pt x="19" y="32"/>
                    </a:lnTo>
                    <a:lnTo>
                      <a:pt x="10" y="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" name="Freeform 10"/>
              <p:cNvSpPr>
                <a:spLocks/>
              </p:cNvSpPr>
              <p:nvPr userDrawn="1"/>
            </p:nvSpPr>
            <p:spPr bwMode="ltGray">
              <a:xfrm rot="12185230" flipV="1">
                <a:off x="3010" y="2344"/>
                <a:ext cx="330" cy="2059"/>
              </a:xfrm>
              <a:custGeom>
                <a:avLst/>
                <a:gdLst>
                  <a:gd name="T0" fmla="*/ 0 w 149"/>
                  <a:gd name="T1" fmla="*/ 0 h 704"/>
                  <a:gd name="T2" fmla="*/ 16721 w 149"/>
                  <a:gd name="T3" fmla="*/ 283531 h 704"/>
                  <a:gd name="T4" fmla="*/ 45181 w 149"/>
                  <a:gd name="T5" fmla="*/ 642882 h 704"/>
                  <a:gd name="T6" fmla="*/ 79184 w 149"/>
                  <a:gd name="T7" fmla="*/ 1098509 h 704"/>
                  <a:gd name="T8" fmla="*/ 116862 w 149"/>
                  <a:gd name="T9" fmla="*/ 1691264 h 704"/>
                  <a:gd name="T10" fmla="*/ 163926 w 149"/>
                  <a:gd name="T11" fmla="*/ 2425315 h 704"/>
                  <a:gd name="T12" fmla="*/ 207838 w 149"/>
                  <a:gd name="T13" fmla="*/ 3212827 h 704"/>
                  <a:gd name="T14" fmla="*/ 250184 w 149"/>
                  <a:gd name="T15" fmla="*/ 4117219 h 704"/>
                  <a:gd name="T16" fmla="*/ 283122 w 149"/>
                  <a:gd name="T17" fmla="*/ 5166250 h 704"/>
                  <a:gd name="T18" fmla="*/ 317821 w 149"/>
                  <a:gd name="T19" fmla="*/ 6280944 h 704"/>
                  <a:gd name="T20" fmla="*/ 340841 w 149"/>
                  <a:gd name="T21" fmla="*/ 7565819 h 704"/>
                  <a:gd name="T22" fmla="*/ 352664 w 149"/>
                  <a:gd name="T23" fmla="*/ 8973526 h 704"/>
                  <a:gd name="T24" fmla="*/ 357833 w 149"/>
                  <a:gd name="T25" fmla="*/ 10445055 h 704"/>
                  <a:gd name="T26" fmla="*/ 340841 w 149"/>
                  <a:gd name="T27" fmla="*/ 12089205 h 704"/>
                  <a:gd name="T28" fmla="*/ 309228 w 149"/>
                  <a:gd name="T29" fmla="*/ 13829929 h 704"/>
                  <a:gd name="T30" fmla="*/ 261632 w 149"/>
                  <a:gd name="T31" fmla="*/ 15660485 h 704"/>
                  <a:gd name="T32" fmla="*/ 189772 w 149"/>
                  <a:gd name="T33" fmla="*/ 17677860 h 704"/>
                  <a:gd name="T34" fmla="*/ 109983 w 149"/>
                  <a:gd name="T35" fmla="*/ 19964292 h 704"/>
                  <a:gd name="T36" fmla="*/ 60053 w 149"/>
                  <a:gd name="T37" fmla="*/ 22080309 h 704"/>
                  <a:gd name="T38" fmla="*/ 28464 w 149"/>
                  <a:gd name="T39" fmla="*/ 24033736 h 704"/>
                  <a:gd name="T40" fmla="*/ 16721 w 149"/>
                  <a:gd name="T41" fmla="*/ 25913325 h 704"/>
                  <a:gd name="T42" fmla="*/ 16721 w 149"/>
                  <a:gd name="T43" fmla="*/ 27700230 h 704"/>
                  <a:gd name="T44" fmla="*/ 23235 w 149"/>
                  <a:gd name="T45" fmla="*/ 29360673 h 704"/>
                  <a:gd name="T46" fmla="*/ 34798 w 149"/>
                  <a:gd name="T47" fmla="*/ 30817869 h 704"/>
                  <a:gd name="T48" fmla="*/ 40012 w 149"/>
                  <a:gd name="T49" fmla="*/ 32241837 h 704"/>
                  <a:gd name="T50" fmla="*/ 116862 w 149"/>
                  <a:gd name="T51" fmla="*/ 31507558 h 704"/>
                  <a:gd name="T52" fmla="*/ 109983 w 149"/>
                  <a:gd name="T53" fmla="*/ 31143320 h 704"/>
                  <a:gd name="T54" fmla="*/ 102426 w 149"/>
                  <a:gd name="T55" fmla="*/ 30094271 h 704"/>
                  <a:gd name="T56" fmla="*/ 93842 w 149"/>
                  <a:gd name="T57" fmla="*/ 28481969 h 704"/>
                  <a:gd name="T58" fmla="*/ 100065 w 149"/>
                  <a:gd name="T59" fmla="*/ 26336403 h 704"/>
                  <a:gd name="T60" fmla="*/ 116862 w 149"/>
                  <a:gd name="T61" fmla="*/ 23771567 h 704"/>
                  <a:gd name="T62" fmla="*/ 163926 w 149"/>
                  <a:gd name="T63" fmla="*/ 20842997 h 704"/>
                  <a:gd name="T64" fmla="*/ 243587 w 149"/>
                  <a:gd name="T65" fmla="*/ 17677860 h 704"/>
                  <a:gd name="T66" fmla="*/ 366471 w 149"/>
                  <a:gd name="T67" fmla="*/ 14328136 h 704"/>
                  <a:gd name="T68" fmla="*/ 406482 w 149"/>
                  <a:gd name="T69" fmla="*/ 12778903 h 704"/>
                  <a:gd name="T70" fmla="*/ 423235 w 149"/>
                  <a:gd name="T71" fmla="*/ 10756625 h 704"/>
                  <a:gd name="T72" fmla="*/ 409328 w 149"/>
                  <a:gd name="T73" fmla="*/ 8422702 h 704"/>
                  <a:gd name="T74" fmla="*/ 371642 w 149"/>
                  <a:gd name="T75" fmla="*/ 6136270 h 704"/>
                  <a:gd name="T76" fmla="*/ 309228 w 149"/>
                  <a:gd name="T77" fmla="*/ 3897418 h 704"/>
                  <a:gd name="T78" fmla="*/ 229204 w 149"/>
                  <a:gd name="T79" fmla="*/ 2019145 h 704"/>
                  <a:gd name="T80" fmla="*/ 124370 w 149"/>
                  <a:gd name="T81" fmla="*/ 642882 h 704"/>
                  <a:gd name="T82" fmla="*/ 0 w 149"/>
                  <a:gd name="T83" fmla="*/ 0 h 704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149" h="704">
                    <a:moveTo>
                      <a:pt x="0" y="0"/>
                    </a:moveTo>
                    <a:lnTo>
                      <a:pt x="6" y="6"/>
                    </a:lnTo>
                    <a:lnTo>
                      <a:pt x="16" y="14"/>
                    </a:lnTo>
                    <a:lnTo>
                      <a:pt x="28" y="24"/>
                    </a:lnTo>
                    <a:lnTo>
                      <a:pt x="41" y="37"/>
                    </a:lnTo>
                    <a:lnTo>
                      <a:pt x="58" y="53"/>
                    </a:lnTo>
                    <a:lnTo>
                      <a:pt x="73" y="70"/>
                    </a:lnTo>
                    <a:lnTo>
                      <a:pt x="88" y="90"/>
                    </a:lnTo>
                    <a:lnTo>
                      <a:pt x="100" y="113"/>
                    </a:lnTo>
                    <a:lnTo>
                      <a:pt x="112" y="137"/>
                    </a:lnTo>
                    <a:lnTo>
                      <a:pt x="120" y="165"/>
                    </a:lnTo>
                    <a:lnTo>
                      <a:pt x="124" y="196"/>
                    </a:lnTo>
                    <a:lnTo>
                      <a:pt x="126" y="228"/>
                    </a:lnTo>
                    <a:lnTo>
                      <a:pt x="120" y="264"/>
                    </a:lnTo>
                    <a:lnTo>
                      <a:pt x="109" y="302"/>
                    </a:lnTo>
                    <a:lnTo>
                      <a:pt x="92" y="342"/>
                    </a:lnTo>
                    <a:lnTo>
                      <a:pt x="67" y="386"/>
                    </a:lnTo>
                    <a:lnTo>
                      <a:pt x="39" y="436"/>
                    </a:lnTo>
                    <a:lnTo>
                      <a:pt x="21" y="482"/>
                    </a:lnTo>
                    <a:lnTo>
                      <a:pt x="10" y="525"/>
                    </a:lnTo>
                    <a:lnTo>
                      <a:pt x="6" y="566"/>
                    </a:lnTo>
                    <a:lnTo>
                      <a:pt x="6" y="605"/>
                    </a:lnTo>
                    <a:lnTo>
                      <a:pt x="8" y="641"/>
                    </a:lnTo>
                    <a:lnTo>
                      <a:pt x="12" y="673"/>
                    </a:lnTo>
                    <a:lnTo>
                      <a:pt x="14" y="704"/>
                    </a:lnTo>
                    <a:lnTo>
                      <a:pt x="41" y="688"/>
                    </a:lnTo>
                    <a:lnTo>
                      <a:pt x="39" y="680"/>
                    </a:lnTo>
                    <a:lnTo>
                      <a:pt x="36" y="657"/>
                    </a:lnTo>
                    <a:lnTo>
                      <a:pt x="33" y="622"/>
                    </a:lnTo>
                    <a:lnTo>
                      <a:pt x="35" y="575"/>
                    </a:lnTo>
                    <a:lnTo>
                      <a:pt x="41" y="519"/>
                    </a:lnTo>
                    <a:lnTo>
                      <a:pt x="58" y="455"/>
                    </a:lnTo>
                    <a:lnTo>
                      <a:pt x="86" y="386"/>
                    </a:lnTo>
                    <a:lnTo>
                      <a:pt x="129" y="313"/>
                    </a:lnTo>
                    <a:lnTo>
                      <a:pt x="143" y="279"/>
                    </a:lnTo>
                    <a:lnTo>
                      <a:pt x="149" y="235"/>
                    </a:lnTo>
                    <a:lnTo>
                      <a:pt x="144" y="184"/>
                    </a:lnTo>
                    <a:lnTo>
                      <a:pt x="131" y="134"/>
                    </a:lnTo>
                    <a:lnTo>
                      <a:pt x="109" y="85"/>
                    </a:lnTo>
                    <a:lnTo>
                      <a:pt x="81" y="44"/>
                    </a:lnTo>
                    <a:lnTo>
                      <a:pt x="44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" name="Freeform 11"/>
            <p:cNvSpPr>
              <a:spLocks/>
            </p:cNvSpPr>
            <p:nvPr userDrawn="1"/>
          </p:nvSpPr>
          <p:spPr bwMode="ltGray">
            <a:xfrm rot="373331" flipH="1">
              <a:off x="22" y="1957"/>
              <a:ext cx="323" cy="649"/>
            </a:xfrm>
            <a:custGeom>
              <a:avLst/>
              <a:gdLst>
                <a:gd name="T0" fmla="*/ 983204 w 128"/>
                <a:gd name="T1" fmla="*/ 0 h 217"/>
                <a:gd name="T2" fmla="*/ 1099944 w 128"/>
                <a:gd name="T3" fmla="*/ 518055 h 217"/>
                <a:gd name="T4" fmla="*/ 1203503 w 128"/>
                <a:gd name="T5" fmla="*/ 1549390 h 217"/>
                <a:gd name="T6" fmla="*/ 1285537 w 128"/>
                <a:gd name="T7" fmla="*/ 2874819 h 217"/>
                <a:gd name="T8" fmla="*/ 1340314 w 128"/>
                <a:gd name="T9" fmla="*/ 4462991 h 217"/>
                <a:gd name="T10" fmla="*/ 1328438 w 128"/>
                <a:gd name="T11" fmla="*/ 6357221 h 217"/>
                <a:gd name="T12" fmla="*/ 1215060 w 128"/>
                <a:gd name="T13" fmla="*/ 8308875 h 217"/>
                <a:gd name="T14" fmla="*/ 983204 w 128"/>
                <a:gd name="T15" fmla="*/ 10357194 h 217"/>
                <a:gd name="T16" fmla="*/ 626095 w 128"/>
                <a:gd name="T17" fmla="*/ 12424629 h 217"/>
                <a:gd name="T18" fmla="*/ 514890 w 128"/>
                <a:gd name="T19" fmla="*/ 12193469 h 217"/>
                <a:gd name="T20" fmla="*/ 398148 w 128"/>
                <a:gd name="T21" fmla="*/ 12022417 h 217"/>
                <a:gd name="T22" fmla="*/ 274227 w 128"/>
                <a:gd name="T23" fmla="*/ 11733340 h 217"/>
                <a:gd name="T24" fmla="*/ 166083 w 128"/>
                <a:gd name="T25" fmla="*/ 11502197 h 217"/>
                <a:gd name="T26" fmla="*/ 82062 w 128"/>
                <a:gd name="T27" fmla="*/ 11222245 h 217"/>
                <a:gd name="T28" fmla="*/ 21371 w 128"/>
                <a:gd name="T29" fmla="*/ 10875239 h 217"/>
                <a:gd name="T30" fmla="*/ 0 w 128"/>
                <a:gd name="T31" fmla="*/ 10473057 h 217"/>
                <a:gd name="T32" fmla="*/ 12887 w 128"/>
                <a:gd name="T33" fmla="*/ 10183970 h 217"/>
                <a:gd name="T34" fmla="*/ 136084 w 128"/>
                <a:gd name="T35" fmla="*/ 9781677 h 217"/>
                <a:gd name="T36" fmla="*/ 302366 w 128"/>
                <a:gd name="T37" fmla="*/ 9231313 h 217"/>
                <a:gd name="T38" fmla="*/ 481510 w 128"/>
                <a:gd name="T39" fmla="*/ 8597961 h 217"/>
                <a:gd name="T40" fmla="*/ 659468 w 128"/>
                <a:gd name="T41" fmla="*/ 7675448 h 217"/>
                <a:gd name="T42" fmla="*/ 825444 w 128"/>
                <a:gd name="T43" fmla="*/ 6414414 h 217"/>
                <a:gd name="T44" fmla="*/ 953816 w 128"/>
                <a:gd name="T45" fmla="*/ 4749914 h 217"/>
                <a:gd name="T46" fmla="*/ 1015732 w 128"/>
                <a:gd name="T47" fmla="*/ 2643649 h 217"/>
                <a:gd name="T48" fmla="*/ 983204 w 128"/>
                <a:gd name="T49" fmla="*/ 0 h 21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28" h="217">
                  <a:moveTo>
                    <a:pt x="94" y="0"/>
                  </a:moveTo>
                  <a:lnTo>
                    <a:pt x="105" y="9"/>
                  </a:lnTo>
                  <a:lnTo>
                    <a:pt x="115" y="27"/>
                  </a:lnTo>
                  <a:lnTo>
                    <a:pt x="123" y="50"/>
                  </a:lnTo>
                  <a:lnTo>
                    <a:pt x="128" y="78"/>
                  </a:lnTo>
                  <a:lnTo>
                    <a:pt x="127" y="111"/>
                  </a:lnTo>
                  <a:lnTo>
                    <a:pt x="116" y="145"/>
                  </a:lnTo>
                  <a:lnTo>
                    <a:pt x="94" y="181"/>
                  </a:lnTo>
                  <a:lnTo>
                    <a:pt x="60" y="217"/>
                  </a:lnTo>
                  <a:lnTo>
                    <a:pt x="49" y="213"/>
                  </a:lnTo>
                  <a:lnTo>
                    <a:pt x="38" y="210"/>
                  </a:lnTo>
                  <a:lnTo>
                    <a:pt x="26" y="205"/>
                  </a:lnTo>
                  <a:lnTo>
                    <a:pt x="16" y="201"/>
                  </a:lnTo>
                  <a:lnTo>
                    <a:pt x="8" y="196"/>
                  </a:lnTo>
                  <a:lnTo>
                    <a:pt x="2" y="190"/>
                  </a:lnTo>
                  <a:lnTo>
                    <a:pt x="0" y="183"/>
                  </a:lnTo>
                  <a:lnTo>
                    <a:pt x="1" y="178"/>
                  </a:lnTo>
                  <a:lnTo>
                    <a:pt x="13" y="171"/>
                  </a:lnTo>
                  <a:lnTo>
                    <a:pt x="29" y="161"/>
                  </a:lnTo>
                  <a:lnTo>
                    <a:pt x="46" y="150"/>
                  </a:lnTo>
                  <a:lnTo>
                    <a:pt x="63" y="134"/>
                  </a:lnTo>
                  <a:lnTo>
                    <a:pt x="79" y="112"/>
                  </a:lnTo>
                  <a:lnTo>
                    <a:pt x="91" y="83"/>
                  </a:lnTo>
                  <a:lnTo>
                    <a:pt x="97" y="46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12"/>
            <p:cNvSpPr>
              <a:spLocks/>
            </p:cNvSpPr>
            <p:nvPr userDrawn="1"/>
          </p:nvSpPr>
          <p:spPr bwMode="ltGray">
            <a:xfrm>
              <a:off x="168" y="1260"/>
              <a:ext cx="1259" cy="1532"/>
            </a:xfrm>
            <a:custGeom>
              <a:avLst/>
              <a:gdLst>
                <a:gd name="T0" fmla="*/ 891 w 1259"/>
                <a:gd name="T1" fmla="*/ 1532 h 1532"/>
                <a:gd name="T2" fmla="*/ 954 w 1259"/>
                <a:gd name="T3" fmla="*/ 1452 h 1532"/>
                <a:gd name="T4" fmla="*/ 1032 w 1259"/>
                <a:gd name="T5" fmla="*/ 1338 h 1532"/>
                <a:gd name="T6" fmla="*/ 1115 w 1259"/>
                <a:gd name="T7" fmla="*/ 1188 h 1532"/>
                <a:gd name="T8" fmla="*/ 1194 w 1259"/>
                <a:gd name="T9" fmla="*/ 1023 h 1532"/>
                <a:gd name="T10" fmla="*/ 1244 w 1259"/>
                <a:gd name="T11" fmla="*/ 841 h 1532"/>
                <a:gd name="T12" fmla="*/ 1259 w 1259"/>
                <a:gd name="T13" fmla="*/ 647 h 1532"/>
                <a:gd name="T14" fmla="*/ 1230 w 1259"/>
                <a:gd name="T15" fmla="*/ 463 h 1532"/>
                <a:gd name="T16" fmla="*/ 1140 w 1259"/>
                <a:gd name="T17" fmla="*/ 294 h 1532"/>
                <a:gd name="T18" fmla="*/ 1043 w 1259"/>
                <a:gd name="T19" fmla="*/ 190 h 1532"/>
                <a:gd name="T20" fmla="*/ 961 w 1259"/>
                <a:gd name="T21" fmla="*/ 109 h 1532"/>
                <a:gd name="T22" fmla="*/ 894 w 1259"/>
                <a:gd name="T23" fmla="*/ 65 h 1532"/>
                <a:gd name="T24" fmla="*/ 786 w 1259"/>
                <a:gd name="T25" fmla="*/ 18 h 1532"/>
                <a:gd name="T26" fmla="*/ 642 w 1259"/>
                <a:gd name="T27" fmla="*/ 0 h 1532"/>
                <a:gd name="T28" fmla="*/ 440 w 1259"/>
                <a:gd name="T29" fmla="*/ 23 h 1532"/>
                <a:gd name="T30" fmla="*/ 366 w 1259"/>
                <a:gd name="T31" fmla="*/ 44 h 1532"/>
                <a:gd name="T32" fmla="*/ 292 w 1259"/>
                <a:gd name="T33" fmla="*/ 58 h 1532"/>
                <a:gd name="T34" fmla="*/ 229 w 1259"/>
                <a:gd name="T35" fmla="*/ 79 h 1532"/>
                <a:gd name="T36" fmla="*/ 178 w 1259"/>
                <a:gd name="T37" fmla="*/ 103 h 1532"/>
                <a:gd name="T38" fmla="*/ 127 w 1259"/>
                <a:gd name="T39" fmla="*/ 127 h 1532"/>
                <a:gd name="T40" fmla="*/ 82 w 1259"/>
                <a:gd name="T41" fmla="*/ 158 h 1532"/>
                <a:gd name="T42" fmla="*/ 41 w 1259"/>
                <a:gd name="T43" fmla="*/ 197 h 1532"/>
                <a:gd name="T44" fmla="*/ 0 w 1259"/>
                <a:gd name="T45" fmla="*/ 243 h 1532"/>
                <a:gd name="T46" fmla="*/ 76 w 1259"/>
                <a:gd name="T47" fmla="*/ 215 h 1532"/>
                <a:gd name="T48" fmla="*/ 144 w 1259"/>
                <a:gd name="T49" fmla="*/ 194 h 1532"/>
                <a:gd name="T50" fmla="*/ 212 w 1259"/>
                <a:gd name="T51" fmla="*/ 179 h 1532"/>
                <a:gd name="T52" fmla="*/ 280 w 1259"/>
                <a:gd name="T53" fmla="*/ 164 h 1532"/>
                <a:gd name="T54" fmla="*/ 336 w 1259"/>
                <a:gd name="T55" fmla="*/ 149 h 1532"/>
                <a:gd name="T56" fmla="*/ 397 w 1259"/>
                <a:gd name="T57" fmla="*/ 149 h 1532"/>
                <a:gd name="T58" fmla="*/ 458 w 1259"/>
                <a:gd name="T59" fmla="*/ 141 h 1532"/>
                <a:gd name="T60" fmla="*/ 511 w 1259"/>
                <a:gd name="T61" fmla="*/ 146 h 1532"/>
                <a:gd name="T62" fmla="*/ 565 w 1259"/>
                <a:gd name="T63" fmla="*/ 152 h 1532"/>
                <a:gd name="T64" fmla="*/ 618 w 1259"/>
                <a:gd name="T65" fmla="*/ 166 h 1532"/>
                <a:gd name="T66" fmla="*/ 669 w 1259"/>
                <a:gd name="T67" fmla="*/ 186 h 1532"/>
                <a:gd name="T68" fmla="*/ 715 w 1259"/>
                <a:gd name="T69" fmla="*/ 205 h 1532"/>
                <a:gd name="T70" fmla="*/ 760 w 1259"/>
                <a:gd name="T71" fmla="*/ 239 h 1532"/>
                <a:gd name="T72" fmla="*/ 811 w 1259"/>
                <a:gd name="T73" fmla="*/ 267 h 1532"/>
                <a:gd name="T74" fmla="*/ 855 w 1259"/>
                <a:gd name="T75" fmla="*/ 307 h 1532"/>
                <a:gd name="T76" fmla="*/ 899 w 1259"/>
                <a:gd name="T77" fmla="*/ 348 h 1532"/>
                <a:gd name="T78" fmla="*/ 971 w 1259"/>
                <a:gd name="T79" fmla="*/ 464 h 1532"/>
                <a:gd name="T80" fmla="*/ 1016 w 1259"/>
                <a:gd name="T81" fmla="*/ 606 h 1532"/>
                <a:gd name="T82" fmla="*/ 1027 w 1259"/>
                <a:gd name="T83" fmla="*/ 774 h 1532"/>
                <a:gd name="T84" fmla="*/ 1022 w 1259"/>
                <a:gd name="T85" fmla="*/ 939 h 1532"/>
                <a:gd name="T86" fmla="*/ 1002 w 1259"/>
                <a:gd name="T87" fmla="*/ 1117 h 1532"/>
                <a:gd name="T88" fmla="*/ 966 w 1259"/>
                <a:gd name="T89" fmla="*/ 1279 h 1532"/>
                <a:gd name="T90" fmla="*/ 933 w 1259"/>
                <a:gd name="T91" fmla="*/ 1421 h 1532"/>
                <a:gd name="T92" fmla="*/ 891 w 1259"/>
                <a:gd name="T93" fmla="*/ 1532 h 153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1259" h="1532">
                  <a:moveTo>
                    <a:pt x="891" y="1532"/>
                  </a:moveTo>
                  <a:lnTo>
                    <a:pt x="954" y="1452"/>
                  </a:lnTo>
                  <a:lnTo>
                    <a:pt x="1032" y="1338"/>
                  </a:lnTo>
                  <a:lnTo>
                    <a:pt x="1115" y="1188"/>
                  </a:lnTo>
                  <a:lnTo>
                    <a:pt x="1194" y="1023"/>
                  </a:lnTo>
                  <a:lnTo>
                    <a:pt x="1244" y="841"/>
                  </a:lnTo>
                  <a:lnTo>
                    <a:pt x="1259" y="647"/>
                  </a:lnTo>
                  <a:lnTo>
                    <a:pt x="1230" y="463"/>
                  </a:lnTo>
                  <a:lnTo>
                    <a:pt x="1140" y="294"/>
                  </a:lnTo>
                  <a:lnTo>
                    <a:pt x="1043" y="190"/>
                  </a:lnTo>
                  <a:lnTo>
                    <a:pt x="961" y="109"/>
                  </a:lnTo>
                  <a:lnTo>
                    <a:pt x="894" y="65"/>
                  </a:lnTo>
                  <a:lnTo>
                    <a:pt x="786" y="18"/>
                  </a:lnTo>
                  <a:lnTo>
                    <a:pt x="642" y="0"/>
                  </a:lnTo>
                  <a:lnTo>
                    <a:pt x="440" y="23"/>
                  </a:lnTo>
                  <a:lnTo>
                    <a:pt x="366" y="44"/>
                  </a:lnTo>
                  <a:lnTo>
                    <a:pt x="292" y="58"/>
                  </a:lnTo>
                  <a:lnTo>
                    <a:pt x="229" y="79"/>
                  </a:lnTo>
                  <a:lnTo>
                    <a:pt x="178" y="103"/>
                  </a:lnTo>
                  <a:lnTo>
                    <a:pt x="127" y="127"/>
                  </a:lnTo>
                  <a:lnTo>
                    <a:pt x="82" y="158"/>
                  </a:lnTo>
                  <a:lnTo>
                    <a:pt x="41" y="197"/>
                  </a:lnTo>
                  <a:lnTo>
                    <a:pt x="0" y="243"/>
                  </a:lnTo>
                  <a:lnTo>
                    <a:pt x="76" y="215"/>
                  </a:lnTo>
                  <a:lnTo>
                    <a:pt x="144" y="194"/>
                  </a:lnTo>
                  <a:lnTo>
                    <a:pt x="212" y="179"/>
                  </a:lnTo>
                  <a:lnTo>
                    <a:pt x="280" y="164"/>
                  </a:lnTo>
                  <a:lnTo>
                    <a:pt x="336" y="149"/>
                  </a:lnTo>
                  <a:lnTo>
                    <a:pt x="397" y="149"/>
                  </a:lnTo>
                  <a:lnTo>
                    <a:pt x="458" y="141"/>
                  </a:lnTo>
                  <a:lnTo>
                    <a:pt x="511" y="146"/>
                  </a:lnTo>
                  <a:lnTo>
                    <a:pt x="565" y="152"/>
                  </a:lnTo>
                  <a:lnTo>
                    <a:pt x="618" y="166"/>
                  </a:lnTo>
                  <a:lnTo>
                    <a:pt x="669" y="186"/>
                  </a:lnTo>
                  <a:lnTo>
                    <a:pt x="715" y="205"/>
                  </a:lnTo>
                  <a:lnTo>
                    <a:pt x="760" y="239"/>
                  </a:lnTo>
                  <a:lnTo>
                    <a:pt x="811" y="267"/>
                  </a:lnTo>
                  <a:lnTo>
                    <a:pt x="855" y="307"/>
                  </a:lnTo>
                  <a:lnTo>
                    <a:pt x="899" y="348"/>
                  </a:lnTo>
                  <a:lnTo>
                    <a:pt x="971" y="464"/>
                  </a:lnTo>
                  <a:lnTo>
                    <a:pt x="1016" y="606"/>
                  </a:lnTo>
                  <a:lnTo>
                    <a:pt x="1027" y="774"/>
                  </a:lnTo>
                  <a:lnTo>
                    <a:pt x="1022" y="939"/>
                  </a:lnTo>
                  <a:lnTo>
                    <a:pt x="1002" y="1117"/>
                  </a:lnTo>
                  <a:lnTo>
                    <a:pt x="966" y="1279"/>
                  </a:lnTo>
                  <a:lnTo>
                    <a:pt x="933" y="1421"/>
                  </a:lnTo>
                  <a:lnTo>
                    <a:pt x="891" y="1532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13"/>
            <p:cNvSpPr>
              <a:spLocks/>
            </p:cNvSpPr>
            <p:nvPr userDrawn="1"/>
          </p:nvSpPr>
          <p:spPr bwMode="ltGray">
            <a:xfrm>
              <a:off x="0" y="2610"/>
              <a:ext cx="801" cy="459"/>
            </a:xfrm>
            <a:custGeom>
              <a:avLst/>
              <a:gdLst>
                <a:gd name="T0" fmla="*/ 0 w 801"/>
                <a:gd name="T1" fmla="*/ 0 h 459"/>
                <a:gd name="T2" fmla="*/ 37 w 801"/>
                <a:gd name="T3" fmla="*/ 69 h 459"/>
                <a:gd name="T4" fmla="*/ 68 w 801"/>
                <a:gd name="T5" fmla="*/ 132 h 459"/>
                <a:gd name="T6" fmla="*/ 110 w 801"/>
                <a:gd name="T7" fmla="*/ 188 h 459"/>
                <a:gd name="T8" fmla="*/ 149 w 801"/>
                <a:gd name="T9" fmla="*/ 229 h 459"/>
                <a:gd name="T10" fmla="*/ 192 w 801"/>
                <a:gd name="T11" fmla="*/ 278 h 459"/>
                <a:gd name="T12" fmla="*/ 250 w 801"/>
                <a:gd name="T13" fmla="*/ 314 h 459"/>
                <a:gd name="T14" fmla="*/ 308 w 801"/>
                <a:gd name="T15" fmla="*/ 336 h 459"/>
                <a:gd name="T16" fmla="*/ 365 w 801"/>
                <a:gd name="T17" fmla="*/ 365 h 459"/>
                <a:gd name="T18" fmla="*/ 430 w 801"/>
                <a:gd name="T19" fmla="*/ 381 h 459"/>
                <a:gd name="T20" fmla="*/ 501 w 801"/>
                <a:gd name="T21" fmla="*/ 390 h 459"/>
                <a:gd name="T22" fmla="*/ 573 w 801"/>
                <a:gd name="T23" fmla="*/ 392 h 459"/>
                <a:gd name="T24" fmla="*/ 646 w 801"/>
                <a:gd name="T25" fmla="*/ 381 h 459"/>
                <a:gd name="T26" fmla="*/ 726 w 801"/>
                <a:gd name="T27" fmla="*/ 362 h 459"/>
                <a:gd name="T28" fmla="*/ 801 w 801"/>
                <a:gd name="T29" fmla="*/ 335 h 459"/>
                <a:gd name="T30" fmla="*/ 731 w 801"/>
                <a:gd name="T31" fmla="*/ 377 h 459"/>
                <a:gd name="T32" fmla="*/ 662 w 801"/>
                <a:gd name="T33" fmla="*/ 404 h 459"/>
                <a:gd name="T34" fmla="*/ 594 w 801"/>
                <a:gd name="T35" fmla="*/ 432 h 459"/>
                <a:gd name="T36" fmla="*/ 532 w 801"/>
                <a:gd name="T37" fmla="*/ 445 h 459"/>
                <a:gd name="T38" fmla="*/ 471 w 801"/>
                <a:gd name="T39" fmla="*/ 459 h 459"/>
                <a:gd name="T40" fmla="*/ 411 w 801"/>
                <a:gd name="T41" fmla="*/ 458 h 459"/>
                <a:gd name="T42" fmla="*/ 350 w 801"/>
                <a:gd name="T43" fmla="*/ 458 h 459"/>
                <a:gd name="T44" fmla="*/ 291 w 801"/>
                <a:gd name="T45" fmla="*/ 450 h 459"/>
                <a:gd name="T46" fmla="*/ 244 w 801"/>
                <a:gd name="T47" fmla="*/ 436 h 459"/>
                <a:gd name="T48" fmla="*/ 192 w 801"/>
                <a:gd name="T49" fmla="*/ 415 h 459"/>
                <a:gd name="T50" fmla="*/ 145 w 801"/>
                <a:gd name="T51" fmla="*/ 394 h 459"/>
                <a:gd name="T52" fmla="*/ 100 w 801"/>
                <a:gd name="T53" fmla="*/ 373 h 459"/>
                <a:gd name="T54" fmla="*/ 60 w 801"/>
                <a:gd name="T55" fmla="*/ 347 h 459"/>
                <a:gd name="T56" fmla="*/ 0 w 801"/>
                <a:gd name="T57" fmla="*/ 294 h 459"/>
                <a:gd name="T58" fmla="*/ 0 w 801"/>
                <a:gd name="T59" fmla="*/ 0 h 459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801" h="459">
                  <a:moveTo>
                    <a:pt x="0" y="0"/>
                  </a:moveTo>
                  <a:lnTo>
                    <a:pt x="37" y="69"/>
                  </a:lnTo>
                  <a:lnTo>
                    <a:pt x="68" y="132"/>
                  </a:lnTo>
                  <a:lnTo>
                    <a:pt x="110" y="188"/>
                  </a:lnTo>
                  <a:lnTo>
                    <a:pt x="149" y="229"/>
                  </a:lnTo>
                  <a:lnTo>
                    <a:pt x="192" y="278"/>
                  </a:lnTo>
                  <a:lnTo>
                    <a:pt x="250" y="314"/>
                  </a:lnTo>
                  <a:lnTo>
                    <a:pt x="308" y="336"/>
                  </a:lnTo>
                  <a:lnTo>
                    <a:pt x="365" y="365"/>
                  </a:lnTo>
                  <a:lnTo>
                    <a:pt x="430" y="381"/>
                  </a:lnTo>
                  <a:lnTo>
                    <a:pt x="501" y="390"/>
                  </a:lnTo>
                  <a:lnTo>
                    <a:pt x="573" y="392"/>
                  </a:lnTo>
                  <a:lnTo>
                    <a:pt x="646" y="381"/>
                  </a:lnTo>
                  <a:lnTo>
                    <a:pt x="726" y="362"/>
                  </a:lnTo>
                  <a:lnTo>
                    <a:pt x="801" y="335"/>
                  </a:lnTo>
                  <a:lnTo>
                    <a:pt x="731" y="377"/>
                  </a:lnTo>
                  <a:lnTo>
                    <a:pt x="662" y="404"/>
                  </a:lnTo>
                  <a:lnTo>
                    <a:pt x="594" y="432"/>
                  </a:lnTo>
                  <a:lnTo>
                    <a:pt x="532" y="445"/>
                  </a:lnTo>
                  <a:lnTo>
                    <a:pt x="471" y="459"/>
                  </a:lnTo>
                  <a:lnTo>
                    <a:pt x="411" y="458"/>
                  </a:lnTo>
                  <a:lnTo>
                    <a:pt x="350" y="458"/>
                  </a:lnTo>
                  <a:lnTo>
                    <a:pt x="291" y="450"/>
                  </a:lnTo>
                  <a:lnTo>
                    <a:pt x="244" y="436"/>
                  </a:lnTo>
                  <a:lnTo>
                    <a:pt x="192" y="415"/>
                  </a:lnTo>
                  <a:lnTo>
                    <a:pt x="145" y="394"/>
                  </a:lnTo>
                  <a:lnTo>
                    <a:pt x="100" y="373"/>
                  </a:lnTo>
                  <a:lnTo>
                    <a:pt x="60" y="347"/>
                  </a:lnTo>
                  <a:lnTo>
                    <a:pt x="0" y="2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14"/>
            <p:cNvSpPr>
              <a:spLocks/>
            </p:cNvSpPr>
            <p:nvPr userDrawn="1"/>
          </p:nvSpPr>
          <p:spPr bwMode="ltGray">
            <a:xfrm rot="373331" flipH="1">
              <a:off x="898" y="2855"/>
              <a:ext cx="354" cy="464"/>
            </a:xfrm>
            <a:custGeom>
              <a:avLst/>
              <a:gdLst>
                <a:gd name="T0" fmla="*/ 4825559 w 117"/>
                <a:gd name="T1" fmla="*/ 0 h 132"/>
                <a:gd name="T2" fmla="*/ 0 w 117"/>
                <a:gd name="T3" fmla="*/ 7200739 h 132"/>
                <a:gd name="T4" fmla="*/ 190149 w 117"/>
                <a:gd name="T5" fmla="*/ 7461050 h 132"/>
                <a:gd name="T6" fmla="*/ 891520 w 117"/>
                <a:gd name="T7" fmla="*/ 8368556 h 132"/>
                <a:gd name="T8" fmla="*/ 1868772 w 117"/>
                <a:gd name="T9" fmla="*/ 10398894 h 132"/>
                <a:gd name="T10" fmla="*/ 2957564 w 117"/>
                <a:gd name="T11" fmla="*/ 13520686 h 132"/>
                <a:gd name="T12" fmla="*/ 4250245 w 117"/>
                <a:gd name="T13" fmla="*/ 17857680 h 132"/>
                <a:gd name="T14" fmla="*/ 5401907 w 117"/>
                <a:gd name="T15" fmla="*/ 23030876 h 132"/>
                <a:gd name="T16" fmla="*/ 6567030 w 117"/>
                <a:gd name="T17" fmla="*/ 29648683 h 132"/>
                <a:gd name="T18" fmla="*/ 7457809 w 117"/>
                <a:gd name="T19" fmla="*/ 38017239 h 132"/>
                <a:gd name="T20" fmla="*/ 7520736 w 117"/>
                <a:gd name="T21" fmla="*/ 34569044 h 132"/>
                <a:gd name="T22" fmla="*/ 7395704 w 117"/>
                <a:gd name="T23" fmla="*/ 30816500 h 132"/>
                <a:gd name="T24" fmla="*/ 6945329 w 117"/>
                <a:gd name="T25" fmla="*/ 25896139 h 132"/>
                <a:gd name="T26" fmla="*/ 6376139 w 117"/>
                <a:gd name="T27" fmla="*/ 21306493 h 132"/>
                <a:gd name="T28" fmla="*/ 5717079 w 117"/>
                <a:gd name="T29" fmla="*/ 16710760 h 132"/>
                <a:gd name="T30" fmla="*/ 5013711 w 117"/>
                <a:gd name="T31" fmla="*/ 12937926 h 132"/>
                <a:gd name="T32" fmla="*/ 4313118 w 117"/>
                <a:gd name="T33" fmla="*/ 10398894 h 132"/>
                <a:gd name="T34" fmla="*/ 3716244 w 117"/>
                <a:gd name="T35" fmla="*/ 9183738 h 132"/>
                <a:gd name="T36" fmla="*/ 4438149 w 117"/>
                <a:gd name="T37" fmla="*/ 8368556 h 132"/>
                <a:gd name="T38" fmla="*/ 5078920 w 117"/>
                <a:gd name="T39" fmla="*/ 8017565 h 132"/>
                <a:gd name="T40" fmla="*/ 5717079 w 117"/>
                <a:gd name="T41" fmla="*/ 7461050 h 132"/>
                <a:gd name="T42" fmla="*/ 6313953 w 117"/>
                <a:gd name="T43" fmla="*/ 7200739 h 132"/>
                <a:gd name="T44" fmla="*/ 6757461 w 117"/>
                <a:gd name="T45" fmla="*/ 6876596 h 132"/>
                <a:gd name="T46" fmla="*/ 7009787 w 117"/>
                <a:gd name="T47" fmla="*/ 6319947 h 132"/>
                <a:gd name="T48" fmla="*/ 7269901 w 117"/>
                <a:gd name="T49" fmla="*/ 6061330 h 132"/>
                <a:gd name="T50" fmla="*/ 7332859 w 117"/>
                <a:gd name="T51" fmla="*/ 6061330 h 132"/>
                <a:gd name="T52" fmla="*/ 4825559 w 117"/>
                <a:gd name="T53" fmla="*/ 0 h 13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117" h="132">
                  <a:moveTo>
                    <a:pt x="75" y="0"/>
                  </a:moveTo>
                  <a:lnTo>
                    <a:pt x="0" y="25"/>
                  </a:lnTo>
                  <a:lnTo>
                    <a:pt x="3" y="26"/>
                  </a:lnTo>
                  <a:lnTo>
                    <a:pt x="14" y="29"/>
                  </a:lnTo>
                  <a:lnTo>
                    <a:pt x="29" y="36"/>
                  </a:lnTo>
                  <a:lnTo>
                    <a:pt x="46" y="47"/>
                  </a:lnTo>
                  <a:lnTo>
                    <a:pt x="66" y="62"/>
                  </a:lnTo>
                  <a:lnTo>
                    <a:pt x="84" y="80"/>
                  </a:lnTo>
                  <a:lnTo>
                    <a:pt x="102" y="103"/>
                  </a:lnTo>
                  <a:lnTo>
                    <a:pt x="116" y="132"/>
                  </a:lnTo>
                  <a:lnTo>
                    <a:pt x="117" y="120"/>
                  </a:lnTo>
                  <a:lnTo>
                    <a:pt x="115" y="107"/>
                  </a:lnTo>
                  <a:lnTo>
                    <a:pt x="108" y="90"/>
                  </a:lnTo>
                  <a:lnTo>
                    <a:pt x="99" y="74"/>
                  </a:lnTo>
                  <a:lnTo>
                    <a:pt x="89" y="58"/>
                  </a:lnTo>
                  <a:lnTo>
                    <a:pt x="78" y="45"/>
                  </a:lnTo>
                  <a:lnTo>
                    <a:pt x="67" y="36"/>
                  </a:lnTo>
                  <a:lnTo>
                    <a:pt x="58" y="32"/>
                  </a:lnTo>
                  <a:lnTo>
                    <a:pt x="69" y="29"/>
                  </a:lnTo>
                  <a:lnTo>
                    <a:pt x="79" y="28"/>
                  </a:lnTo>
                  <a:lnTo>
                    <a:pt x="89" y="26"/>
                  </a:lnTo>
                  <a:lnTo>
                    <a:pt x="98" y="25"/>
                  </a:lnTo>
                  <a:lnTo>
                    <a:pt x="105" y="24"/>
                  </a:lnTo>
                  <a:lnTo>
                    <a:pt x="109" y="22"/>
                  </a:lnTo>
                  <a:lnTo>
                    <a:pt x="113" y="21"/>
                  </a:lnTo>
                  <a:lnTo>
                    <a:pt x="114" y="21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15"/>
            <p:cNvSpPr>
              <a:spLocks/>
            </p:cNvSpPr>
            <p:nvPr userDrawn="1"/>
          </p:nvSpPr>
          <p:spPr bwMode="ltGray">
            <a:xfrm rot="373331" flipH="1">
              <a:off x="799" y="2979"/>
              <a:ext cx="87" cy="274"/>
            </a:xfrm>
            <a:custGeom>
              <a:avLst/>
              <a:gdLst>
                <a:gd name="T0" fmla="*/ 1712421 w 29"/>
                <a:gd name="T1" fmla="*/ 0 h 77"/>
                <a:gd name="T2" fmla="*/ 1358127 w 29"/>
                <a:gd name="T3" fmla="*/ 0 h 77"/>
                <a:gd name="T4" fmla="*/ 944784 w 29"/>
                <a:gd name="T5" fmla="*/ 1284939 h 77"/>
                <a:gd name="T6" fmla="*/ 531441 w 29"/>
                <a:gd name="T7" fmla="*/ 2933864 h 77"/>
                <a:gd name="T8" fmla="*/ 236196 w 29"/>
                <a:gd name="T9" fmla="*/ 6220811 h 77"/>
                <a:gd name="T10" fmla="*/ 59049 w 29"/>
                <a:gd name="T11" fmla="*/ 9795916 h 77"/>
                <a:gd name="T12" fmla="*/ 0 w 29"/>
                <a:gd name="T13" fmla="*/ 14370553 h 77"/>
                <a:gd name="T14" fmla="*/ 177147 w 29"/>
                <a:gd name="T15" fmla="*/ 19592327 h 77"/>
                <a:gd name="T16" fmla="*/ 649539 w 29"/>
                <a:gd name="T17" fmla="*/ 25061784 h 77"/>
                <a:gd name="T18" fmla="*/ 885735 w 29"/>
                <a:gd name="T19" fmla="*/ 17302175 h 77"/>
                <a:gd name="T20" fmla="*/ 1121931 w 29"/>
                <a:gd name="T21" fmla="*/ 12080436 h 77"/>
                <a:gd name="T22" fmla="*/ 1358127 w 29"/>
                <a:gd name="T23" fmla="*/ 7144564 h 77"/>
                <a:gd name="T24" fmla="*/ 1712421 w 29"/>
                <a:gd name="T25" fmla="*/ 0 h 7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9" h="77">
                  <a:moveTo>
                    <a:pt x="29" y="0"/>
                  </a:moveTo>
                  <a:lnTo>
                    <a:pt x="23" y="0"/>
                  </a:lnTo>
                  <a:lnTo>
                    <a:pt x="16" y="4"/>
                  </a:lnTo>
                  <a:lnTo>
                    <a:pt x="9" y="9"/>
                  </a:lnTo>
                  <a:lnTo>
                    <a:pt x="4" y="19"/>
                  </a:lnTo>
                  <a:lnTo>
                    <a:pt x="1" y="30"/>
                  </a:lnTo>
                  <a:lnTo>
                    <a:pt x="0" y="44"/>
                  </a:lnTo>
                  <a:lnTo>
                    <a:pt x="3" y="60"/>
                  </a:lnTo>
                  <a:lnTo>
                    <a:pt x="11" y="77"/>
                  </a:lnTo>
                  <a:lnTo>
                    <a:pt x="15" y="53"/>
                  </a:lnTo>
                  <a:lnTo>
                    <a:pt x="19" y="37"/>
                  </a:lnTo>
                  <a:lnTo>
                    <a:pt x="23" y="22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16"/>
            <p:cNvSpPr>
              <a:spLocks/>
            </p:cNvSpPr>
            <p:nvPr userDrawn="1"/>
          </p:nvSpPr>
          <p:spPr bwMode="ltGray">
            <a:xfrm>
              <a:off x="1190" y="3273"/>
              <a:ext cx="1108" cy="1047"/>
            </a:xfrm>
            <a:custGeom>
              <a:avLst/>
              <a:gdLst>
                <a:gd name="T0" fmla="*/ 784 w 1108"/>
                <a:gd name="T1" fmla="*/ 1047 h 1047"/>
                <a:gd name="T2" fmla="*/ 692 w 1108"/>
                <a:gd name="T3" fmla="*/ 1011 h 1047"/>
                <a:gd name="T4" fmla="*/ 607 w 1108"/>
                <a:gd name="T5" fmla="*/ 945 h 1047"/>
                <a:gd name="T6" fmla="*/ 517 w 1108"/>
                <a:gd name="T7" fmla="*/ 861 h 1047"/>
                <a:gd name="T8" fmla="*/ 432 w 1108"/>
                <a:gd name="T9" fmla="*/ 776 h 1047"/>
                <a:gd name="T10" fmla="*/ 350 w 1108"/>
                <a:gd name="T11" fmla="*/ 677 h 1047"/>
                <a:gd name="T12" fmla="*/ 266 w 1108"/>
                <a:gd name="T13" fmla="*/ 563 h 1047"/>
                <a:gd name="T14" fmla="*/ 188 w 1108"/>
                <a:gd name="T15" fmla="*/ 447 h 1047"/>
                <a:gd name="T16" fmla="*/ 122 w 1108"/>
                <a:gd name="T17" fmla="*/ 325 h 1047"/>
                <a:gd name="T18" fmla="*/ 65 w 1108"/>
                <a:gd name="T19" fmla="*/ 211 h 1047"/>
                <a:gd name="T20" fmla="*/ 21 w 1108"/>
                <a:gd name="T21" fmla="*/ 101 h 1047"/>
                <a:gd name="T22" fmla="*/ 0 w 1108"/>
                <a:gd name="T23" fmla="*/ 0 h 1047"/>
                <a:gd name="T24" fmla="*/ 109 w 1108"/>
                <a:gd name="T25" fmla="*/ 217 h 1047"/>
                <a:gd name="T26" fmla="*/ 209 w 1108"/>
                <a:gd name="T27" fmla="*/ 378 h 1047"/>
                <a:gd name="T28" fmla="*/ 294 w 1108"/>
                <a:gd name="T29" fmla="*/ 500 h 1047"/>
                <a:gd name="T30" fmla="*/ 373 w 1108"/>
                <a:gd name="T31" fmla="*/ 590 h 1047"/>
                <a:gd name="T32" fmla="*/ 441 w 1108"/>
                <a:gd name="T33" fmla="*/ 661 h 1047"/>
                <a:gd name="T34" fmla="*/ 506 w 1108"/>
                <a:gd name="T35" fmla="*/ 713 h 1047"/>
                <a:gd name="T36" fmla="*/ 564 w 1108"/>
                <a:gd name="T37" fmla="*/ 754 h 1047"/>
                <a:gd name="T38" fmla="*/ 620 w 1108"/>
                <a:gd name="T39" fmla="*/ 801 h 1047"/>
                <a:gd name="T40" fmla="*/ 754 w 1108"/>
                <a:gd name="T41" fmla="*/ 899 h 1047"/>
                <a:gd name="T42" fmla="*/ 925 w 1108"/>
                <a:gd name="T43" fmla="*/ 977 h 1047"/>
                <a:gd name="T44" fmla="*/ 1108 w 1108"/>
                <a:gd name="T45" fmla="*/ 1047 h 1047"/>
                <a:gd name="T46" fmla="*/ 784 w 1108"/>
                <a:gd name="T47" fmla="*/ 1047 h 1047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108" h="1047">
                  <a:moveTo>
                    <a:pt x="784" y="1047"/>
                  </a:moveTo>
                  <a:lnTo>
                    <a:pt x="692" y="1011"/>
                  </a:lnTo>
                  <a:lnTo>
                    <a:pt x="607" y="945"/>
                  </a:lnTo>
                  <a:lnTo>
                    <a:pt x="517" y="861"/>
                  </a:lnTo>
                  <a:lnTo>
                    <a:pt x="432" y="776"/>
                  </a:lnTo>
                  <a:lnTo>
                    <a:pt x="350" y="677"/>
                  </a:lnTo>
                  <a:lnTo>
                    <a:pt x="266" y="563"/>
                  </a:lnTo>
                  <a:lnTo>
                    <a:pt x="188" y="447"/>
                  </a:lnTo>
                  <a:lnTo>
                    <a:pt x="122" y="325"/>
                  </a:lnTo>
                  <a:lnTo>
                    <a:pt x="65" y="211"/>
                  </a:lnTo>
                  <a:lnTo>
                    <a:pt x="21" y="101"/>
                  </a:lnTo>
                  <a:lnTo>
                    <a:pt x="0" y="0"/>
                  </a:lnTo>
                  <a:lnTo>
                    <a:pt x="109" y="217"/>
                  </a:lnTo>
                  <a:lnTo>
                    <a:pt x="209" y="378"/>
                  </a:lnTo>
                  <a:lnTo>
                    <a:pt x="294" y="500"/>
                  </a:lnTo>
                  <a:lnTo>
                    <a:pt x="373" y="590"/>
                  </a:lnTo>
                  <a:lnTo>
                    <a:pt x="441" y="661"/>
                  </a:lnTo>
                  <a:lnTo>
                    <a:pt x="506" y="713"/>
                  </a:lnTo>
                  <a:lnTo>
                    <a:pt x="564" y="754"/>
                  </a:lnTo>
                  <a:lnTo>
                    <a:pt x="620" y="801"/>
                  </a:lnTo>
                  <a:lnTo>
                    <a:pt x="754" y="899"/>
                  </a:lnTo>
                  <a:lnTo>
                    <a:pt x="925" y="977"/>
                  </a:lnTo>
                  <a:lnTo>
                    <a:pt x="1108" y="1047"/>
                  </a:lnTo>
                  <a:lnTo>
                    <a:pt x="784" y="1047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2" name="Group 17"/>
            <p:cNvGrpSpPr>
              <a:grpSpLocks/>
            </p:cNvGrpSpPr>
            <p:nvPr userDrawn="1"/>
          </p:nvGrpSpPr>
          <p:grpSpPr bwMode="auto">
            <a:xfrm rot="3220060">
              <a:off x="2631" y="754"/>
              <a:ext cx="569" cy="637"/>
              <a:chOff x="1727" y="866"/>
              <a:chExt cx="129" cy="157"/>
            </a:xfrm>
          </p:grpSpPr>
          <p:sp>
            <p:nvSpPr>
              <p:cNvPr id="36" name="Freeform 18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0 w 83"/>
                  <a:gd name="T1" fmla="*/ 1 h 117"/>
                  <a:gd name="T2" fmla="*/ 0 w 83"/>
                  <a:gd name="T3" fmla="*/ 0 h 117"/>
                  <a:gd name="T4" fmla="*/ 0 w 83"/>
                  <a:gd name="T5" fmla="*/ 1 h 117"/>
                  <a:gd name="T6" fmla="*/ 0 w 83"/>
                  <a:gd name="T7" fmla="*/ 1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" name="Freeform 19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1 h 98"/>
                  <a:gd name="T2" fmla="*/ 1 w 140"/>
                  <a:gd name="T3" fmla="*/ 0 h 98"/>
                  <a:gd name="T4" fmla="*/ 1 w 140"/>
                  <a:gd name="T5" fmla="*/ 1 h 98"/>
                  <a:gd name="T6" fmla="*/ 0 w 140"/>
                  <a:gd name="T7" fmla="*/ 1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" name="Freeform 20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1 h 49"/>
                  <a:gd name="T2" fmla="*/ 1 w 145"/>
                  <a:gd name="T3" fmla="*/ 0 h 49"/>
                  <a:gd name="T4" fmla="*/ 1 w 145"/>
                  <a:gd name="T5" fmla="*/ 1 h 49"/>
                  <a:gd name="T6" fmla="*/ 0 w 145"/>
                  <a:gd name="T7" fmla="*/ 1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" name="Group 21"/>
            <p:cNvGrpSpPr>
              <a:grpSpLocks/>
            </p:cNvGrpSpPr>
            <p:nvPr userDrawn="1"/>
          </p:nvGrpSpPr>
          <p:grpSpPr bwMode="auto">
            <a:xfrm rot="-6691250">
              <a:off x="3637" y="132"/>
              <a:ext cx="356" cy="607"/>
              <a:chOff x="1727" y="866"/>
              <a:chExt cx="129" cy="157"/>
            </a:xfrm>
          </p:grpSpPr>
          <p:sp>
            <p:nvSpPr>
              <p:cNvPr id="33" name="Freeform 22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0 w 83"/>
                  <a:gd name="T1" fmla="*/ 1 h 117"/>
                  <a:gd name="T2" fmla="*/ 0 w 83"/>
                  <a:gd name="T3" fmla="*/ 0 h 117"/>
                  <a:gd name="T4" fmla="*/ 0 w 83"/>
                  <a:gd name="T5" fmla="*/ 1 h 117"/>
                  <a:gd name="T6" fmla="*/ 0 w 83"/>
                  <a:gd name="T7" fmla="*/ 1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" name="Freeform 23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1 h 98"/>
                  <a:gd name="T2" fmla="*/ 1 w 140"/>
                  <a:gd name="T3" fmla="*/ 0 h 98"/>
                  <a:gd name="T4" fmla="*/ 1 w 140"/>
                  <a:gd name="T5" fmla="*/ 1 h 98"/>
                  <a:gd name="T6" fmla="*/ 0 w 140"/>
                  <a:gd name="T7" fmla="*/ 1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" name="Freeform 24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1 h 49"/>
                  <a:gd name="T2" fmla="*/ 1 w 145"/>
                  <a:gd name="T3" fmla="*/ 0 h 49"/>
                  <a:gd name="T4" fmla="*/ 1 w 145"/>
                  <a:gd name="T5" fmla="*/ 1 h 49"/>
                  <a:gd name="T6" fmla="*/ 0 w 145"/>
                  <a:gd name="T7" fmla="*/ 1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4" name="Group 25"/>
            <p:cNvGrpSpPr>
              <a:grpSpLocks/>
            </p:cNvGrpSpPr>
            <p:nvPr userDrawn="1"/>
          </p:nvGrpSpPr>
          <p:grpSpPr bwMode="auto">
            <a:xfrm rot="8524840">
              <a:off x="668" y="3321"/>
              <a:ext cx="501" cy="502"/>
              <a:chOff x="1727" y="866"/>
              <a:chExt cx="129" cy="157"/>
            </a:xfrm>
          </p:grpSpPr>
          <p:sp>
            <p:nvSpPr>
              <p:cNvPr id="30" name="Freeform 26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0 w 83"/>
                  <a:gd name="T1" fmla="*/ 1 h 117"/>
                  <a:gd name="T2" fmla="*/ 0 w 83"/>
                  <a:gd name="T3" fmla="*/ 0 h 117"/>
                  <a:gd name="T4" fmla="*/ 0 w 83"/>
                  <a:gd name="T5" fmla="*/ 1 h 117"/>
                  <a:gd name="T6" fmla="*/ 0 w 83"/>
                  <a:gd name="T7" fmla="*/ 1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" name="Freeform 27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1 h 98"/>
                  <a:gd name="T2" fmla="*/ 1 w 140"/>
                  <a:gd name="T3" fmla="*/ 0 h 98"/>
                  <a:gd name="T4" fmla="*/ 1 w 140"/>
                  <a:gd name="T5" fmla="*/ 1 h 98"/>
                  <a:gd name="T6" fmla="*/ 0 w 140"/>
                  <a:gd name="T7" fmla="*/ 1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" name="Freeform 28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1 h 49"/>
                  <a:gd name="T2" fmla="*/ 1 w 145"/>
                  <a:gd name="T3" fmla="*/ 0 h 49"/>
                  <a:gd name="T4" fmla="*/ 1 w 145"/>
                  <a:gd name="T5" fmla="*/ 1 h 49"/>
                  <a:gd name="T6" fmla="*/ 0 w 145"/>
                  <a:gd name="T7" fmla="*/ 1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5" name="Group 29"/>
            <p:cNvGrpSpPr>
              <a:grpSpLocks/>
            </p:cNvGrpSpPr>
            <p:nvPr userDrawn="1"/>
          </p:nvGrpSpPr>
          <p:grpSpPr bwMode="auto">
            <a:xfrm rot="4106450" flipH="1">
              <a:off x="393" y="262"/>
              <a:ext cx="709" cy="892"/>
              <a:chOff x="1727" y="866"/>
              <a:chExt cx="129" cy="157"/>
            </a:xfrm>
          </p:grpSpPr>
          <p:sp>
            <p:nvSpPr>
              <p:cNvPr id="27" name="Freeform 30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0 w 83"/>
                  <a:gd name="T1" fmla="*/ 1 h 117"/>
                  <a:gd name="T2" fmla="*/ 0 w 83"/>
                  <a:gd name="T3" fmla="*/ 0 h 117"/>
                  <a:gd name="T4" fmla="*/ 0 w 83"/>
                  <a:gd name="T5" fmla="*/ 1 h 117"/>
                  <a:gd name="T6" fmla="*/ 0 w 83"/>
                  <a:gd name="T7" fmla="*/ 1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" name="Freeform 31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1 h 98"/>
                  <a:gd name="T2" fmla="*/ 1 w 140"/>
                  <a:gd name="T3" fmla="*/ 0 h 98"/>
                  <a:gd name="T4" fmla="*/ 1 w 140"/>
                  <a:gd name="T5" fmla="*/ 1 h 98"/>
                  <a:gd name="T6" fmla="*/ 0 w 140"/>
                  <a:gd name="T7" fmla="*/ 1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" name="Freeform 32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1 h 49"/>
                  <a:gd name="T2" fmla="*/ 1 w 145"/>
                  <a:gd name="T3" fmla="*/ 0 h 49"/>
                  <a:gd name="T4" fmla="*/ 1 w 145"/>
                  <a:gd name="T5" fmla="*/ 1 h 49"/>
                  <a:gd name="T6" fmla="*/ 0 w 145"/>
                  <a:gd name="T7" fmla="*/ 1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6" name="Group 33"/>
            <p:cNvGrpSpPr>
              <a:grpSpLocks/>
            </p:cNvGrpSpPr>
            <p:nvPr userDrawn="1"/>
          </p:nvGrpSpPr>
          <p:grpSpPr bwMode="auto">
            <a:xfrm rot="10015322" flipH="1">
              <a:off x="4625" y="2382"/>
              <a:ext cx="709" cy="892"/>
              <a:chOff x="1727" y="866"/>
              <a:chExt cx="129" cy="157"/>
            </a:xfrm>
          </p:grpSpPr>
          <p:sp>
            <p:nvSpPr>
              <p:cNvPr id="24" name="Freeform 34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0 w 83"/>
                  <a:gd name="T1" fmla="*/ 1 h 117"/>
                  <a:gd name="T2" fmla="*/ 0 w 83"/>
                  <a:gd name="T3" fmla="*/ 0 h 117"/>
                  <a:gd name="T4" fmla="*/ 0 w 83"/>
                  <a:gd name="T5" fmla="*/ 1 h 117"/>
                  <a:gd name="T6" fmla="*/ 0 w 83"/>
                  <a:gd name="T7" fmla="*/ 1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" name="Freeform 35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1 h 98"/>
                  <a:gd name="T2" fmla="*/ 1 w 140"/>
                  <a:gd name="T3" fmla="*/ 0 h 98"/>
                  <a:gd name="T4" fmla="*/ 1 w 140"/>
                  <a:gd name="T5" fmla="*/ 1 h 98"/>
                  <a:gd name="T6" fmla="*/ 0 w 140"/>
                  <a:gd name="T7" fmla="*/ 1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Freeform 36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1 h 49"/>
                  <a:gd name="T2" fmla="*/ 1 w 145"/>
                  <a:gd name="T3" fmla="*/ 0 h 49"/>
                  <a:gd name="T4" fmla="*/ 1 w 145"/>
                  <a:gd name="T5" fmla="*/ 1 h 49"/>
                  <a:gd name="T6" fmla="*/ 0 w 145"/>
                  <a:gd name="T7" fmla="*/ 1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7" name="Freeform 37"/>
            <p:cNvSpPr>
              <a:spLocks/>
            </p:cNvSpPr>
            <p:nvPr userDrawn="1"/>
          </p:nvSpPr>
          <p:spPr bwMode="ltGray">
            <a:xfrm>
              <a:off x="1217" y="2"/>
              <a:ext cx="862" cy="886"/>
            </a:xfrm>
            <a:custGeom>
              <a:avLst/>
              <a:gdLst>
                <a:gd name="T0" fmla="*/ 0 w 862"/>
                <a:gd name="T1" fmla="*/ 0 h 886"/>
                <a:gd name="T2" fmla="*/ 6 w 862"/>
                <a:gd name="T3" fmla="*/ 107 h 886"/>
                <a:gd name="T4" fmla="*/ 37 w 862"/>
                <a:gd name="T5" fmla="*/ 262 h 886"/>
                <a:gd name="T6" fmla="*/ 83 w 862"/>
                <a:gd name="T7" fmla="*/ 410 h 886"/>
                <a:gd name="T8" fmla="*/ 149 w 862"/>
                <a:gd name="T9" fmla="*/ 546 h 886"/>
                <a:gd name="T10" fmla="*/ 237 w 862"/>
                <a:gd name="T11" fmla="*/ 666 h 886"/>
                <a:gd name="T12" fmla="*/ 338 w 862"/>
                <a:gd name="T13" fmla="*/ 764 h 886"/>
                <a:gd name="T14" fmla="*/ 450 w 862"/>
                <a:gd name="T15" fmla="*/ 838 h 886"/>
                <a:gd name="T16" fmla="*/ 579 w 862"/>
                <a:gd name="T17" fmla="*/ 879 h 886"/>
                <a:gd name="T18" fmla="*/ 714 w 862"/>
                <a:gd name="T19" fmla="*/ 886 h 886"/>
                <a:gd name="T20" fmla="*/ 862 w 862"/>
                <a:gd name="T21" fmla="*/ 851 h 886"/>
                <a:gd name="T22" fmla="*/ 784 w 862"/>
                <a:gd name="T23" fmla="*/ 856 h 886"/>
                <a:gd name="T24" fmla="*/ 700 w 862"/>
                <a:gd name="T25" fmla="*/ 835 h 886"/>
                <a:gd name="T26" fmla="*/ 621 w 862"/>
                <a:gd name="T27" fmla="*/ 794 h 886"/>
                <a:gd name="T28" fmla="*/ 542 w 862"/>
                <a:gd name="T29" fmla="*/ 728 h 886"/>
                <a:gd name="T30" fmla="*/ 466 w 862"/>
                <a:gd name="T31" fmla="*/ 649 h 886"/>
                <a:gd name="T32" fmla="*/ 397 w 862"/>
                <a:gd name="T33" fmla="*/ 557 h 886"/>
                <a:gd name="T34" fmla="*/ 334 w 862"/>
                <a:gd name="T35" fmla="*/ 454 h 886"/>
                <a:gd name="T36" fmla="*/ 279 w 862"/>
                <a:gd name="T37" fmla="*/ 339 h 886"/>
                <a:gd name="T38" fmla="*/ 238 w 862"/>
                <a:gd name="T39" fmla="*/ 225 h 886"/>
                <a:gd name="T40" fmla="*/ 205 w 862"/>
                <a:gd name="T41" fmla="*/ 105 h 886"/>
                <a:gd name="T42" fmla="*/ 184 w 862"/>
                <a:gd name="T43" fmla="*/ 3 h 88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862" h="886">
                  <a:moveTo>
                    <a:pt x="0" y="0"/>
                  </a:moveTo>
                  <a:lnTo>
                    <a:pt x="6" y="107"/>
                  </a:lnTo>
                  <a:lnTo>
                    <a:pt x="37" y="262"/>
                  </a:lnTo>
                  <a:lnTo>
                    <a:pt x="83" y="410"/>
                  </a:lnTo>
                  <a:lnTo>
                    <a:pt x="149" y="546"/>
                  </a:lnTo>
                  <a:lnTo>
                    <a:pt x="237" y="666"/>
                  </a:lnTo>
                  <a:lnTo>
                    <a:pt x="338" y="764"/>
                  </a:lnTo>
                  <a:lnTo>
                    <a:pt x="450" y="838"/>
                  </a:lnTo>
                  <a:lnTo>
                    <a:pt x="579" y="879"/>
                  </a:lnTo>
                  <a:lnTo>
                    <a:pt x="714" y="886"/>
                  </a:lnTo>
                  <a:lnTo>
                    <a:pt x="862" y="851"/>
                  </a:lnTo>
                  <a:lnTo>
                    <a:pt x="784" y="856"/>
                  </a:lnTo>
                  <a:lnTo>
                    <a:pt x="700" y="835"/>
                  </a:lnTo>
                  <a:lnTo>
                    <a:pt x="621" y="794"/>
                  </a:lnTo>
                  <a:lnTo>
                    <a:pt x="542" y="728"/>
                  </a:lnTo>
                  <a:lnTo>
                    <a:pt x="466" y="649"/>
                  </a:lnTo>
                  <a:lnTo>
                    <a:pt x="397" y="557"/>
                  </a:lnTo>
                  <a:lnTo>
                    <a:pt x="334" y="454"/>
                  </a:lnTo>
                  <a:lnTo>
                    <a:pt x="279" y="339"/>
                  </a:lnTo>
                  <a:lnTo>
                    <a:pt x="238" y="225"/>
                  </a:lnTo>
                  <a:lnTo>
                    <a:pt x="205" y="105"/>
                  </a:lnTo>
                  <a:lnTo>
                    <a:pt x="184" y="3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38"/>
            <p:cNvSpPr>
              <a:spLocks/>
            </p:cNvSpPr>
            <p:nvPr userDrawn="1"/>
          </p:nvSpPr>
          <p:spPr bwMode="ltGray">
            <a:xfrm rot="9832527" flipV="1">
              <a:off x="2158" y="102"/>
              <a:ext cx="681" cy="593"/>
            </a:xfrm>
            <a:custGeom>
              <a:avLst/>
              <a:gdLst>
                <a:gd name="T0" fmla="*/ 0 w 257"/>
                <a:gd name="T1" fmla="*/ 0 h 237"/>
                <a:gd name="T2" fmla="*/ 0 w 257"/>
                <a:gd name="T3" fmla="*/ 242427 h 237"/>
                <a:gd name="T4" fmla="*/ 51221 w 257"/>
                <a:gd name="T5" fmla="*/ 480715 h 237"/>
                <a:gd name="T6" fmla="*/ 101755 w 257"/>
                <a:gd name="T7" fmla="*/ 721886 h 237"/>
                <a:gd name="T8" fmla="*/ 187339 w 257"/>
                <a:gd name="T9" fmla="*/ 941769 h 237"/>
                <a:gd name="T10" fmla="*/ 309079 w 257"/>
                <a:gd name="T11" fmla="*/ 1146131 h 237"/>
                <a:gd name="T12" fmla="*/ 464169 w 257"/>
                <a:gd name="T13" fmla="*/ 1356211 h 237"/>
                <a:gd name="T14" fmla="*/ 651121 w 257"/>
                <a:gd name="T15" fmla="*/ 1548303 h 237"/>
                <a:gd name="T16" fmla="*/ 870549 w 257"/>
                <a:gd name="T17" fmla="*/ 1709819 h 237"/>
                <a:gd name="T18" fmla="*/ 1147533 w 257"/>
                <a:gd name="T19" fmla="*/ 1865183 h 237"/>
                <a:gd name="T20" fmla="*/ 1467733 w 257"/>
                <a:gd name="T21" fmla="*/ 1998330 h 237"/>
                <a:gd name="T22" fmla="*/ 1810782 w 257"/>
                <a:gd name="T23" fmla="*/ 2105838 h 237"/>
                <a:gd name="T24" fmla="*/ 2233537 w 257"/>
                <a:gd name="T25" fmla="*/ 2190775 h 237"/>
                <a:gd name="T26" fmla="*/ 2697656 w 257"/>
                <a:gd name="T27" fmla="*/ 2248904 h 237"/>
                <a:gd name="T28" fmla="*/ 3208615 w 257"/>
                <a:gd name="T29" fmla="*/ 2279637 h 237"/>
                <a:gd name="T30" fmla="*/ 3755209 w 257"/>
                <a:gd name="T31" fmla="*/ 2267247 h 237"/>
                <a:gd name="T32" fmla="*/ 4387352 w 257"/>
                <a:gd name="T33" fmla="*/ 2229307 h 237"/>
                <a:gd name="T34" fmla="*/ 3825850 w 257"/>
                <a:gd name="T35" fmla="*/ 2182623 h 237"/>
                <a:gd name="T36" fmla="*/ 3329700 w 257"/>
                <a:gd name="T37" fmla="*/ 2113950 h 237"/>
                <a:gd name="T38" fmla="*/ 2897809 w 257"/>
                <a:gd name="T39" fmla="*/ 2037178 h 237"/>
                <a:gd name="T40" fmla="*/ 2525251 w 257"/>
                <a:gd name="T41" fmla="*/ 1960318 h 237"/>
                <a:gd name="T42" fmla="*/ 2183249 w 257"/>
                <a:gd name="T43" fmla="*/ 1857223 h 237"/>
                <a:gd name="T44" fmla="*/ 1912537 w 257"/>
                <a:gd name="T45" fmla="*/ 1748071 h 237"/>
                <a:gd name="T46" fmla="*/ 1655726 w 257"/>
                <a:gd name="T47" fmla="*/ 1625078 h 237"/>
                <a:gd name="T48" fmla="*/ 1436626 w 257"/>
                <a:gd name="T49" fmla="*/ 1491940 h 237"/>
                <a:gd name="T50" fmla="*/ 1229958 w 257"/>
                <a:gd name="T51" fmla="*/ 1356211 h 237"/>
                <a:gd name="T52" fmla="*/ 1043003 w 257"/>
                <a:gd name="T53" fmla="*/ 1202802 h 237"/>
                <a:gd name="T54" fmla="*/ 889640 w 257"/>
                <a:gd name="T55" fmla="*/ 1030807 h 237"/>
                <a:gd name="T56" fmla="*/ 733954 w 257"/>
                <a:gd name="T57" fmla="*/ 844867 h 237"/>
                <a:gd name="T58" fmla="*/ 561494 w 257"/>
                <a:gd name="T59" fmla="*/ 665008 h 237"/>
                <a:gd name="T60" fmla="*/ 393615 w 257"/>
                <a:gd name="T61" fmla="*/ 453165 h 237"/>
                <a:gd name="T62" fmla="*/ 206277 w 257"/>
                <a:gd name="T63" fmla="*/ 230144 h 237"/>
                <a:gd name="T64" fmla="*/ 0 w 257"/>
                <a:gd name="T65" fmla="*/ 0 h 23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57" h="237">
                  <a:moveTo>
                    <a:pt x="0" y="0"/>
                  </a:moveTo>
                  <a:lnTo>
                    <a:pt x="0" y="25"/>
                  </a:lnTo>
                  <a:lnTo>
                    <a:pt x="3" y="50"/>
                  </a:lnTo>
                  <a:lnTo>
                    <a:pt x="6" y="75"/>
                  </a:lnTo>
                  <a:lnTo>
                    <a:pt x="11" y="98"/>
                  </a:lnTo>
                  <a:lnTo>
                    <a:pt x="18" y="119"/>
                  </a:lnTo>
                  <a:lnTo>
                    <a:pt x="27" y="141"/>
                  </a:lnTo>
                  <a:lnTo>
                    <a:pt x="38" y="161"/>
                  </a:lnTo>
                  <a:lnTo>
                    <a:pt x="51" y="178"/>
                  </a:lnTo>
                  <a:lnTo>
                    <a:pt x="67" y="194"/>
                  </a:lnTo>
                  <a:lnTo>
                    <a:pt x="86" y="208"/>
                  </a:lnTo>
                  <a:lnTo>
                    <a:pt x="106" y="219"/>
                  </a:lnTo>
                  <a:lnTo>
                    <a:pt x="131" y="228"/>
                  </a:lnTo>
                  <a:lnTo>
                    <a:pt x="158" y="234"/>
                  </a:lnTo>
                  <a:lnTo>
                    <a:pt x="188" y="237"/>
                  </a:lnTo>
                  <a:lnTo>
                    <a:pt x="220" y="236"/>
                  </a:lnTo>
                  <a:lnTo>
                    <a:pt x="257" y="232"/>
                  </a:lnTo>
                  <a:lnTo>
                    <a:pt x="224" y="227"/>
                  </a:lnTo>
                  <a:lnTo>
                    <a:pt x="195" y="220"/>
                  </a:lnTo>
                  <a:lnTo>
                    <a:pt x="170" y="212"/>
                  </a:lnTo>
                  <a:lnTo>
                    <a:pt x="148" y="204"/>
                  </a:lnTo>
                  <a:lnTo>
                    <a:pt x="128" y="193"/>
                  </a:lnTo>
                  <a:lnTo>
                    <a:pt x="112" y="182"/>
                  </a:lnTo>
                  <a:lnTo>
                    <a:pt x="97" y="169"/>
                  </a:lnTo>
                  <a:lnTo>
                    <a:pt x="84" y="155"/>
                  </a:lnTo>
                  <a:lnTo>
                    <a:pt x="72" y="141"/>
                  </a:lnTo>
                  <a:lnTo>
                    <a:pt x="61" y="125"/>
                  </a:lnTo>
                  <a:lnTo>
                    <a:pt x="52" y="107"/>
                  </a:lnTo>
                  <a:lnTo>
                    <a:pt x="43" y="88"/>
                  </a:lnTo>
                  <a:lnTo>
                    <a:pt x="33" y="69"/>
                  </a:lnTo>
                  <a:lnTo>
                    <a:pt x="23" y="47"/>
                  </a:lnTo>
                  <a:lnTo>
                    <a:pt x="1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39"/>
            <p:cNvSpPr>
              <a:spLocks/>
            </p:cNvSpPr>
            <p:nvPr userDrawn="1"/>
          </p:nvSpPr>
          <p:spPr bwMode="ltGray">
            <a:xfrm rot="9832527" flipV="1">
              <a:off x="1997" y="858"/>
              <a:ext cx="330" cy="278"/>
            </a:xfrm>
            <a:custGeom>
              <a:avLst/>
              <a:gdLst>
                <a:gd name="T0" fmla="*/ 1373771 w 124"/>
                <a:gd name="T1" fmla="*/ 0 h 110"/>
                <a:gd name="T2" fmla="*/ 2209459 w 124"/>
                <a:gd name="T3" fmla="*/ 1148549 h 110"/>
                <a:gd name="T4" fmla="*/ 2135909 w 124"/>
                <a:gd name="T5" fmla="*/ 1135251 h 110"/>
                <a:gd name="T6" fmla="*/ 1907089 w 124"/>
                <a:gd name="T7" fmla="*/ 1114927 h 110"/>
                <a:gd name="T8" fmla="*/ 1587364 w 124"/>
                <a:gd name="T9" fmla="*/ 1071943 h 110"/>
                <a:gd name="T10" fmla="*/ 1212902 w 124"/>
                <a:gd name="T11" fmla="*/ 1051618 h 110"/>
                <a:gd name="T12" fmla="*/ 802584 w 124"/>
                <a:gd name="T13" fmla="*/ 1029952 h 110"/>
                <a:gd name="T14" fmla="*/ 447994 w 124"/>
                <a:gd name="T15" fmla="*/ 1043786 h 110"/>
                <a:gd name="T16" fmla="*/ 160609 w 124"/>
                <a:gd name="T17" fmla="*/ 1085239 h 110"/>
                <a:gd name="T18" fmla="*/ 0 w 124"/>
                <a:gd name="T19" fmla="*/ 1170213 h 110"/>
                <a:gd name="T20" fmla="*/ 72885 w 124"/>
                <a:gd name="T21" fmla="*/ 1043786 h 110"/>
                <a:gd name="T22" fmla="*/ 141096 w 124"/>
                <a:gd name="T23" fmla="*/ 946858 h 110"/>
                <a:gd name="T24" fmla="*/ 286331 w 124"/>
                <a:gd name="T25" fmla="*/ 870570 h 110"/>
                <a:gd name="T26" fmla="*/ 447994 w 124"/>
                <a:gd name="T27" fmla="*/ 807178 h 110"/>
                <a:gd name="T28" fmla="*/ 641962 w 124"/>
                <a:gd name="T29" fmla="*/ 765839 h 110"/>
                <a:gd name="T30" fmla="*/ 837700 w 124"/>
                <a:gd name="T31" fmla="*/ 752025 h 110"/>
                <a:gd name="T32" fmla="*/ 1051271 w 124"/>
                <a:gd name="T33" fmla="*/ 752025 h 110"/>
                <a:gd name="T34" fmla="*/ 1285693 w 124"/>
                <a:gd name="T35" fmla="*/ 786854 h 110"/>
                <a:gd name="T36" fmla="*/ 1298074 w 124"/>
                <a:gd name="T37" fmla="*/ 752025 h 110"/>
                <a:gd name="T38" fmla="*/ 1245260 w 124"/>
                <a:gd name="T39" fmla="*/ 597240 h 110"/>
                <a:gd name="T40" fmla="*/ 1192242 w 124"/>
                <a:gd name="T41" fmla="*/ 404356 h 110"/>
                <a:gd name="T42" fmla="*/ 1157126 w 124"/>
                <a:gd name="T43" fmla="*/ 319387 h 110"/>
                <a:gd name="T44" fmla="*/ 1125063 w 124"/>
                <a:gd name="T45" fmla="*/ 319387 h 110"/>
                <a:gd name="T46" fmla="*/ 1084638 w 124"/>
                <a:gd name="T47" fmla="*/ 306212 h 110"/>
                <a:gd name="T48" fmla="*/ 1051271 w 124"/>
                <a:gd name="T49" fmla="*/ 278063 h 110"/>
                <a:gd name="T50" fmla="*/ 1019232 w 124"/>
                <a:gd name="T51" fmla="*/ 244971 h 110"/>
                <a:gd name="T52" fmla="*/ 1019232 w 124"/>
                <a:gd name="T53" fmla="*/ 201449 h 110"/>
                <a:gd name="T54" fmla="*/ 1051271 w 124"/>
                <a:gd name="T55" fmla="*/ 146213 h 110"/>
                <a:gd name="T56" fmla="*/ 1177035 w 124"/>
                <a:gd name="T57" fmla="*/ 84942 h 110"/>
                <a:gd name="T58" fmla="*/ 1373771 w 124"/>
                <a:gd name="T59" fmla="*/ 0 h 11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124" h="110">
                  <a:moveTo>
                    <a:pt x="77" y="0"/>
                  </a:moveTo>
                  <a:lnTo>
                    <a:pt x="124" y="108"/>
                  </a:lnTo>
                  <a:lnTo>
                    <a:pt x="120" y="107"/>
                  </a:lnTo>
                  <a:lnTo>
                    <a:pt x="107" y="105"/>
                  </a:lnTo>
                  <a:lnTo>
                    <a:pt x="89" y="101"/>
                  </a:lnTo>
                  <a:lnTo>
                    <a:pt x="68" y="99"/>
                  </a:lnTo>
                  <a:lnTo>
                    <a:pt x="45" y="97"/>
                  </a:lnTo>
                  <a:lnTo>
                    <a:pt x="25" y="98"/>
                  </a:lnTo>
                  <a:lnTo>
                    <a:pt x="9" y="102"/>
                  </a:lnTo>
                  <a:lnTo>
                    <a:pt x="0" y="110"/>
                  </a:lnTo>
                  <a:lnTo>
                    <a:pt x="4" y="98"/>
                  </a:lnTo>
                  <a:lnTo>
                    <a:pt x="8" y="89"/>
                  </a:lnTo>
                  <a:lnTo>
                    <a:pt x="16" y="82"/>
                  </a:lnTo>
                  <a:lnTo>
                    <a:pt x="25" y="76"/>
                  </a:lnTo>
                  <a:lnTo>
                    <a:pt x="36" y="72"/>
                  </a:lnTo>
                  <a:lnTo>
                    <a:pt x="47" y="71"/>
                  </a:lnTo>
                  <a:lnTo>
                    <a:pt x="59" y="71"/>
                  </a:lnTo>
                  <a:lnTo>
                    <a:pt x="72" y="74"/>
                  </a:lnTo>
                  <a:lnTo>
                    <a:pt x="73" y="71"/>
                  </a:lnTo>
                  <a:lnTo>
                    <a:pt x="70" y="56"/>
                  </a:lnTo>
                  <a:lnTo>
                    <a:pt x="67" y="38"/>
                  </a:lnTo>
                  <a:lnTo>
                    <a:pt x="65" y="30"/>
                  </a:lnTo>
                  <a:lnTo>
                    <a:pt x="63" y="30"/>
                  </a:lnTo>
                  <a:lnTo>
                    <a:pt x="61" y="29"/>
                  </a:lnTo>
                  <a:lnTo>
                    <a:pt x="59" y="26"/>
                  </a:lnTo>
                  <a:lnTo>
                    <a:pt x="57" y="23"/>
                  </a:lnTo>
                  <a:lnTo>
                    <a:pt x="57" y="19"/>
                  </a:lnTo>
                  <a:lnTo>
                    <a:pt x="59" y="14"/>
                  </a:lnTo>
                  <a:lnTo>
                    <a:pt x="66" y="8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40"/>
            <p:cNvSpPr>
              <a:spLocks/>
            </p:cNvSpPr>
            <p:nvPr userDrawn="1"/>
          </p:nvSpPr>
          <p:spPr bwMode="ltGray">
            <a:xfrm rot="9832527" flipV="1">
              <a:off x="2224" y="808"/>
              <a:ext cx="123" cy="233"/>
            </a:xfrm>
            <a:custGeom>
              <a:avLst/>
              <a:gdLst>
                <a:gd name="T0" fmla="*/ 580365 w 46"/>
                <a:gd name="T1" fmla="*/ 0 h 94"/>
                <a:gd name="T2" fmla="*/ 371382 w 46"/>
                <a:gd name="T3" fmla="*/ 332352 h 94"/>
                <a:gd name="T4" fmla="*/ 279678 w 46"/>
                <a:gd name="T5" fmla="*/ 544390 h 94"/>
                <a:gd name="T6" fmla="*/ 204370 w 46"/>
                <a:gd name="T7" fmla="*/ 692786 h 94"/>
                <a:gd name="T8" fmla="*/ 0 w 46"/>
                <a:gd name="T9" fmla="*/ 823809 h 94"/>
                <a:gd name="T10" fmla="*/ 224732 w 46"/>
                <a:gd name="T11" fmla="*/ 769790 h 94"/>
                <a:gd name="T12" fmla="*/ 433864 w 46"/>
                <a:gd name="T13" fmla="*/ 699729 h 94"/>
                <a:gd name="T14" fmla="*/ 600914 w 46"/>
                <a:gd name="T15" fmla="*/ 604184 h 94"/>
                <a:gd name="T16" fmla="*/ 747835 w 46"/>
                <a:gd name="T17" fmla="*/ 499133 h 94"/>
                <a:gd name="T18" fmla="*/ 838472 w 46"/>
                <a:gd name="T19" fmla="*/ 384589 h 94"/>
                <a:gd name="T20" fmla="*/ 860043 w 46"/>
                <a:gd name="T21" fmla="*/ 260958 h 94"/>
                <a:gd name="T22" fmla="*/ 781890 w 46"/>
                <a:gd name="T23" fmla="*/ 130991 h 94"/>
                <a:gd name="T24" fmla="*/ 580365 w 46"/>
                <a:gd name="T25" fmla="*/ 0 h 9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6" h="94">
                  <a:moveTo>
                    <a:pt x="31" y="0"/>
                  </a:moveTo>
                  <a:lnTo>
                    <a:pt x="20" y="38"/>
                  </a:lnTo>
                  <a:lnTo>
                    <a:pt x="15" y="62"/>
                  </a:lnTo>
                  <a:lnTo>
                    <a:pt x="11" y="79"/>
                  </a:lnTo>
                  <a:lnTo>
                    <a:pt x="0" y="94"/>
                  </a:lnTo>
                  <a:lnTo>
                    <a:pt x="12" y="88"/>
                  </a:lnTo>
                  <a:lnTo>
                    <a:pt x="23" y="80"/>
                  </a:lnTo>
                  <a:lnTo>
                    <a:pt x="32" y="69"/>
                  </a:lnTo>
                  <a:lnTo>
                    <a:pt x="40" y="57"/>
                  </a:lnTo>
                  <a:lnTo>
                    <a:pt x="45" y="44"/>
                  </a:lnTo>
                  <a:lnTo>
                    <a:pt x="46" y="30"/>
                  </a:lnTo>
                  <a:lnTo>
                    <a:pt x="42" y="15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41"/>
            <p:cNvSpPr>
              <a:spLocks/>
            </p:cNvSpPr>
            <p:nvPr userDrawn="1"/>
          </p:nvSpPr>
          <p:spPr bwMode="ltGray">
            <a:xfrm>
              <a:off x="1603" y="0"/>
              <a:ext cx="124" cy="121"/>
            </a:xfrm>
            <a:custGeom>
              <a:avLst/>
              <a:gdLst>
                <a:gd name="T0" fmla="*/ 124 w 124"/>
                <a:gd name="T1" fmla="*/ 0 h 121"/>
                <a:gd name="T2" fmla="*/ 113 w 124"/>
                <a:gd name="T3" fmla="*/ 9 h 121"/>
                <a:gd name="T4" fmla="*/ 99 w 124"/>
                <a:gd name="T5" fmla="*/ 25 h 121"/>
                <a:gd name="T6" fmla="*/ 81 w 124"/>
                <a:gd name="T7" fmla="*/ 41 h 121"/>
                <a:gd name="T8" fmla="*/ 63 w 124"/>
                <a:gd name="T9" fmla="*/ 54 h 121"/>
                <a:gd name="T10" fmla="*/ 41 w 124"/>
                <a:gd name="T11" fmla="*/ 66 h 121"/>
                <a:gd name="T12" fmla="*/ 22 w 124"/>
                <a:gd name="T13" fmla="*/ 74 h 121"/>
                <a:gd name="T14" fmla="*/ 0 w 124"/>
                <a:gd name="T15" fmla="*/ 75 h 121"/>
                <a:gd name="T16" fmla="*/ 10 w 124"/>
                <a:gd name="T17" fmla="*/ 96 h 121"/>
                <a:gd name="T18" fmla="*/ 23 w 124"/>
                <a:gd name="T19" fmla="*/ 113 h 121"/>
                <a:gd name="T20" fmla="*/ 41 w 124"/>
                <a:gd name="T21" fmla="*/ 121 h 121"/>
                <a:gd name="T22" fmla="*/ 60 w 124"/>
                <a:gd name="T23" fmla="*/ 121 h 121"/>
                <a:gd name="T24" fmla="*/ 83 w 124"/>
                <a:gd name="T25" fmla="*/ 111 h 121"/>
                <a:gd name="T26" fmla="*/ 101 w 124"/>
                <a:gd name="T27" fmla="*/ 88 h 121"/>
                <a:gd name="T28" fmla="*/ 116 w 124"/>
                <a:gd name="T29" fmla="*/ 53 h 121"/>
                <a:gd name="T30" fmla="*/ 124 w 124"/>
                <a:gd name="T31" fmla="*/ 0 h 12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24" h="121">
                  <a:moveTo>
                    <a:pt x="124" y="0"/>
                  </a:moveTo>
                  <a:lnTo>
                    <a:pt x="113" y="9"/>
                  </a:lnTo>
                  <a:lnTo>
                    <a:pt x="99" y="25"/>
                  </a:lnTo>
                  <a:lnTo>
                    <a:pt x="81" y="41"/>
                  </a:lnTo>
                  <a:lnTo>
                    <a:pt x="63" y="54"/>
                  </a:lnTo>
                  <a:lnTo>
                    <a:pt x="41" y="66"/>
                  </a:lnTo>
                  <a:lnTo>
                    <a:pt x="22" y="74"/>
                  </a:lnTo>
                  <a:lnTo>
                    <a:pt x="0" y="75"/>
                  </a:lnTo>
                  <a:lnTo>
                    <a:pt x="10" y="96"/>
                  </a:lnTo>
                  <a:lnTo>
                    <a:pt x="23" y="113"/>
                  </a:lnTo>
                  <a:lnTo>
                    <a:pt x="41" y="121"/>
                  </a:lnTo>
                  <a:lnTo>
                    <a:pt x="60" y="121"/>
                  </a:lnTo>
                  <a:lnTo>
                    <a:pt x="83" y="111"/>
                  </a:lnTo>
                  <a:lnTo>
                    <a:pt x="101" y="88"/>
                  </a:lnTo>
                  <a:lnTo>
                    <a:pt x="116" y="53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42"/>
            <p:cNvSpPr>
              <a:spLocks/>
            </p:cNvSpPr>
            <p:nvPr userDrawn="1"/>
          </p:nvSpPr>
          <p:spPr bwMode="ltGray">
            <a:xfrm rot="9832527" flipV="1">
              <a:off x="2173" y="1238"/>
              <a:ext cx="393" cy="2300"/>
            </a:xfrm>
            <a:custGeom>
              <a:avLst/>
              <a:gdLst>
                <a:gd name="T0" fmla="*/ 0 w 149"/>
                <a:gd name="T1" fmla="*/ 0 h 704"/>
                <a:gd name="T2" fmla="*/ 98683 w 149"/>
                <a:gd name="T3" fmla="*/ 842692 h 704"/>
                <a:gd name="T4" fmla="*/ 260285 w 149"/>
                <a:gd name="T5" fmla="*/ 1946989 h 704"/>
                <a:gd name="T6" fmla="*/ 456640 w 149"/>
                <a:gd name="T7" fmla="*/ 3308844 h 704"/>
                <a:gd name="T8" fmla="*/ 667636 w 149"/>
                <a:gd name="T9" fmla="*/ 5124024 h 704"/>
                <a:gd name="T10" fmla="*/ 946806 w 149"/>
                <a:gd name="T11" fmla="*/ 7333841 h 704"/>
                <a:gd name="T12" fmla="*/ 1192523 w 149"/>
                <a:gd name="T13" fmla="*/ 9709506 h 704"/>
                <a:gd name="T14" fmla="*/ 1433297 w 149"/>
                <a:gd name="T15" fmla="*/ 12475063 h 704"/>
                <a:gd name="T16" fmla="*/ 1630610 w 149"/>
                <a:gd name="T17" fmla="*/ 15652098 h 704"/>
                <a:gd name="T18" fmla="*/ 1822262 w 149"/>
                <a:gd name="T19" fmla="*/ 19001149 h 704"/>
                <a:gd name="T20" fmla="*/ 1958213 w 149"/>
                <a:gd name="T21" fmla="*/ 22854581 h 704"/>
                <a:gd name="T22" fmla="*/ 2019482 w 149"/>
                <a:gd name="T23" fmla="*/ 27137484 h 704"/>
                <a:gd name="T24" fmla="*/ 2052167 w 149"/>
                <a:gd name="T25" fmla="*/ 31591529 h 704"/>
                <a:gd name="T26" fmla="*/ 1958213 w 149"/>
                <a:gd name="T27" fmla="*/ 36587965 h 704"/>
                <a:gd name="T28" fmla="*/ 1773351 w 149"/>
                <a:gd name="T29" fmla="*/ 41856775 h 704"/>
                <a:gd name="T30" fmla="*/ 1501740 w 149"/>
                <a:gd name="T31" fmla="*/ 47357902 h 704"/>
                <a:gd name="T32" fmla="*/ 1094223 w 149"/>
                <a:gd name="T33" fmla="*/ 53472030 h 704"/>
                <a:gd name="T34" fmla="*/ 636718 w 149"/>
                <a:gd name="T35" fmla="*/ 60377862 h 704"/>
                <a:gd name="T36" fmla="*/ 339404 w 149"/>
                <a:gd name="T37" fmla="*/ 66789720 h 704"/>
                <a:gd name="T38" fmla="*/ 161599 w 149"/>
                <a:gd name="T39" fmla="*/ 72719963 h 704"/>
                <a:gd name="T40" fmla="*/ 98683 w 149"/>
                <a:gd name="T41" fmla="*/ 78404961 h 704"/>
                <a:gd name="T42" fmla="*/ 98683 w 149"/>
                <a:gd name="T43" fmla="*/ 83831560 h 704"/>
                <a:gd name="T44" fmla="*/ 128680 w 149"/>
                <a:gd name="T45" fmla="*/ 88789262 h 704"/>
                <a:gd name="T46" fmla="*/ 197365 w 149"/>
                <a:gd name="T47" fmla="*/ 93240102 h 704"/>
                <a:gd name="T48" fmla="*/ 229019 w 149"/>
                <a:gd name="T49" fmla="*/ 97526315 h 704"/>
                <a:gd name="T50" fmla="*/ 667636 w 149"/>
                <a:gd name="T51" fmla="*/ 95316992 h 704"/>
                <a:gd name="T52" fmla="*/ 636718 w 149"/>
                <a:gd name="T53" fmla="*/ 94212691 h 704"/>
                <a:gd name="T54" fmla="*/ 587841 w 149"/>
                <a:gd name="T55" fmla="*/ 90995308 h 704"/>
                <a:gd name="T56" fmla="*/ 536387 w 149"/>
                <a:gd name="T57" fmla="*/ 86167507 h 704"/>
                <a:gd name="T58" fmla="*/ 569362 w 149"/>
                <a:gd name="T59" fmla="*/ 79676708 h 704"/>
                <a:gd name="T60" fmla="*/ 667636 w 149"/>
                <a:gd name="T61" fmla="*/ 71917468 h 704"/>
                <a:gd name="T62" fmla="*/ 946806 w 149"/>
                <a:gd name="T63" fmla="*/ 63050664 h 704"/>
                <a:gd name="T64" fmla="*/ 1403057 w 149"/>
                <a:gd name="T65" fmla="*/ 53472030 h 704"/>
                <a:gd name="T66" fmla="*/ 2101289 w 149"/>
                <a:gd name="T67" fmla="*/ 43374615 h 704"/>
                <a:gd name="T68" fmla="*/ 2328652 w 149"/>
                <a:gd name="T69" fmla="*/ 38678247 h 704"/>
                <a:gd name="T70" fmla="*/ 2428983 w 149"/>
                <a:gd name="T71" fmla="*/ 32564086 h 704"/>
                <a:gd name="T72" fmla="*/ 2347152 w 149"/>
                <a:gd name="T73" fmla="*/ 25477476 h 704"/>
                <a:gd name="T74" fmla="*/ 2138313 w 149"/>
                <a:gd name="T75" fmla="*/ 18571997 h 704"/>
                <a:gd name="T76" fmla="*/ 1773351 w 149"/>
                <a:gd name="T77" fmla="*/ 11783083 h 704"/>
                <a:gd name="T78" fmla="*/ 1321606 w 149"/>
                <a:gd name="T79" fmla="*/ 6101844 h 704"/>
                <a:gd name="T80" fmla="*/ 716779 w 149"/>
                <a:gd name="T81" fmla="*/ 1946989 h 704"/>
                <a:gd name="T82" fmla="*/ 0 w 149"/>
                <a:gd name="T83" fmla="*/ 0 h 70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149" h="704">
                  <a:moveTo>
                    <a:pt x="0" y="0"/>
                  </a:moveTo>
                  <a:lnTo>
                    <a:pt x="6" y="6"/>
                  </a:lnTo>
                  <a:lnTo>
                    <a:pt x="16" y="14"/>
                  </a:lnTo>
                  <a:lnTo>
                    <a:pt x="28" y="24"/>
                  </a:lnTo>
                  <a:lnTo>
                    <a:pt x="41" y="37"/>
                  </a:lnTo>
                  <a:lnTo>
                    <a:pt x="58" y="53"/>
                  </a:lnTo>
                  <a:lnTo>
                    <a:pt x="73" y="70"/>
                  </a:lnTo>
                  <a:lnTo>
                    <a:pt x="88" y="90"/>
                  </a:lnTo>
                  <a:lnTo>
                    <a:pt x="100" y="113"/>
                  </a:lnTo>
                  <a:lnTo>
                    <a:pt x="112" y="137"/>
                  </a:lnTo>
                  <a:lnTo>
                    <a:pt x="120" y="165"/>
                  </a:lnTo>
                  <a:lnTo>
                    <a:pt x="124" y="196"/>
                  </a:lnTo>
                  <a:lnTo>
                    <a:pt x="126" y="228"/>
                  </a:lnTo>
                  <a:lnTo>
                    <a:pt x="120" y="264"/>
                  </a:lnTo>
                  <a:lnTo>
                    <a:pt x="109" y="302"/>
                  </a:lnTo>
                  <a:lnTo>
                    <a:pt x="92" y="342"/>
                  </a:lnTo>
                  <a:lnTo>
                    <a:pt x="67" y="386"/>
                  </a:lnTo>
                  <a:lnTo>
                    <a:pt x="39" y="436"/>
                  </a:lnTo>
                  <a:lnTo>
                    <a:pt x="21" y="482"/>
                  </a:lnTo>
                  <a:lnTo>
                    <a:pt x="10" y="525"/>
                  </a:lnTo>
                  <a:lnTo>
                    <a:pt x="6" y="566"/>
                  </a:lnTo>
                  <a:lnTo>
                    <a:pt x="6" y="605"/>
                  </a:lnTo>
                  <a:lnTo>
                    <a:pt x="8" y="641"/>
                  </a:lnTo>
                  <a:lnTo>
                    <a:pt x="12" y="673"/>
                  </a:lnTo>
                  <a:lnTo>
                    <a:pt x="14" y="704"/>
                  </a:lnTo>
                  <a:lnTo>
                    <a:pt x="41" y="688"/>
                  </a:lnTo>
                  <a:lnTo>
                    <a:pt x="39" y="680"/>
                  </a:lnTo>
                  <a:lnTo>
                    <a:pt x="36" y="657"/>
                  </a:lnTo>
                  <a:lnTo>
                    <a:pt x="33" y="622"/>
                  </a:lnTo>
                  <a:lnTo>
                    <a:pt x="35" y="575"/>
                  </a:lnTo>
                  <a:lnTo>
                    <a:pt x="41" y="519"/>
                  </a:lnTo>
                  <a:lnTo>
                    <a:pt x="58" y="455"/>
                  </a:lnTo>
                  <a:lnTo>
                    <a:pt x="86" y="386"/>
                  </a:lnTo>
                  <a:lnTo>
                    <a:pt x="129" y="313"/>
                  </a:lnTo>
                  <a:lnTo>
                    <a:pt x="143" y="279"/>
                  </a:lnTo>
                  <a:lnTo>
                    <a:pt x="149" y="235"/>
                  </a:lnTo>
                  <a:lnTo>
                    <a:pt x="144" y="184"/>
                  </a:lnTo>
                  <a:lnTo>
                    <a:pt x="131" y="134"/>
                  </a:lnTo>
                  <a:lnTo>
                    <a:pt x="109" y="85"/>
                  </a:lnTo>
                  <a:lnTo>
                    <a:pt x="81" y="44"/>
                  </a:lnTo>
                  <a:lnTo>
                    <a:pt x="44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43"/>
            <p:cNvSpPr>
              <a:spLocks/>
            </p:cNvSpPr>
            <p:nvPr userDrawn="1"/>
          </p:nvSpPr>
          <p:spPr bwMode="ltGray">
            <a:xfrm>
              <a:off x="0" y="1848"/>
              <a:ext cx="36" cy="132"/>
            </a:xfrm>
            <a:custGeom>
              <a:avLst/>
              <a:gdLst>
                <a:gd name="T0" fmla="*/ 0 w 36"/>
                <a:gd name="T1" fmla="*/ 0 h 132"/>
                <a:gd name="T2" fmla="*/ 36 w 36"/>
                <a:gd name="T3" fmla="*/ 12 h 132"/>
                <a:gd name="T4" fmla="*/ 0 w 36"/>
                <a:gd name="T5" fmla="*/ 132 h 132"/>
                <a:gd name="T6" fmla="*/ 0 w 36"/>
                <a:gd name="T7" fmla="*/ 0 h 13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6" h="132">
                  <a:moveTo>
                    <a:pt x="0" y="0"/>
                  </a:moveTo>
                  <a:lnTo>
                    <a:pt x="36" y="12"/>
                  </a:lnTo>
                  <a:lnTo>
                    <a:pt x="0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7743" name="Rectangle 47"/>
          <p:cNvSpPr>
            <a:spLocks noGrp="1" noChangeArrowheads="1"/>
          </p:cNvSpPr>
          <p:nvPr>
            <p:ph type="ctrTitle"/>
          </p:nvPr>
        </p:nvSpPr>
        <p:spPr>
          <a:xfrm>
            <a:off x="2455863" y="596900"/>
            <a:ext cx="6192837" cy="3581400"/>
          </a:xfrm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45791" dir="3378596" algn="ctr" rotWithShape="0">
                    <a:srgbClr val="993366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5200" b="1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157744" name="Rectangle 48"/>
          <p:cNvSpPr>
            <a:spLocks noGrp="1" noChangeArrowheads="1"/>
          </p:cNvSpPr>
          <p:nvPr>
            <p:ph type="subTitle" idx="1"/>
          </p:nvPr>
        </p:nvSpPr>
        <p:spPr>
          <a:xfrm>
            <a:off x="2489200" y="4279900"/>
            <a:ext cx="6146800" cy="1485900"/>
          </a:xfrm>
        </p:spPr>
        <p:txBody>
          <a:bodyPr/>
          <a:lstStyle>
            <a:lvl1pPr marL="0" indent="0" algn="ctr">
              <a:buFontTx/>
              <a:buNone/>
              <a:defRPr b="1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46" name="Rectangle 4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7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" name="Rectangle 4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D3CE84-C6A2-44AD-8026-13B6FF4DAB7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429574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713AFA-0DFB-4EE3-B395-FBEB25133C7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674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4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A8297F-0A13-43C8-A6EE-8CE73E3A0D9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8835241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29CF3B-3A2F-424B-A652-E4F04048AD0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057504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456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456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D89263-4FCE-4292-A82D-CC4548F7682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249071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4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4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585CBD-0941-4CBE-81B1-9BB865B59C3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7407158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D2A0E0-38EA-4D78-A89F-C69BE7C1498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8842938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4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AF64A4-78D6-4BDB-8DAD-3517CF8315F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4074904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F21BDB-89B1-4455-961A-06770D1DC15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7679005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DB9C51-9E06-4EB9-A4B1-9FD342BEA12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17710628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551849-F323-4E03-B90E-C208D89B8F6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9878294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6225" y="103188"/>
            <a:ext cx="2060575" cy="59531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42913" y="103188"/>
            <a:ext cx="6030912" cy="59531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BCB497-6876-4B47-9841-4D778EB48FF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2417723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2913" y="103188"/>
            <a:ext cx="8243887" cy="13144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4561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456113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5" name="Rectangle 4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74D00F-5D7B-440C-8FA2-6A7469B21B1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8877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4BFD09-FD42-4B83-8DBD-E5B063A638A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7248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251CD7-71D5-4E18-982E-769E5BE371E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4954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5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0.xml"/><Relationship Id="rId7" Type="http://schemas.openxmlformats.org/officeDocument/2006/relationships/slideLayout" Target="../slideLayouts/slideLayout74.xml"/><Relationship Id="rId12" Type="http://schemas.openxmlformats.org/officeDocument/2006/relationships/slideLayout" Target="../slideLayouts/slideLayout79.xml"/><Relationship Id="rId2" Type="http://schemas.openxmlformats.org/officeDocument/2006/relationships/slideLayout" Target="../slideLayouts/slideLayout69.xml"/><Relationship Id="rId1" Type="http://schemas.openxmlformats.org/officeDocument/2006/relationships/slideLayout" Target="../slideLayouts/slideLayout68.xml"/><Relationship Id="rId6" Type="http://schemas.openxmlformats.org/officeDocument/2006/relationships/slideLayout" Target="../slideLayouts/slideLayout73.xml"/><Relationship Id="rId11" Type="http://schemas.openxmlformats.org/officeDocument/2006/relationships/slideLayout" Target="../slideLayouts/slideLayout78.xml"/><Relationship Id="rId5" Type="http://schemas.openxmlformats.org/officeDocument/2006/relationships/slideLayout" Target="../slideLayouts/slideLayout72.xml"/><Relationship Id="rId10" Type="http://schemas.openxmlformats.org/officeDocument/2006/relationships/slideLayout" Target="../slideLayouts/slideLayout77.xml"/><Relationship Id="rId4" Type="http://schemas.openxmlformats.org/officeDocument/2006/relationships/slideLayout" Target="../slideLayouts/slideLayout71.xml"/><Relationship Id="rId9" Type="http://schemas.openxmlformats.org/officeDocument/2006/relationships/slideLayout" Target="../slideLayouts/slideLayout7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-7938" y="0"/>
            <a:ext cx="2833688" cy="6856413"/>
            <a:chOff x="-5" y="0"/>
            <a:chExt cx="1785" cy="4319"/>
          </a:xfrm>
        </p:grpSpPr>
        <p:sp>
          <p:nvSpPr>
            <p:cNvPr id="1032" name="Freeform 3"/>
            <p:cNvSpPr>
              <a:spLocks/>
            </p:cNvSpPr>
            <p:nvPr/>
          </p:nvSpPr>
          <p:spPr bwMode="ltGray">
            <a:xfrm>
              <a:off x="-5" y="3262"/>
              <a:ext cx="472" cy="802"/>
            </a:xfrm>
            <a:custGeom>
              <a:avLst/>
              <a:gdLst>
                <a:gd name="T0" fmla="*/ 5 w 472"/>
                <a:gd name="T1" fmla="*/ 32 h 802"/>
                <a:gd name="T2" fmla="*/ 189 w 472"/>
                <a:gd name="T3" fmla="*/ 26 h 802"/>
                <a:gd name="T4" fmla="*/ 309 w 472"/>
                <a:gd name="T5" fmla="*/ 66 h 802"/>
                <a:gd name="T6" fmla="*/ 357 w 472"/>
                <a:gd name="T7" fmla="*/ 98 h 802"/>
                <a:gd name="T8" fmla="*/ 413 w 472"/>
                <a:gd name="T9" fmla="*/ 162 h 802"/>
                <a:gd name="T10" fmla="*/ 437 w 472"/>
                <a:gd name="T11" fmla="*/ 250 h 802"/>
                <a:gd name="T12" fmla="*/ 397 w 472"/>
                <a:gd name="T13" fmla="*/ 530 h 802"/>
                <a:gd name="T14" fmla="*/ 341 w 472"/>
                <a:gd name="T15" fmla="*/ 634 h 802"/>
                <a:gd name="T16" fmla="*/ 173 w 472"/>
                <a:gd name="T17" fmla="*/ 714 h 802"/>
                <a:gd name="T18" fmla="*/ 77 w 472"/>
                <a:gd name="T19" fmla="*/ 730 h 802"/>
                <a:gd name="T20" fmla="*/ 69 w 472"/>
                <a:gd name="T21" fmla="*/ 802 h 802"/>
                <a:gd name="T22" fmla="*/ 7 w 472"/>
                <a:gd name="T23" fmla="*/ 788 h 802"/>
                <a:gd name="T24" fmla="*/ 5 w 472"/>
                <a:gd name="T25" fmla="*/ 751 h 802"/>
                <a:gd name="T26" fmla="*/ 37 w 472"/>
                <a:gd name="T27" fmla="*/ 722 h 802"/>
                <a:gd name="T28" fmla="*/ 5 w 472"/>
                <a:gd name="T29" fmla="*/ 670 h 802"/>
                <a:gd name="T30" fmla="*/ 5 w 472"/>
                <a:gd name="T31" fmla="*/ 32 h 80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472" h="802">
                  <a:moveTo>
                    <a:pt x="5" y="32"/>
                  </a:moveTo>
                  <a:cubicBezTo>
                    <a:pt x="101" y="0"/>
                    <a:pt x="20" y="17"/>
                    <a:pt x="189" y="26"/>
                  </a:cubicBezTo>
                  <a:cubicBezTo>
                    <a:pt x="221" y="37"/>
                    <a:pt x="280" y="47"/>
                    <a:pt x="309" y="66"/>
                  </a:cubicBezTo>
                  <a:cubicBezTo>
                    <a:pt x="325" y="77"/>
                    <a:pt x="357" y="98"/>
                    <a:pt x="357" y="98"/>
                  </a:cubicBezTo>
                  <a:cubicBezTo>
                    <a:pt x="394" y="154"/>
                    <a:pt x="373" y="135"/>
                    <a:pt x="413" y="162"/>
                  </a:cubicBezTo>
                  <a:cubicBezTo>
                    <a:pt x="433" y="223"/>
                    <a:pt x="426" y="193"/>
                    <a:pt x="437" y="250"/>
                  </a:cubicBezTo>
                  <a:cubicBezTo>
                    <a:pt x="433" y="370"/>
                    <a:pt x="472" y="455"/>
                    <a:pt x="397" y="530"/>
                  </a:cubicBezTo>
                  <a:cubicBezTo>
                    <a:pt x="385" y="567"/>
                    <a:pt x="368" y="607"/>
                    <a:pt x="341" y="634"/>
                  </a:cubicBezTo>
                  <a:cubicBezTo>
                    <a:pt x="319" y="701"/>
                    <a:pt x="233" y="707"/>
                    <a:pt x="173" y="714"/>
                  </a:cubicBezTo>
                  <a:cubicBezTo>
                    <a:pt x="142" y="724"/>
                    <a:pt x="100" y="707"/>
                    <a:pt x="77" y="730"/>
                  </a:cubicBezTo>
                  <a:cubicBezTo>
                    <a:pt x="60" y="747"/>
                    <a:pt x="72" y="778"/>
                    <a:pt x="69" y="802"/>
                  </a:cubicBezTo>
                  <a:cubicBezTo>
                    <a:pt x="53" y="799"/>
                    <a:pt x="23" y="792"/>
                    <a:pt x="7" y="788"/>
                  </a:cubicBezTo>
                  <a:cubicBezTo>
                    <a:pt x="5" y="788"/>
                    <a:pt x="0" y="762"/>
                    <a:pt x="5" y="751"/>
                  </a:cubicBezTo>
                  <a:cubicBezTo>
                    <a:pt x="10" y="740"/>
                    <a:pt x="37" y="735"/>
                    <a:pt x="37" y="722"/>
                  </a:cubicBezTo>
                  <a:cubicBezTo>
                    <a:pt x="26" y="682"/>
                    <a:pt x="22" y="685"/>
                    <a:pt x="5" y="670"/>
                  </a:cubicBezTo>
                  <a:cubicBezTo>
                    <a:pt x="5" y="541"/>
                    <a:pt x="5" y="233"/>
                    <a:pt x="5" y="32"/>
                  </a:cubicBezTo>
                  <a:close/>
                </a:path>
              </a:pathLst>
            </a:custGeom>
            <a:solidFill>
              <a:schemeClr val="folHlink">
                <a:alpha val="50195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33" name="Group 4"/>
            <p:cNvGrpSpPr>
              <a:grpSpLocks/>
            </p:cNvGrpSpPr>
            <p:nvPr/>
          </p:nvGrpSpPr>
          <p:grpSpPr bwMode="auto">
            <a:xfrm rot="14964908" flipH="1">
              <a:off x="104" y="2441"/>
              <a:ext cx="452" cy="444"/>
              <a:chOff x="1727" y="866"/>
              <a:chExt cx="129" cy="157"/>
            </a:xfrm>
          </p:grpSpPr>
          <p:sp>
            <p:nvSpPr>
              <p:cNvPr id="1071" name="Freeform 5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0 w 83"/>
                  <a:gd name="T1" fmla="*/ 1 h 117"/>
                  <a:gd name="T2" fmla="*/ 0 w 83"/>
                  <a:gd name="T3" fmla="*/ 0 h 117"/>
                  <a:gd name="T4" fmla="*/ 0 w 83"/>
                  <a:gd name="T5" fmla="*/ 1 h 117"/>
                  <a:gd name="T6" fmla="*/ 0 w 83"/>
                  <a:gd name="T7" fmla="*/ 1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2" name="Freeform 6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1 h 98"/>
                  <a:gd name="T2" fmla="*/ 1 w 140"/>
                  <a:gd name="T3" fmla="*/ 0 h 98"/>
                  <a:gd name="T4" fmla="*/ 1 w 140"/>
                  <a:gd name="T5" fmla="*/ 1 h 98"/>
                  <a:gd name="T6" fmla="*/ 0 w 140"/>
                  <a:gd name="T7" fmla="*/ 1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3" name="Freeform 7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1 h 49"/>
                  <a:gd name="T2" fmla="*/ 1 w 145"/>
                  <a:gd name="T3" fmla="*/ 0 h 49"/>
                  <a:gd name="T4" fmla="*/ 1 w 145"/>
                  <a:gd name="T5" fmla="*/ 1 h 49"/>
                  <a:gd name="T6" fmla="*/ 0 w 145"/>
                  <a:gd name="T7" fmla="*/ 1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34" name="Freeform 8"/>
            <p:cNvSpPr>
              <a:spLocks/>
            </p:cNvSpPr>
            <p:nvPr/>
          </p:nvSpPr>
          <p:spPr bwMode="ltGray">
            <a:xfrm>
              <a:off x="90" y="1736"/>
              <a:ext cx="710" cy="768"/>
            </a:xfrm>
            <a:custGeom>
              <a:avLst/>
              <a:gdLst>
                <a:gd name="T0" fmla="*/ 14 w 710"/>
                <a:gd name="T1" fmla="*/ 416 h 768"/>
                <a:gd name="T2" fmla="*/ 14 w 710"/>
                <a:gd name="T3" fmla="*/ 272 h 768"/>
                <a:gd name="T4" fmla="*/ 102 w 710"/>
                <a:gd name="T5" fmla="*/ 144 h 768"/>
                <a:gd name="T6" fmla="*/ 150 w 710"/>
                <a:gd name="T7" fmla="*/ 96 h 768"/>
                <a:gd name="T8" fmla="*/ 198 w 710"/>
                <a:gd name="T9" fmla="*/ 64 h 768"/>
                <a:gd name="T10" fmla="*/ 350 w 710"/>
                <a:gd name="T11" fmla="*/ 0 h 768"/>
                <a:gd name="T12" fmla="*/ 534 w 710"/>
                <a:gd name="T13" fmla="*/ 8 h 768"/>
                <a:gd name="T14" fmla="*/ 662 w 710"/>
                <a:gd name="T15" fmla="*/ 96 h 768"/>
                <a:gd name="T16" fmla="*/ 710 w 710"/>
                <a:gd name="T17" fmla="*/ 200 h 768"/>
                <a:gd name="T18" fmla="*/ 702 w 710"/>
                <a:gd name="T19" fmla="*/ 400 h 768"/>
                <a:gd name="T20" fmla="*/ 678 w 710"/>
                <a:gd name="T21" fmla="*/ 448 h 768"/>
                <a:gd name="T22" fmla="*/ 550 w 710"/>
                <a:gd name="T23" fmla="*/ 632 h 768"/>
                <a:gd name="T24" fmla="*/ 518 w 710"/>
                <a:gd name="T25" fmla="*/ 656 h 768"/>
                <a:gd name="T26" fmla="*/ 470 w 710"/>
                <a:gd name="T27" fmla="*/ 664 h 768"/>
                <a:gd name="T28" fmla="*/ 518 w 710"/>
                <a:gd name="T29" fmla="*/ 680 h 768"/>
                <a:gd name="T30" fmla="*/ 566 w 710"/>
                <a:gd name="T31" fmla="*/ 696 h 768"/>
                <a:gd name="T32" fmla="*/ 574 w 710"/>
                <a:gd name="T33" fmla="*/ 720 h 768"/>
                <a:gd name="T34" fmla="*/ 526 w 710"/>
                <a:gd name="T35" fmla="*/ 736 h 768"/>
                <a:gd name="T36" fmla="*/ 502 w 710"/>
                <a:gd name="T37" fmla="*/ 752 h 768"/>
                <a:gd name="T38" fmla="*/ 454 w 710"/>
                <a:gd name="T39" fmla="*/ 768 h 768"/>
                <a:gd name="T40" fmla="*/ 438 w 710"/>
                <a:gd name="T41" fmla="*/ 712 h 768"/>
                <a:gd name="T42" fmla="*/ 246 w 710"/>
                <a:gd name="T43" fmla="*/ 688 h 768"/>
                <a:gd name="T44" fmla="*/ 134 w 710"/>
                <a:gd name="T45" fmla="*/ 648 h 768"/>
                <a:gd name="T46" fmla="*/ 110 w 710"/>
                <a:gd name="T47" fmla="*/ 624 h 768"/>
                <a:gd name="T48" fmla="*/ 78 w 710"/>
                <a:gd name="T49" fmla="*/ 576 h 768"/>
                <a:gd name="T50" fmla="*/ 54 w 710"/>
                <a:gd name="T51" fmla="*/ 464 h 768"/>
                <a:gd name="T52" fmla="*/ 30 w 710"/>
                <a:gd name="T53" fmla="*/ 408 h 768"/>
                <a:gd name="T54" fmla="*/ 22 w 710"/>
                <a:gd name="T55" fmla="*/ 384 h 768"/>
                <a:gd name="T56" fmla="*/ 14 w 710"/>
                <a:gd name="T57" fmla="*/ 416 h 768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710" h="768">
                  <a:moveTo>
                    <a:pt x="14" y="416"/>
                  </a:moveTo>
                  <a:cubicBezTo>
                    <a:pt x="6" y="353"/>
                    <a:pt x="0" y="339"/>
                    <a:pt x="14" y="272"/>
                  </a:cubicBezTo>
                  <a:cubicBezTo>
                    <a:pt x="24" y="227"/>
                    <a:pt x="72" y="178"/>
                    <a:pt x="102" y="144"/>
                  </a:cubicBezTo>
                  <a:cubicBezTo>
                    <a:pt x="117" y="127"/>
                    <a:pt x="134" y="112"/>
                    <a:pt x="150" y="96"/>
                  </a:cubicBezTo>
                  <a:cubicBezTo>
                    <a:pt x="164" y="82"/>
                    <a:pt x="198" y="64"/>
                    <a:pt x="198" y="64"/>
                  </a:cubicBezTo>
                  <a:cubicBezTo>
                    <a:pt x="231" y="14"/>
                    <a:pt x="294" y="7"/>
                    <a:pt x="350" y="0"/>
                  </a:cubicBezTo>
                  <a:cubicBezTo>
                    <a:pt x="411" y="3"/>
                    <a:pt x="473" y="1"/>
                    <a:pt x="534" y="8"/>
                  </a:cubicBezTo>
                  <a:cubicBezTo>
                    <a:pt x="582" y="13"/>
                    <a:pt x="624" y="71"/>
                    <a:pt x="662" y="96"/>
                  </a:cubicBezTo>
                  <a:cubicBezTo>
                    <a:pt x="691" y="140"/>
                    <a:pt x="698" y="151"/>
                    <a:pt x="710" y="200"/>
                  </a:cubicBezTo>
                  <a:cubicBezTo>
                    <a:pt x="707" y="267"/>
                    <a:pt x="707" y="333"/>
                    <a:pt x="702" y="400"/>
                  </a:cubicBezTo>
                  <a:cubicBezTo>
                    <a:pt x="700" y="423"/>
                    <a:pt x="688" y="428"/>
                    <a:pt x="678" y="448"/>
                  </a:cubicBezTo>
                  <a:cubicBezTo>
                    <a:pt x="646" y="512"/>
                    <a:pt x="626" y="607"/>
                    <a:pt x="550" y="632"/>
                  </a:cubicBezTo>
                  <a:cubicBezTo>
                    <a:pt x="539" y="640"/>
                    <a:pt x="530" y="651"/>
                    <a:pt x="518" y="656"/>
                  </a:cubicBezTo>
                  <a:cubicBezTo>
                    <a:pt x="503" y="662"/>
                    <a:pt x="470" y="648"/>
                    <a:pt x="470" y="664"/>
                  </a:cubicBezTo>
                  <a:cubicBezTo>
                    <a:pt x="470" y="681"/>
                    <a:pt x="502" y="675"/>
                    <a:pt x="518" y="680"/>
                  </a:cubicBezTo>
                  <a:cubicBezTo>
                    <a:pt x="534" y="685"/>
                    <a:pt x="566" y="696"/>
                    <a:pt x="566" y="696"/>
                  </a:cubicBezTo>
                  <a:cubicBezTo>
                    <a:pt x="569" y="704"/>
                    <a:pt x="580" y="714"/>
                    <a:pt x="574" y="720"/>
                  </a:cubicBezTo>
                  <a:cubicBezTo>
                    <a:pt x="562" y="732"/>
                    <a:pt x="542" y="731"/>
                    <a:pt x="526" y="736"/>
                  </a:cubicBezTo>
                  <a:cubicBezTo>
                    <a:pt x="517" y="739"/>
                    <a:pt x="511" y="748"/>
                    <a:pt x="502" y="752"/>
                  </a:cubicBezTo>
                  <a:cubicBezTo>
                    <a:pt x="487" y="759"/>
                    <a:pt x="454" y="768"/>
                    <a:pt x="454" y="768"/>
                  </a:cubicBezTo>
                  <a:cubicBezTo>
                    <a:pt x="448" y="750"/>
                    <a:pt x="453" y="725"/>
                    <a:pt x="438" y="712"/>
                  </a:cubicBezTo>
                  <a:cubicBezTo>
                    <a:pt x="407" y="685"/>
                    <a:pt x="256" y="689"/>
                    <a:pt x="246" y="688"/>
                  </a:cubicBezTo>
                  <a:cubicBezTo>
                    <a:pt x="207" y="680"/>
                    <a:pt x="166" y="674"/>
                    <a:pt x="134" y="648"/>
                  </a:cubicBezTo>
                  <a:cubicBezTo>
                    <a:pt x="125" y="641"/>
                    <a:pt x="117" y="633"/>
                    <a:pt x="110" y="624"/>
                  </a:cubicBezTo>
                  <a:cubicBezTo>
                    <a:pt x="98" y="609"/>
                    <a:pt x="78" y="576"/>
                    <a:pt x="78" y="576"/>
                  </a:cubicBezTo>
                  <a:cubicBezTo>
                    <a:pt x="66" y="506"/>
                    <a:pt x="74" y="544"/>
                    <a:pt x="54" y="464"/>
                  </a:cubicBezTo>
                  <a:cubicBezTo>
                    <a:pt x="37" y="397"/>
                    <a:pt x="58" y="463"/>
                    <a:pt x="30" y="408"/>
                  </a:cubicBezTo>
                  <a:cubicBezTo>
                    <a:pt x="26" y="400"/>
                    <a:pt x="30" y="380"/>
                    <a:pt x="22" y="384"/>
                  </a:cubicBezTo>
                  <a:cubicBezTo>
                    <a:pt x="12" y="389"/>
                    <a:pt x="17" y="405"/>
                    <a:pt x="14" y="416"/>
                  </a:cubicBezTo>
                  <a:close/>
                </a:path>
              </a:pathLst>
            </a:custGeom>
            <a:solidFill>
              <a:schemeClr val="accent2">
                <a:alpha val="50195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35" name="Group 9"/>
            <p:cNvGrpSpPr>
              <a:grpSpLocks/>
            </p:cNvGrpSpPr>
            <p:nvPr/>
          </p:nvGrpSpPr>
          <p:grpSpPr bwMode="auto">
            <a:xfrm rot="416244">
              <a:off x="9" y="1746"/>
              <a:ext cx="1771" cy="1741"/>
              <a:chOff x="41" y="2787"/>
              <a:chExt cx="902" cy="833"/>
            </a:xfrm>
          </p:grpSpPr>
          <p:sp>
            <p:nvSpPr>
              <p:cNvPr id="1062" name="Freeform 10"/>
              <p:cNvSpPr>
                <a:spLocks/>
              </p:cNvSpPr>
              <p:nvPr userDrawn="1"/>
            </p:nvSpPr>
            <p:spPr bwMode="ltGray">
              <a:xfrm rot="373331" flipH="1">
                <a:off x="125" y="2787"/>
                <a:ext cx="313" cy="303"/>
              </a:xfrm>
              <a:custGeom>
                <a:avLst/>
                <a:gdLst>
                  <a:gd name="T0" fmla="*/ 3721 w 217"/>
                  <a:gd name="T1" fmla="*/ 17088 h 210"/>
                  <a:gd name="T2" fmla="*/ 2973 w 217"/>
                  <a:gd name="T3" fmla="*/ 16157 h 210"/>
                  <a:gd name="T4" fmla="*/ 2135 w 217"/>
                  <a:gd name="T5" fmla="*/ 14752 h 210"/>
                  <a:gd name="T6" fmla="*/ 1240 w 217"/>
                  <a:gd name="T7" fmla="*/ 12901 h 210"/>
                  <a:gd name="T8" fmla="*/ 381 w 217"/>
                  <a:gd name="T9" fmla="*/ 10973 h 210"/>
                  <a:gd name="T10" fmla="*/ 0 w 217"/>
                  <a:gd name="T11" fmla="*/ 8879 h 210"/>
                  <a:gd name="T12" fmla="*/ 1 w 217"/>
                  <a:gd name="T13" fmla="*/ 6647 h 210"/>
                  <a:gd name="T14" fmla="*/ 733 w 217"/>
                  <a:gd name="T15" fmla="*/ 4607 h 210"/>
                  <a:gd name="T16" fmla="*/ 2200 w 217"/>
                  <a:gd name="T17" fmla="*/ 2890 h 210"/>
                  <a:gd name="T18" fmla="*/ 3669 w 217"/>
                  <a:gd name="T19" fmla="*/ 1791 h 210"/>
                  <a:gd name="T20" fmla="*/ 4871 w 217"/>
                  <a:gd name="T21" fmla="*/ 977 h 210"/>
                  <a:gd name="T22" fmla="*/ 5842 w 217"/>
                  <a:gd name="T23" fmla="*/ 550 h 210"/>
                  <a:gd name="T24" fmla="*/ 6602 w 217"/>
                  <a:gd name="T25" fmla="*/ 381 h 210"/>
                  <a:gd name="T26" fmla="*/ 7143 w 217"/>
                  <a:gd name="T27" fmla="*/ 381 h 210"/>
                  <a:gd name="T28" fmla="*/ 8426 w 217"/>
                  <a:gd name="T29" fmla="*/ 0 h 210"/>
                  <a:gd name="T30" fmla="*/ 11978 w 217"/>
                  <a:gd name="T31" fmla="*/ 677 h 210"/>
                  <a:gd name="T32" fmla="*/ 12967 w 217"/>
                  <a:gd name="T33" fmla="*/ 977 h 210"/>
                  <a:gd name="T34" fmla="*/ 13941 w 217"/>
                  <a:gd name="T35" fmla="*/ 1241 h 210"/>
                  <a:gd name="T36" fmla="*/ 14776 w 217"/>
                  <a:gd name="T37" fmla="*/ 1527 h 210"/>
                  <a:gd name="T38" fmla="*/ 15411 w 217"/>
                  <a:gd name="T39" fmla="*/ 1877 h 210"/>
                  <a:gd name="T40" fmla="*/ 16106 w 217"/>
                  <a:gd name="T41" fmla="*/ 2203 h 210"/>
                  <a:gd name="T42" fmla="*/ 16652 w 217"/>
                  <a:gd name="T43" fmla="*/ 2584 h 210"/>
                  <a:gd name="T44" fmla="*/ 17081 w 217"/>
                  <a:gd name="T45" fmla="*/ 3081 h 210"/>
                  <a:gd name="T46" fmla="*/ 17584 w 217"/>
                  <a:gd name="T47" fmla="*/ 3682 h 210"/>
                  <a:gd name="T48" fmla="*/ 16652 w 217"/>
                  <a:gd name="T49" fmla="*/ 3295 h 210"/>
                  <a:gd name="T50" fmla="*/ 15760 w 217"/>
                  <a:gd name="T51" fmla="*/ 2935 h 210"/>
                  <a:gd name="T52" fmla="*/ 14861 w 217"/>
                  <a:gd name="T53" fmla="*/ 2708 h 210"/>
                  <a:gd name="T54" fmla="*/ 13941 w 217"/>
                  <a:gd name="T55" fmla="*/ 2408 h 210"/>
                  <a:gd name="T56" fmla="*/ 13209 w 217"/>
                  <a:gd name="T57" fmla="*/ 2203 h 210"/>
                  <a:gd name="T58" fmla="*/ 12445 w 217"/>
                  <a:gd name="T59" fmla="*/ 2135 h 210"/>
                  <a:gd name="T60" fmla="*/ 11564 w 217"/>
                  <a:gd name="T61" fmla="*/ 2003 h 210"/>
                  <a:gd name="T62" fmla="*/ 10834 w 217"/>
                  <a:gd name="T63" fmla="*/ 2003 h 210"/>
                  <a:gd name="T64" fmla="*/ 10134 w 217"/>
                  <a:gd name="T65" fmla="*/ 2003 h 210"/>
                  <a:gd name="T66" fmla="*/ 9402 w 217"/>
                  <a:gd name="T67" fmla="*/ 2034 h 210"/>
                  <a:gd name="T68" fmla="*/ 8650 w 217"/>
                  <a:gd name="T69" fmla="*/ 2203 h 210"/>
                  <a:gd name="T70" fmla="*/ 8017 w 217"/>
                  <a:gd name="T71" fmla="*/ 2386 h 210"/>
                  <a:gd name="T72" fmla="*/ 7371 w 217"/>
                  <a:gd name="T73" fmla="*/ 2708 h 210"/>
                  <a:gd name="T74" fmla="*/ 6612 w 217"/>
                  <a:gd name="T75" fmla="*/ 2935 h 210"/>
                  <a:gd name="T76" fmla="*/ 5997 w 217"/>
                  <a:gd name="T77" fmla="*/ 3319 h 210"/>
                  <a:gd name="T78" fmla="*/ 5367 w 217"/>
                  <a:gd name="T79" fmla="*/ 3728 h 210"/>
                  <a:gd name="T80" fmla="*/ 4219 w 217"/>
                  <a:gd name="T81" fmla="*/ 4968 h 210"/>
                  <a:gd name="T82" fmla="*/ 3433 w 217"/>
                  <a:gd name="T83" fmla="*/ 6497 h 210"/>
                  <a:gd name="T84" fmla="*/ 2973 w 217"/>
                  <a:gd name="T85" fmla="*/ 8397 h 210"/>
                  <a:gd name="T86" fmla="*/ 2808 w 217"/>
                  <a:gd name="T87" fmla="*/ 10267 h 210"/>
                  <a:gd name="T88" fmla="*/ 2808 w 217"/>
                  <a:gd name="T89" fmla="*/ 12344 h 210"/>
                  <a:gd name="T90" fmla="*/ 3080 w 217"/>
                  <a:gd name="T91" fmla="*/ 14140 h 210"/>
                  <a:gd name="T92" fmla="*/ 3316 w 217"/>
                  <a:gd name="T93" fmla="*/ 15789 h 210"/>
                  <a:gd name="T94" fmla="*/ 3721 w 217"/>
                  <a:gd name="T95" fmla="*/ 17088 h 210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0" t="0" r="r" b="b"/>
                <a:pathLst>
                  <a:path w="217" h="210">
                    <a:moveTo>
                      <a:pt x="46" y="210"/>
                    </a:moveTo>
                    <a:lnTo>
                      <a:pt x="37" y="198"/>
                    </a:lnTo>
                    <a:lnTo>
                      <a:pt x="26" y="181"/>
                    </a:lnTo>
                    <a:lnTo>
                      <a:pt x="15" y="159"/>
                    </a:lnTo>
                    <a:lnTo>
                      <a:pt x="5" y="135"/>
                    </a:lnTo>
                    <a:lnTo>
                      <a:pt x="0" y="109"/>
                    </a:lnTo>
                    <a:lnTo>
                      <a:pt x="1" y="82"/>
                    </a:lnTo>
                    <a:lnTo>
                      <a:pt x="9" y="57"/>
                    </a:lnTo>
                    <a:lnTo>
                      <a:pt x="27" y="35"/>
                    </a:lnTo>
                    <a:lnTo>
                      <a:pt x="45" y="22"/>
                    </a:lnTo>
                    <a:lnTo>
                      <a:pt x="60" y="12"/>
                    </a:lnTo>
                    <a:lnTo>
                      <a:pt x="72" y="7"/>
                    </a:lnTo>
                    <a:lnTo>
                      <a:pt x="81" y="5"/>
                    </a:lnTo>
                    <a:lnTo>
                      <a:pt x="88" y="5"/>
                    </a:lnTo>
                    <a:lnTo>
                      <a:pt x="104" y="0"/>
                    </a:lnTo>
                    <a:lnTo>
                      <a:pt x="148" y="8"/>
                    </a:lnTo>
                    <a:lnTo>
                      <a:pt x="160" y="12"/>
                    </a:lnTo>
                    <a:lnTo>
                      <a:pt x="172" y="15"/>
                    </a:lnTo>
                    <a:lnTo>
                      <a:pt x="182" y="19"/>
                    </a:lnTo>
                    <a:lnTo>
                      <a:pt x="190" y="23"/>
                    </a:lnTo>
                    <a:lnTo>
                      <a:pt x="198" y="27"/>
                    </a:lnTo>
                    <a:lnTo>
                      <a:pt x="205" y="32"/>
                    </a:lnTo>
                    <a:lnTo>
                      <a:pt x="211" y="38"/>
                    </a:lnTo>
                    <a:lnTo>
                      <a:pt x="217" y="45"/>
                    </a:lnTo>
                    <a:lnTo>
                      <a:pt x="205" y="40"/>
                    </a:lnTo>
                    <a:lnTo>
                      <a:pt x="194" y="36"/>
                    </a:lnTo>
                    <a:lnTo>
                      <a:pt x="183" y="33"/>
                    </a:lnTo>
                    <a:lnTo>
                      <a:pt x="172" y="30"/>
                    </a:lnTo>
                    <a:lnTo>
                      <a:pt x="163" y="27"/>
                    </a:lnTo>
                    <a:lnTo>
                      <a:pt x="153" y="26"/>
                    </a:lnTo>
                    <a:lnTo>
                      <a:pt x="143" y="24"/>
                    </a:lnTo>
                    <a:lnTo>
                      <a:pt x="134" y="24"/>
                    </a:lnTo>
                    <a:lnTo>
                      <a:pt x="125" y="24"/>
                    </a:lnTo>
                    <a:lnTo>
                      <a:pt x="116" y="25"/>
                    </a:lnTo>
                    <a:lnTo>
                      <a:pt x="107" y="27"/>
                    </a:lnTo>
                    <a:lnTo>
                      <a:pt x="99" y="29"/>
                    </a:lnTo>
                    <a:lnTo>
                      <a:pt x="91" y="33"/>
                    </a:lnTo>
                    <a:lnTo>
                      <a:pt x="82" y="36"/>
                    </a:lnTo>
                    <a:lnTo>
                      <a:pt x="74" y="41"/>
                    </a:lnTo>
                    <a:lnTo>
                      <a:pt x="66" y="46"/>
                    </a:lnTo>
                    <a:lnTo>
                      <a:pt x="52" y="61"/>
                    </a:lnTo>
                    <a:lnTo>
                      <a:pt x="42" y="80"/>
                    </a:lnTo>
                    <a:lnTo>
                      <a:pt x="37" y="103"/>
                    </a:lnTo>
                    <a:lnTo>
                      <a:pt x="35" y="126"/>
                    </a:lnTo>
                    <a:lnTo>
                      <a:pt x="35" y="151"/>
                    </a:lnTo>
                    <a:lnTo>
                      <a:pt x="38" y="174"/>
                    </a:lnTo>
                    <a:lnTo>
                      <a:pt x="41" y="194"/>
                    </a:lnTo>
                    <a:lnTo>
                      <a:pt x="46" y="21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3" name="Freeform 11"/>
              <p:cNvSpPr>
                <a:spLocks/>
              </p:cNvSpPr>
              <p:nvPr userDrawn="1"/>
            </p:nvSpPr>
            <p:spPr bwMode="ltGray">
              <a:xfrm rot="373331" flipH="1">
                <a:off x="41" y="2843"/>
                <a:ext cx="262" cy="308"/>
              </a:xfrm>
              <a:custGeom>
                <a:avLst/>
                <a:gdLst>
                  <a:gd name="T0" fmla="*/ 8633 w 182"/>
                  <a:gd name="T1" fmla="*/ 0 h 213"/>
                  <a:gd name="T2" fmla="*/ 8863 w 182"/>
                  <a:gd name="T3" fmla="*/ 169 h 213"/>
                  <a:gd name="T4" fmla="*/ 9359 w 182"/>
                  <a:gd name="T5" fmla="*/ 684 h 213"/>
                  <a:gd name="T6" fmla="*/ 10065 w 182"/>
                  <a:gd name="T7" fmla="*/ 1537 h 213"/>
                  <a:gd name="T8" fmla="*/ 10872 w 182"/>
                  <a:gd name="T9" fmla="*/ 2781 h 213"/>
                  <a:gd name="T10" fmla="*/ 11489 w 182"/>
                  <a:gd name="T11" fmla="*/ 4324 h 213"/>
                  <a:gd name="T12" fmla="*/ 11899 w 182"/>
                  <a:gd name="T13" fmla="*/ 6373 h 213"/>
                  <a:gd name="T14" fmla="*/ 11899 w 182"/>
                  <a:gd name="T15" fmla="*/ 8792 h 213"/>
                  <a:gd name="T16" fmla="*/ 11401 w 182"/>
                  <a:gd name="T17" fmla="*/ 11646 h 213"/>
                  <a:gd name="T18" fmla="*/ 11122 w 182"/>
                  <a:gd name="T19" fmla="*/ 12441 h 213"/>
                  <a:gd name="T20" fmla="*/ 10777 w 182"/>
                  <a:gd name="T21" fmla="*/ 13098 h 213"/>
                  <a:gd name="T22" fmla="*/ 10405 w 182"/>
                  <a:gd name="T23" fmla="*/ 13815 h 213"/>
                  <a:gd name="T24" fmla="*/ 9904 w 182"/>
                  <a:gd name="T25" fmla="*/ 14446 h 213"/>
                  <a:gd name="T26" fmla="*/ 9236 w 182"/>
                  <a:gd name="T27" fmla="*/ 15049 h 213"/>
                  <a:gd name="T28" fmla="*/ 8688 w 182"/>
                  <a:gd name="T29" fmla="*/ 15504 h 213"/>
                  <a:gd name="T30" fmla="*/ 8099 w 182"/>
                  <a:gd name="T31" fmla="*/ 15945 h 213"/>
                  <a:gd name="T32" fmla="*/ 7261 w 182"/>
                  <a:gd name="T33" fmla="*/ 16299 h 213"/>
                  <a:gd name="T34" fmla="*/ 6501 w 182"/>
                  <a:gd name="T35" fmla="*/ 16474 h 213"/>
                  <a:gd name="T36" fmla="*/ 5742 w 182"/>
                  <a:gd name="T37" fmla="*/ 16684 h 213"/>
                  <a:gd name="T38" fmla="*/ 4857 w 182"/>
                  <a:gd name="T39" fmla="*/ 16840 h 213"/>
                  <a:gd name="T40" fmla="*/ 3908 w 182"/>
                  <a:gd name="T41" fmla="*/ 16840 h 213"/>
                  <a:gd name="T42" fmla="*/ 2894 w 182"/>
                  <a:gd name="T43" fmla="*/ 16684 h 213"/>
                  <a:gd name="T44" fmla="*/ 1984 w 182"/>
                  <a:gd name="T45" fmla="*/ 16474 h 213"/>
                  <a:gd name="T46" fmla="*/ 929 w 182"/>
                  <a:gd name="T47" fmla="*/ 16114 h 213"/>
                  <a:gd name="T48" fmla="*/ 0 w 182"/>
                  <a:gd name="T49" fmla="*/ 15686 h 213"/>
                  <a:gd name="T50" fmla="*/ 887 w 182"/>
                  <a:gd name="T51" fmla="*/ 16299 h 213"/>
                  <a:gd name="T52" fmla="*/ 1758 w 182"/>
                  <a:gd name="T53" fmla="*/ 16684 h 213"/>
                  <a:gd name="T54" fmla="*/ 2646 w 182"/>
                  <a:gd name="T55" fmla="*/ 17098 h 213"/>
                  <a:gd name="T56" fmla="*/ 3389 w 182"/>
                  <a:gd name="T57" fmla="*/ 17397 h 213"/>
                  <a:gd name="T58" fmla="*/ 4166 w 182"/>
                  <a:gd name="T59" fmla="*/ 17646 h 213"/>
                  <a:gd name="T60" fmla="*/ 5021 w 182"/>
                  <a:gd name="T61" fmla="*/ 17745 h 213"/>
                  <a:gd name="T62" fmla="*/ 5751 w 182"/>
                  <a:gd name="T63" fmla="*/ 17776 h 213"/>
                  <a:gd name="T64" fmla="*/ 6536 w 182"/>
                  <a:gd name="T65" fmla="*/ 17776 h 213"/>
                  <a:gd name="T66" fmla="*/ 7228 w 182"/>
                  <a:gd name="T67" fmla="*/ 17745 h 213"/>
                  <a:gd name="T68" fmla="*/ 7920 w 182"/>
                  <a:gd name="T69" fmla="*/ 17579 h 213"/>
                  <a:gd name="T70" fmla="*/ 8519 w 182"/>
                  <a:gd name="T71" fmla="*/ 17397 h 213"/>
                  <a:gd name="T72" fmla="*/ 9156 w 182"/>
                  <a:gd name="T73" fmla="*/ 17221 h 213"/>
                  <a:gd name="T74" fmla="*/ 9734 w 182"/>
                  <a:gd name="T75" fmla="*/ 17008 h 213"/>
                  <a:gd name="T76" fmla="*/ 10281 w 182"/>
                  <a:gd name="T77" fmla="*/ 16628 h 213"/>
                  <a:gd name="T78" fmla="*/ 10777 w 182"/>
                  <a:gd name="T79" fmla="*/ 16299 h 213"/>
                  <a:gd name="T80" fmla="*/ 11234 w 182"/>
                  <a:gd name="T81" fmla="*/ 15945 h 213"/>
                  <a:gd name="T82" fmla="*/ 12507 w 182"/>
                  <a:gd name="T83" fmla="*/ 14696 h 213"/>
                  <a:gd name="T84" fmla="*/ 13385 w 182"/>
                  <a:gd name="T85" fmla="*/ 13461 h 213"/>
                  <a:gd name="T86" fmla="*/ 13905 w 182"/>
                  <a:gd name="T87" fmla="*/ 12031 h 213"/>
                  <a:gd name="T88" fmla="*/ 14190 w 182"/>
                  <a:gd name="T89" fmla="*/ 10722 h 213"/>
                  <a:gd name="T90" fmla="*/ 14361 w 182"/>
                  <a:gd name="T91" fmla="*/ 9309 h 213"/>
                  <a:gd name="T92" fmla="*/ 14361 w 182"/>
                  <a:gd name="T93" fmla="*/ 7913 h 213"/>
                  <a:gd name="T94" fmla="*/ 14430 w 182"/>
                  <a:gd name="T95" fmla="*/ 6607 h 213"/>
                  <a:gd name="T96" fmla="*/ 13669 w 182"/>
                  <a:gd name="T97" fmla="*/ 3855 h 213"/>
                  <a:gd name="T98" fmla="*/ 12377 w 182"/>
                  <a:gd name="T99" fmla="*/ 1716 h 213"/>
                  <a:gd name="T100" fmla="*/ 11918 w 182"/>
                  <a:gd name="T101" fmla="*/ 1537 h 213"/>
                  <a:gd name="T102" fmla="*/ 11659 w 182"/>
                  <a:gd name="T103" fmla="*/ 1275 h 213"/>
                  <a:gd name="T104" fmla="*/ 11234 w 182"/>
                  <a:gd name="T105" fmla="*/ 1066 h 213"/>
                  <a:gd name="T106" fmla="*/ 10939 w 182"/>
                  <a:gd name="T107" fmla="*/ 920 h 213"/>
                  <a:gd name="T108" fmla="*/ 10453 w 182"/>
                  <a:gd name="T109" fmla="*/ 737 h 213"/>
                  <a:gd name="T110" fmla="*/ 9976 w 182"/>
                  <a:gd name="T111" fmla="*/ 510 h 213"/>
                  <a:gd name="T112" fmla="*/ 9409 w 182"/>
                  <a:gd name="T113" fmla="*/ 244 h 213"/>
                  <a:gd name="T114" fmla="*/ 8633 w 182"/>
                  <a:gd name="T115" fmla="*/ 0 h 213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0" t="0" r="r" b="b"/>
                <a:pathLst>
                  <a:path w="182" h="213">
                    <a:moveTo>
                      <a:pt x="109" y="0"/>
                    </a:moveTo>
                    <a:lnTo>
                      <a:pt x="112" y="2"/>
                    </a:lnTo>
                    <a:lnTo>
                      <a:pt x="118" y="8"/>
                    </a:lnTo>
                    <a:lnTo>
                      <a:pt x="127" y="18"/>
                    </a:lnTo>
                    <a:lnTo>
                      <a:pt x="137" y="33"/>
                    </a:lnTo>
                    <a:lnTo>
                      <a:pt x="145" y="52"/>
                    </a:lnTo>
                    <a:lnTo>
                      <a:pt x="150" y="76"/>
                    </a:lnTo>
                    <a:lnTo>
                      <a:pt x="150" y="105"/>
                    </a:lnTo>
                    <a:lnTo>
                      <a:pt x="144" y="139"/>
                    </a:lnTo>
                    <a:lnTo>
                      <a:pt x="140" y="149"/>
                    </a:lnTo>
                    <a:lnTo>
                      <a:pt x="136" y="157"/>
                    </a:lnTo>
                    <a:lnTo>
                      <a:pt x="131" y="165"/>
                    </a:lnTo>
                    <a:lnTo>
                      <a:pt x="125" y="173"/>
                    </a:lnTo>
                    <a:lnTo>
                      <a:pt x="117" y="180"/>
                    </a:lnTo>
                    <a:lnTo>
                      <a:pt x="110" y="185"/>
                    </a:lnTo>
                    <a:lnTo>
                      <a:pt x="102" y="191"/>
                    </a:lnTo>
                    <a:lnTo>
                      <a:pt x="92" y="195"/>
                    </a:lnTo>
                    <a:lnTo>
                      <a:pt x="82" y="197"/>
                    </a:lnTo>
                    <a:lnTo>
                      <a:pt x="72" y="200"/>
                    </a:lnTo>
                    <a:lnTo>
                      <a:pt x="61" y="201"/>
                    </a:lnTo>
                    <a:lnTo>
                      <a:pt x="49" y="201"/>
                    </a:lnTo>
                    <a:lnTo>
                      <a:pt x="37" y="200"/>
                    </a:lnTo>
                    <a:lnTo>
                      <a:pt x="25" y="197"/>
                    </a:lnTo>
                    <a:lnTo>
                      <a:pt x="12" y="193"/>
                    </a:lnTo>
                    <a:lnTo>
                      <a:pt x="0" y="188"/>
                    </a:lnTo>
                    <a:lnTo>
                      <a:pt x="11" y="195"/>
                    </a:lnTo>
                    <a:lnTo>
                      <a:pt x="22" y="200"/>
                    </a:lnTo>
                    <a:lnTo>
                      <a:pt x="33" y="205"/>
                    </a:lnTo>
                    <a:lnTo>
                      <a:pt x="43" y="208"/>
                    </a:lnTo>
                    <a:lnTo>
                      <a:pt x="53" y="211"/>
                    </a:lnTo>
                    <a:lnTo>
                      <a:pt x="63" y="212"/>
                    </a:lnTo>
                    <a:lnTo>
                      <a:pt x="73" y="213"/>
                    </a:lnTo>
                    <a:lnTo>
                      <a:pt x="83" y="213"/>
                    </a:lnTo>
                    <a:lnTo>
                      <a:pt x="91" y="212"/>
                    </a:lnTo>
                    <a:lnTo>
                      <a:pt x="100" y="210"/>
                    </a:lnTo>
                    <a:lnTo>
                      <a:pt x="108" y="208"/>
                    </a:lnTo>
                    <a:lnTo>
                      <a:pt x="116" y="206"/>
                    </a:lnTo>
                    <a:lnTo>
                      <a:pt x="123" y="203"/>
                    </a:lnTo>
                    <a:lnTo>
                      <a:pt x="130" y="199"/>
                    </a:lnTo>
                    <a:lnTo>
                      <a:pt x="136" y="195"/>
                    </a:lnTo>
                    <a:lnTo>
                      <a:pt x="142" y="191"/>
                    </a:lnTo>
                    <a:lnTo>
                      <a:pt x="158" y="176"/>
                    </a:lnTo>
                    <a:lnTo>
                      <a:pt x="169" y="161"/>
                    </a:lnTo>
                    <a:lnTo>
                      <a:pt x="176" y="144"/>
                    </a:lnTo>
                    <a:lnTo>
                      <a:pt x="179" y="128"/>
                    </a:lnTo>
                    <a:lnTo>
                      <a:pt x="181" y="111"/>
                    </a:lnTo>
                    <a:lnTo>
                      <a:pt x="181" y="95"/>
                    </a:lnTo>
                    <a:lnTo>
                      <a:pt x="182" y="79"/>
                    </a:lnTo>
                    <a:lnTo>
                      <a:pt x="173" y="46"/>
                    </a:lnTo>
                    <a:lnTo>
                      <a:pt x="156" y="21"/>
                    </a:lnTo>
                    <a:lnTo>
                      <a:pt x="151" y="18"/>
                    </a:lnTo>
                    <a:lnTo>
                      <a:pt x="147" y="15"/>
                    </a:lnTo>
                    <a:lnTo>
                      <a:pt x="142" y="13"/>
                    </a:lnTo>
                    <a:lnTo>
                      <a:pt x="138" y="11"/>
                    </a:lnTo>
                    <a:lnTo>
                      <a:pt x="132" y="9"/>
                    </a:lnTo>
                    <a:lnTo>
                      <a:pt x="126" y="6"/>
                    </a:lnTo>
                    <a:lnTo>
                      <a:pt x="119" y="3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4" name="Freeform 12"/>
              <p:cNvSpPr>
                <a:spLocks/>
              </p:cNvSpPr>
              <p:nvPr userDrawn="1"/>
            </p:nvSpPr>
            <p:spPr bwMode="ltGray">
              <a:xfrm rot="373331" flipH="1">
                <a:off x="121" y="2907"/>
                <a:ext cx="93" cy="156"/>
              </a:xfrm>
              <a:custGeom>
                <a:avLst/>
                <a:gdLst>
                  <a:gd name="T0" fmla="*/ 2 w 128"/>
                  <a:gd name="T1" fmla="*/ 0 h 217"/>
                  <a:gd name="T2" fmla="*/ 2 w 128"/>
                  <a:gd name="T3" fmla="*/ 1 h 217"/>
                  <a:gd name="T4" fmla="*/ 3 w 128"/>
                  <a:gd name="T5" fmla="*/ 1 h 217"/>
                  <a:gd name="T6" fmla="*/ 3 w 128"/>
                  <a:gd name="T7" fmla="*/ 1 h 217"/>
                  <a:gd name="T8" fmla="*/ 3 w 128"/>
                  <a:gd name="T9" fmla="*/ 1 h 217"/>
                  <a:gd name="T10" fmla="*/ 3 w 128"/>
                  <a:gd name="T11" fmla="*/ 2 h 217"/>
                  <a:gd name="T12" fmla="*/ 3 w 128"/>
                  <a:gd name="T13" fmla="*/ 3 h 217"/>
                  <a:gd name="T14" fmla="*/ 2 w 128"/>
                  <a:gd name="T15" fmla="*/ 3 h 217"/>
                  <a:gd name="T16" fmla="*/ 1 w 128"/>
                  <a:gd name="T17" fmla="*/ 4 h 217"/>
                  <a:gd name="T18" fmla="*/ 1 w 128"/>
                  <a:gd name="T19" fmla="*/ 4 h 217"/>
                  <a:gd name="T20" fmla="*/ 1 w 128"/>
                  <a:gd name="T21" fmla="*/ 4 h 217"/>
                  <a:gd name="T22" fmla="*/ 1 w 128"/>
                  <a:gd name="T23" fmla="*/ 4 h 217"/>
                  <a:gd name="T24" fmla="*/ 1 w 128"/>
                  <a:gd name="T25" fmla="*/ 4 h 217"/>
                  <a:gd name="T26" fmla="*/ 1 w 128"/>
                  <a:gd name="T27" fmla="*/ 4 h 217"/>
                  <a:gd name="T28" fmla="*/ 1 w 128"/>
                  <a:gd name="T29" fmla="*/ 4 h 217"/>
                  <a:gd name="T30" fmla="*/ 0 w 128"/>
                  <a:gd name="T31" fmla="*/ 3 h 217"/>
                  <a:gd name="T32" fmla="*/ 1 w 128"/>
                  <a:gd name="T33" fmla="*/ 3 h 217"/>
                  <a:gd name="T34" fmla="*/ 1 w 128"/>
                  <a:gd name="T35" fmla="*/ 3 h 217"/>
                  <a:gd name="T36" fmla="*/ 1 w 128"/>
                  <a:gd name="T37" fmla="*/ 3 h 217"/>
                  <a:gd name="T38" fmla="*/ 1 w 128"/>
                  <a:gd name="T39" fmla="*/ 3 h 217"/>
                  <a:gd name="T40" fmla="*/ 1 w 128"/>
                  <a:gd name="T41" fmla="*/ 3 h 217"/>
                  <a:gd name="T42" fmla="*/ 2 w 128"/>
                  <a:gd name="T43" fmla="*/ 2 h 217"/>
                  <a:gd name="T44" fmla="*/ 2 w 128"/>
                  <a:gd name="T45" fmla="*/ 1 h 217"/>
                  <a:gd name="T46" fmla="*/ 2 w 128"/>
                  <a:gd name="T47" fmla="*/ 1 h 217"/>
                  <a:gd name="T48" fmla="*/ 2 w 128"/>
                  <a:gd name="T49" fmla="*/ 0 h 217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128" h="217">
                    <a:moveTo>
                      <a:pt x="94" y="0"/>
                    </a:moveTo>
                    <a:lnTo>
                      <a:pt x="105" y="9"/>
                    </a:lnTo>
                    <a:lnTo>
                      <a:pt x="115" y="27"/>
                    </a:lnTo>
                    <a:lnTo>
                      <a:pt x="123" y="50"/>
                    </a:lnTo>
                    <a:lnTo>
                      <a:pt x="128" y="78"/>
                    </a:lnTo>
                    <a:lnTo>
                      <a:pt x="127" y="111"/>
                    </a:lnTo>
                    <a:lnTo>
                      <a:pt x="116" y="145"/>
                    </a:lnTo>
                    <a:lnTo>
                      <a:pt x="94" y="181"/>
                    </a:lnTo>
                    <a:lnTo>
                      <a:pt x="60" y="217"/>
                    </a:lnTo>
                    <a:lnTo>
                      <a:pt x="49" y="213"/>
                    </a:lnTo>
                    <a:lnTo>
                      <a:pt x="38" y="210"/>
                    </a:lnTo>
                    <a:lnTo>
                      <a:pt x="26" y="205"/>
                    </a:lnTo>
                    <a:lnTo>
                      <a:pt x="16" y="201"/>
                    </a:lnTo>
                    <a:lnTo>
                      <a:pt x="8" y="196"/>
                    </a:lnTo>
                    <a:lnTo>
                      <a:pt x="2" y="190"/>
                    </a:lnTo>
                    <a:lnTo>
                      <a:pt x="0" y="183"/>
                    </a:lnTo>
                    <a:lnTo>
                      <a:pt x="1" y="178"/>
                    </a:lnTo>
                    <a:lnTo>
                      <a:pt x="13" y="171"/>
                    </a:lnTo>
                    <a:lnTo>
                      <a:pt x="29" y="161"/>
                    </a:lnTo>
                    <a:lnTo>
                      <a:pt x="46" y="150"/>
                    </a:lnTo>
                    <a:lnTo>
                      <a:pt x="63" y="134"/>
                    </a:lnTo>
                    <a:lnTo>
                      <a:pt x="79" y="112"/>
                    </a:lnTo>
                    <a:lnTo>
                      <a:pt x="91" y="83"/>
                    </a:lnTo>
                    <a:lnTo>
                      <a:pt x="97" y="46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5" name="Freeform 13"/>
              <p:cNvSpPr>
                <a:spLocks/>
              </p:cNvSpPr>
              <p:nvPr userDrawn="1"/>
            </p:nvSpPr>
            <p:spPr bwMode="ltGray">
              <a:xfrm rot="373331" flipH="1">
                <a:off x="313" y="3110"/>
                <a:ext cx="85" cy="93"/>
              </a:xfrm>
              <a:custGeom>
                <a:avLst/>
                <a:gdLst>
                  <a:gd name="T0" fmla="*/ 1 w 117"/>
                  <a:gd name="T1" fmla="*/ 0 h 132"/>
                  <a:gd name="T2" fmla="*/ 0 w 117"/>
                  <a:gd name="T3" fmla="*/ 1 h 132"/>
                  <a:gd name="T4" fmla="*/ 1 w 117"/>
                  <a:gd name="T5" fmla="*/ 1 h 132"/>
                  <a:gd name="T6" fmla="*/ 1 w 117"/>
                  <a:gd name="T7" fmla="*/ 1 h 132"/>
                  <a:gd name="T8" fmla="*/ 1 w 117"/>
                  <a:gd name="T9" fmla="*/ 1 h 132"/>
                  <a:gd name="T10" fmla="*/ 1 w 117"/>
                  <a:gd name="T11" fmla="*/ 1 h 132"/>
                  <a:gd name="T12" fmla="*/ 1 w 117"/>
                  <a:gd name="T13" fmla="*/ 1 h 132"/>
                  <a:gd name="T14" fmla="*/ 2 w 117"/>
                  <a:gd name="T15" fmla="*/ 1 h 132"/>
                  <a:gd name="T16" fmla="*/ 2 w 117"/>
                  <a:gd name="T17" fmla="*/ 1 h 132"/>
                  <a:gd name="T18" fmla="*/ 3 w 117"/>
                  <a:gd name="T19" fmla="*/ 2 h 132"/>
                  <a:gd name="T20" fmla="*/ 3 w 117"/>
                  <a:gd name="T21" fmla="*/ 2 h 132"/>
                  <a:gd name="T22" fmla="*/ 3 w 117"/>
                  <a:gd name="T23" fmla="*/ 1 h 132"/>
                  <a:gd name="T24" fmla="*/ 3 w 117"/>
                  <a:gd name="T25" fmla="*/ 1 h 132"/>
                  <a:gd name="T26" fmla="*/ 2 w 117"/>
                  <a:gd name="T27" fmla="*/ 1 h 132"/>
                  <a:gd name="T28" fmla="*/ 2 w 117"/>
                  <a:gd name="T29" fmla="*/ 1 h 132"/>
                  <a:gd name="T30" fmla="*/ 2 w 117"/>
                  <a:gd name="T31" fmla="*/ 1 h 132"/>
                  <a:gd name="T32" fmla="*/ 1 w 117"/>
                  <a:gd name="T33" fmla="*/ 1 h 132"/>
                  <a:gd name="T34" fmla="*/ 1 w 117"/>
                  <a:gd name="T35" fmla="*/ 1 h 132"/>
                  <a:gd name="T36" fmla="*/ 1 w 117"/>
                  <a:gd name="T37" fmla="*/ 1 h 132"/>
                  <a:gd name="T38" fmla="*/ 2 w 117"/>
                  <a:gd name="T39" fmla="*/ 1 h 132"/>
                  <a:gd name="T40" fmla="*/ 2 w 117"/>
                  <a:gd name="T41" fmla="*/ 1 h 132"/>
                  <a:gd name="T42" fmla="*/ 2 w 117"/>
                  <a:gd name="T43" fmla="*/ 1 h 132"/>
                  <a:gd name="T44" fmla="*/ 2 w 117"/>
                  <a:gd name="T45" fmla="*/ 1 h 132"/>
                  <a:gd name="T46" fmla="*/ 3 w 117"/>
                  <a:gd name="T47" fmla="*/ 1 h 132"/>
                  <a:gd name="T48" fmla="*/ 3 w 117"/>
                  <a:gd name="T49" fmla="*/ 1 h 132"/>
                  <a:gd name="T50" fmla="*/ 3 w 117"/>
                  <a:gd name="T51" fmla="*/ 1 h 132"/>
                  <a:gd name="T52" fmla="*/ 1 w 117"/>
                  <a:gd name="T53" fmla="*/ 0 h 132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117" h="132">
                    <a:moveTo>
                      <a:pt x="75" y="0"/>
                    </a:moveTo>
                    <a:lnTo>
                      <a:pt x="0" y="25"/>
                    </a:lnTo>
                    <a:lnTo>
                      <a:pt x="3" y="26"/>
                    </a:lnTo>
                    <a:lnTo>
                      <a:pt x="14" y="29"/>
                    </a:lnTo>
                    <a:lnTo>
                      <a:pt x="29" y="36"/>
                    </a:lnTo>
                    <a:lnTo>
                      <a:pt x="46" y="47"/>
                    </a:lnTo>
                    <a:lnTo>
                      <a:pt x="66" y="62"/>
                    </a:lnTo>
                    <a:lnTo>
                      <a:pt x="84" y="80"/>
                    </a:lnTo>
                    <a:lnTo>
                      <a:pt x="102" y="103"/>
                    </a:lnTo>
                    <a:lnTo>
                      <a:pt x="116" y="132"/>
                    </a:lnTo>
                    <a:lnTo>
                      <a:pt x="117" y="120"/>
                    </a:lnTo>
                    <a:lnTo>
                      <a:pt x="115" y="107"/>
                    </a:lnTo>
                    <a:lnTo>
                      <a:pt x="108" y="90"/>
                    </a:lnTo>
                    <a:lnTo>
                      <a:pt x="99" y="74"/>
                    </a:lnTo>
                    <a:lnTo>
                      <a:pt x="89" y="58"/>
                    </a:lnTo>
                    <a:lnTo>
                      <a:pt x="78" y="45"/>
                    </a:lnTo>
                    <a:lnTo>
                      <a:pt x="67" y="36"/>
                    </a:lnTo>
                    <a:lnTo>
                      <a:pt x="58" y="32"/>
                    </a:lnTo>
                    <a:lnTo>
                      <a:pt x="69" y="29"/>
                    </a:lnTo>
                    <a:lnTo>
                      <a:pt x="79" y="28"/>
                    </a:lnTo>
                    <a:lnTo>
                      <a:pt x="89" y="26"/>
                    </a:lnTo>
                    <a:lnTo>
                      <a:pt x="98" y="25"/>
                    </a:lnTo>
                    <a:lnTo>
                      <a:pt x="105" y="24"/>
                    </a:lnTo>
                    <a:lnTo>
                      <a:pt x="109" y="22"/>
                    </a:lnTo>
                    <a:lnTo>
                      <a:pt x="113" y="21"/>
                    </a:lnTo>
                    <a:lnTo>
                      <a:pt x="114" y="21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6" name="Freeform 14"/>
              <p:cNvSpPr>
                <a:spLocks/>
              </p:cNvSpPr>
              <p:nvPr userDrawn="1"/>
            </p:nvSpPr>
            <p:spPr bwMode="ltGray">
              <a:xfrm rot="373331" flipH="1">
                <a:off x="289" y="3135"/>
                <a:ext cx="21" cy="55"/>
              </a:xfrm>
              <a:custGeom>
                <a:avLst/>
                <a:gdLst>
                  <a:gd name="T0" fmla="*/ 1 w 29"/>
                  <a:gd name="T1" fmla="*/ 0 h 77"/>
                  <a:gd name="T2" fmla="*/ 1 w 29"/>
                  <a:gd name="T3" fmla="*/ 0 h 77"/>
                  <a:gd name="T4" fmla="*/ 1 w 29"/>
                  <a:gd name="T5" fmla="*/ 1 h 77"/>
                  <a:gd name="T6" fmla="*/ 1 w 29"/>
                  <a:gd name="T7" fmla="*/ 1 h 77"/>
                  <a:gd name="T8" fmla="*/ 1 w 29"/>
                  <a:gd name="T9" fmla="*/ 1 h 77"/>
                  <a:gd name="T10" fmla="*/ 1 w 29"/>
                  <a:gd name="T11" fmla="*/ 1 h 77"/>
                  <a:gd name="T12" fmla="*/ 0 w 29"/>
                  <a:gd name="T13" fmla="*/ 1 h 77"/>
                  <a:gd name="T14" fmla="*/ 1 w 29"/>
                  <a:gd name="T15" fmla="*/ 1 h 77"/>
                  <a:gd name="T16" fmla="*/ 1 w 29"/>
                  <a:gd name="T17" fmla="*/ 1 h 77"/>
                  <a:gd name="T18" fmla="*/ 1 w 29"/>
                  <a:gd name="T19" fmla="*/ 1 h 77"/>
                  <a:gd name="T20" fmla="*/ 1 w 29"/>
                  <a:gd name="T21" fmla="*/ 1 h 77"/>
                  <a:gd name="T22" fmla="*/ 1 w 29"/>
                  <a:gd name="T23" fmla="*/ 1 h 77"/>
                  <a:gd name="T24" fmla="*/ 1 w 29"/>
                  <a:gd name="T25" fmla="*/ 0 h 7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9" h="77">
                    <a:moveTo>
                      <a:pt x="29" y="0"/>
                    </a:moveTo>
                    <a:lnTo>
                      <a:pt x="23" y="0"/>
                    </a:lnTo>
                    <a:lnTo>
                      <a:pt x="16" y="4"/>
                    </a:lnTo>
                    <a:lnTo>
                      <a:pt x="9" y="9"/>
                    </a:lnTo>
                    <a:lnTo>
                      <a:pt x="4" y="19"/>
                    </a:lnTo>
                    <a:lnTo>
                      <a:pt x="1" y="30"/>
                    </a:lnTo>
                    <a:lnTo>
                      <a:pt x="0" y="44"/>
                    </a:lnTo>
                    <a:lnTo>
                      <a:pt x="3" y="60"/>
                    </a:lnTo>
                    <a:lnTo>
                      <a:pt x="11" y="77"/>
                    </a:lnTo>
                    <a:lnTo>
                      <a:pt x="15" y="53"/>
                    </a:lnTo>
                    <a:lnTo>
                      <a:pt x="19" y="37"/>
                    </a:lnTo>
                    <a:lnTo>
                      <a:pt x="23" y="22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067" name="Group 15"/>
              <p:cNvGrpSpPr>
                <a:grpSpLocks/>
              </p:cNvGrpSpPr>
              <p:nvPr userDrawn="1"/>
            </p:nvGrpSpPr>
            <p:grpSpPr bwMode="auto">
              <a:xfrm rot="10886446" flipH="1">
                <a:off x="335" y="3251"/>
                <a:ext cx="608" cy="369"/>
                <a:chOff x="-366" y="1704"/>
                <a:chExt cx="608" cy="369"/>
              </a:xfrm>
            </p:grpSpPr>
            <p:sp>
              <p:nvSpPr>
                <p:cNvPr id="1068" name="Freeform 16"/>
                <p:cNvSpPr>
                  <a:spLocks/>
                </p:cNvSpPr>
                <p:nvPr userDrawn="1"/>
              </p:nvSpPr>
              <p:spPr bwMode="ltGray">
                <a:xfrm rot="4200091">
                  <a:off x="-243" y="1807"/>
                  <a:ext cx="143" cy="390"/>
                </a:xfrm>
                <a:custGeom>
                  <a:avLst/>
                  <a:gdLst>
                    <a:gd name="T0" fmla="*/ 1 w 207"/>
                    <a:gd name="T1" fmla="*/ 1 h 564"/>
                    <a:gd name="T2" fmla="*/ 1 w 207"/>
                    <a:gd name="T3" fmla="*/ 1 h 564"/>
                    <a:gd name="T4" fmla="*/ 1 w 207"/>
                    <a:gd name="T5" fmla="*/ 1 h 564"/>
                    <a:gd name="T6" fmla="*/ 0 w 207"/>
                    <a:gd name="T7" fmla="*/ 1 h 564"/>
                    <a:gd name="T8" fmla="*/ 0 w 207"/>
                    <a:gd name="T9" fmla="*/ 2 h 564"/>
                    <a:gd name="T10" fmla="*/ 1 w 207"/>
                    <a:gd name="T11" fmla="*/ 2 h 564"/>
                    <a:gd name="T12" fmla="*/ 1 w 207"/>
                    <a:gd name="T13" fmla="*/ 3 h 564"/>
                    <a:gd name="T14" fmla="*/ 1 w 207"/>
                    <a:gd name="T15" fmla="*/ 3 h 564"/>
                    <a:gd name="T16" fmla="*/ 1 w 207"/>
                    <a:gd name="T17" fmla="*/ 3 h 564"/>
                    <a:gd name="T18" fmla="*/ 1 w 207"/>
                    <a:gd name="T19" fmla="*/ 4 h 564"/>
                    <a:gd name="T20" fmla="*/ 1 w 207"/>
                    <a:gd name="T21" fmla="*/ 4 h 564"/>
                    <a:gd name="T22" fmla="*/ 1 w 207"/>
                    <a:gd name="T23" fmla="*/ 5 h 564"/>
                    <a:gd name="T24" fmla="*/ 1 w 207"/>
                    <a:gd name="T25" fmla="*/ 6 h 564"/>
                    <a:gd name="T26" fmla="*/ 1 w 207"/>
                    <a:gd name="T27" fmla="*/ 6 h 564"/>
                    <a:gd name="T28" fmla="*/ 2 w 207"/>
                    <a:gd name="T29" fmla="*/ 6 h 564"/>
                    <a:gd name="T30" fmla="*/ 2 w 207"/>
                    <a:gd name="T31" fmla="*/ 6 h 564"/>
                    <a:gd name="T32" fmla="*/ 2 w 207"/>
                    <a:gd name="T33" fmla="*/ 7 h 564"/>
                    <a:gd name="T34" fmla="*/ 2 w 207"/>
                    <a:gd name="T35" fmla="*/ 6 h 564"/>
                    <a:gd name="T36" fmla="*/ 1 w 207"/>
                    <a:gd name="T37" fmla="*/ 6 h 564"/>
                    <a:gd name="T38" fmla="*/ 1 w 207"/>
                    <a:gd name="T39" fmla="*/ 5 h 564"/>
                    <a:gd name="T40" fmla="*/ 1 w 207"/>
                    <a:gd name="T41" fmla="*/ 4 h 564"/>
                    <a:gd name="T42" fmla="*/ 1 w 207"/>
                    <a:gd name="T43" fmla="*/ 4 h 564"/>
                    <a:gd name="T44" fmla="*/ 1 w 207"/>
                    <a:gd name="T45" fmla="*/ 4 h 564"/>
                    <a:gd name="T46" fmla="*/ 1 w 207"/>
                    <a:gd name="T47" fmla="*/ 3 h 564"/>
                    <a:gd name="T48" fmla="*/ 1 w 207"/>
                    <a:gd name="T49" fmla="*/ 3 h 564"/>
                    <a:gd name="T50" fmla="*/ 1 w 207"/>
                    <a:gd name="T51" fmla="*/ 3 h 564"/>
                    <a:gd name="T52" fmla="*/ 1 w 207"/>
                    <a:gd name="T53" fmla="*/ 1 h 564"/>
                    <a:gd name="T54" fmla="*/ 1 w 207"/>
                    <a:gd name="T55" fmla="*/ 1 h 564"/>
                    <a:gd name="T56" fmla="*/ 1 w 207"/>
                    <a:gd name="T57" fmla="*/ 0 h 564"/>
                    <a:gd name="T58" fmla="*/ 1 w 207"/>
                    <a:gd name="T59" fmla="*/ 1 h 564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0" t="0" r="r" b="b"/>
                  <a:pathLst>
                    <a:path w="207" h="564">
                      <a:moveTo>
                        <a:pt x="12" y="44"/>
                      </a:moveTo>
                      <a:lnTo>
                        <a:pt x="6" y="72"/>
                      </a:lnTo>
                      <a:lnTo>
                        <a:pt x="3" y="99"/>
                      </a:lnTo>
                      <a:lnTo>
                        <a:pt x="0" y="125"/>
                      </a:lnTo>
                      <a:lnTo>
                        <a:pt x="0" y="151"/>
                      </a:lnTo>
                      <a:lnTo>
                        <a:pt x="3" y="180"/>
                      </a:lnTo>
                      <a:lnTo>
                        <a:pt x="7" y="211"/>
                      </a:lnTo>
                      <a:lnTo>
                        <a:pt x="16" y="247"/>
                      </a:lnTo>
                      <a:lnTo>
                        <a:pt x="29" y="287"/>
                      </a:lnTo>
                      <a:lnTo>
                        <a:pt x="43" y="325"/>
                      </a:lnTo>
                      <a:lnTo>
                        <a:pt x="61" y="364"/>
                      </a:lnTo>
                      <a:lnTo>
                        <a:pt x="83" y="406"/>
                      </a:lnTo>
                      <a:lnTo>
                        <a:pt x="106" y="446"/>
                      </a:lnTo>
                      <a:lnTo>
                        <a:pt x="132" y="483"/>
                      </a:lnTo>
                      <a:lnTo>
                        <a:pt x="157" y="516"/>
                      </a:lnTo>
                      <a:lnTo>
                        <a:pt x="182" y="544"/>
                      </a:lnTo>
                      <a:lnTo>
                        <a:pt x="207" y="564"/>
                      </a:lnTo>
                      <a:lnTo>
                        <a:pt x="160" y="501"/>
                      </a:lnTo>
                      <a:lnTo>
                        <a:pt x="127" y="448"/>
                      </a:lnTo>
                      <a:lnTo>
                        <a:pt x="103" y="405"/>
                      </a:lnTo>
                      <a:lnTo>
                        <a:pt x="87" y="368"/>
                      </a:lnTo>
                      <a:lnTo>
                        <a:pt x="75" y="337"/>
                      </a:lnTo>
                      <a:lnTo>
                        <a:pt x="68" y="309"/>
                      </a:lnTo>
                      <a:lnTo>
                        <a:pt x="63" y="285"/>
                      </a:lnTo>
                      <a:lnTo>
                        <a:pt x="56" y="261"/>
                      </a:lnTo>
                      <a:lnTo>
                        <a:pt x="44" y="205"/>
                      </a:lnTo>
                      <a:lnTo>
                        <a:pt x="41" y="140"/>
                      </a:lnTo>
                      <a:lnTo>
                        <a:pt x="43" y="68"/>
                      </a:lnTo>
                      <a:lnTo>
                        <a:pt x="50" y="0"/>
                      </a:lnTo>
                      <a:lnTo>
                        <a:pt x="12" y="4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9" name="Freeform 17"/>
                <p:cNvSpPr>
                  <a:spLocks/>
                </p:cNvSpPr>
                <p:nvPr userDrawn="1"/>
              </p:nvSpPr>
              <p:spPr bwMode="ltGray">
                <a:xfrm rot="4200091">
                  <a:off x="124" y="1761"/>
                  <a:ext cx="33" cy="160"/>
                </a:xfrm>
                <a:custGeom>
                  <a:avLst/>
                  <a:gdLst>
                    <a:gd name="T0" fmla="*/ 0 w 47"/>
                    <a:gd name="T1" fmla="*/ 1 h 232"/>
                    <a:gd name="T2" fmla="*/ 1 w 47"/>
                    <a:gd name="T3" fmla="*/ 1 h 232"/>
                    <a:gd name="T4" fmla="*/ 1 w 47"/>
                    <a:gd name="T5" fmla="*/ 1 h 232"/>
                    <a:gd name="T6" fmla="*/ 1 w 47"/>
                    <a:gd name="T7" fmla="*/ 2 h 232"/>
                    <a:gd name="T8" fmla="*/ 1 w 47"/>
                    <a:gd name="T9" fmla="*/ 3 h 232"/>
                    <a:gd name="T10" fmla="*/ 1 w 47"/>
                    <a:gd name="T11" fmla="*/ 3 h 232"/>
                    <a:gd name="T12" fmla="*/ 1 w 47"/>
                    <a:gd name="T13" fmla="*/ 2 h 232"/>
                    <a:gd name="T14" fmla="*/ 1 w 47"/>
                    <a:gd name="T15" fmla="*/ 1 h 232"/>
                    <a:gd name="T16" fmla="*/ 1 w 47"/>
                    <a:gd name="T17" fmla="*/ 1 h 232"/>
                    <a:gd name="T18" fmla="*/ 1 w 47"/>
                    <a:gd name="T19" fmla="*/ 1 h 232"/>
                    <a:gd name="T20" fmla="*/ 1 w 47"/>
                    <a:gd name="T21" fmla="*/ 1 h 232"/>
                    <a:gd name="T22" fmla="*/ 1 w 47"/>
                    <a:gd name="T23" fmla="*/ 1 h 232"/>
                    <a:gd name="T24" fmla="*/ 1 w 47"/>
                    <a:gd name="T25" fmla="*/ 1 h 232"/>
                    <a:gd name="T26" fmla="*/ 1 w 47"/>
                    <a:gd name="T27" fmla="*/ 0 h 232"/>
                    <a:gd name="T28" fmla="*/ 0 w 47"/>
                    <a:gd name="T29" fmla="*/ 1 h 232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47" h="232">
                      <a:moveTo>
                        <a:pt x="0" y="19"/>
                      </a:moveTo>
                      <a:lnTo>
                        <a:pt x="14" y="55"/>
                      </a:lnTo>
                      <a:lnTo>
                        <a:pt x="22" y="101"/>
                      </a:lnTo>
                      <a:lnTo>
                        <a:pt x="24" y="159"/>
                      </a:lnTo>
                      <a:lnTo>
                        <a:pt x="19" y="232"/>
                      </a:lnTo>
                      <a:lnTo>
                        <a:pt x="45" y="217"/>
                      </a:lnTo>
                      <a:lnTo>
                        <a:pt x="47" y="178"/>
                      </a:lnTo>
                      <a:lnTo>
                        <a:pt x="47" y="140"/>
                      </a:lnTo>
                      <a:lnTo>
                        <a:pt x="45" y="103"/>
                      </a:lnTo>
                      <a:lnTo>
                        <a:pt x="41" y="71"/>
                      </a:lnTo>
                      <a:lnTo>
                        <a:pt x="36" y="52"/>
                      </a:lnTo>
                      <a:lnTo>
                        <a:pt x="29" y="34"/>
                      </a:lnTo>
                      <a:lnTo>
                        <a:pt x="22" y="17"/>
                      </a:lnTo>
                      <a:lnTo>
                        <a:pt x="13" y="0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70" name="Freeform 18"/>
                <p:cNvSpPr>
                  <a:spLocks/>
                </p:cNvSpPr>
                <p:nvPr userDrawn="1"/>
              </p:nvSpPr>
              <p:spPr bwMode="ltGray">
                <a:xfrm rot="4200091">
                  <a:off x="199" y="1720"/>
                  <a:ext cx="60" cy="27"/>
                </a:xfrm>
                <a:custGeom>
                  <a:avLst/>
                  <a:gdLst>
                    <a:gd name="T0" fmla="*/ 1 w 87"/>
                    <a:gd name="T1" fmla="*/ 1 h 40"/>
                    <a:gd name="T2" fmla="*/ 1 w 87"/>
                    <a:gd name="T3" fmla="*/ 1 h 40"/>
                    <a:gd name="T4" fmla="*/ 1 w 87"/>
                    <a:gd name="T5" fmla="*/ 1 h 40"/>
                    <a:gd name="T6" fmla="*/ 1 w 87"/>
                    <a:gd name="T7" fmla="*/ 1 h 40"/>
                    <a:gd name="T8" fmla="*/ 1 w 87"/>
                    <a:gd name="T9" fmla="*/ 1 h 40"/>
                    <a:gd name="T10" fmla="*/ 1 w 87"/>
                    <a:gd name="T11" fmla="*/ 1 h 40"/>
                    <a:gd name="T12" fmla="*/ 1 w 87"/>
                    <a:gd name="T13" fmla="*/ 1 h 40"/>
                    <a:gd name="T14" fmla="*/ 1 w 87"/>
                    <a:gd name="T15" fmla="*/ 0 h 40"/>
                    <a:gd name="T16" fmla="*/ 0 w 87"/>
                    <a:gd name="T17" fmla="*/ 1 h 40"/>
                    <a:gd name="T18" fmla="*/ 1 w 87"/>
                    <a:gd name="T19" fmla="*/ 1 h 40"/>
                    <a:gd name="T20" fmla="*/ 1 w 87"/>
                    <a:gd name="T21" fmla="*/ 1 h 40"/>
                    <a:gd name="T22" fmla="*/ 1 w 87"/>
                    <a:gd name="T23" fmla="*/ 1 h 40"/>
                    <a:gd name="T24" fmla="*/ 1 w 87"/>
                    <a:gd name="T25" fmla="*/ 1 h 40"/>
                    <a:gd name="T26" fmla="*/ 1 w 87"/>
                    <a:gd name="T27" fmla="*/ 1 h 40"/>
                    <a:gd name="T28" fmla="*/ 1 w 87"/>
                    <a:gd name="T29" fmla="*/ 1 h 40"/>
                    <a:gd name="T30" fmla="*/ 1 w 87"/>
                    <a:gd name="T31" fmla="*/ 1 h 40"/>
                    <a:gd name="T32" fmla="*/ 1 w 87"/>
                    <a:gd name="T33" fmla="*/ 1 h 40"/>
                    <a:gd name="T34" fmla="*/ 1 w 87"/>
                    <a:gd name="T35" fmla="*/ 1 h 40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87" h="40">
                      <a:moveTo>
                        <a:pt x="87" y="22"/>
                      </a:moveTo>
                      <a:lnTo>
                        <a:pt x="77" y="17"/>
                      </a:lnTo>
                      <a:lnTo>
                        <a:pt x="68" y="12"/>
                      </a:lnTo>
                      <a:lnTo>
                        <a:pt x="58" y="7"/>
                      </a:lnTo>
                      <a:lnTo>
                        <a:pt x="47" y="5"/>
                      </a:lnTo>
                      <a:lnTo>
                        <a:pt x="37" y="3"/>
                      </a:lnTo>
                      <a:lnTo>
                        <a:pt x="26" y="2"/>
                      </a:lnTo>
                      <a:lnTo>
                        <a:pt x="13" y="0"/>
                      </a:lnTo>
                      <a:lnTo>
                        <a:pt x="0" y="2"/>
                      </a:lnTo>
                      <a:lnTo>
                        <a:pt x="6" y="6"/>
                      </a:lnTo>
                      <a:lnTo>
                        <a:pt x="14" y="10"/>
                      </a:lnTo>
                      <a:lnTo>
                        <a:pt x="22" y="14"/>
                      </a:lnTo>
                      <a:lnTo>
                        <a:pt x="33" y="18"/>
                      </a:lnTo>
                      <a:lnTo>
                        <a:pt x="42" y="22"/>
                      </a:lnTo>
                      <a:lnTo>
                        <a:pt x="52" y="27"/>
                      </a:lnTo>
                      <a:lnTo>
                        <a:pt x="64" y="33"/>
                      </a:lnTo>
                      <a:lnTo>
                        <a:pt x="74" y="40"/>
                      </a:lnTo>
                      <a:lnTo>
                        <a:pt x="87" y="22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036" name="Group 19"/>
            <p:cNvGrpSpPr>
              <a:grpSpLocks/>
            </p:cNvGrpSpPr>
            <p:nvPr/>
          </p:nvGrpSpPr>
          <p:grpSpPr bwMode="auto">
            <a:xfrm rot="6248562">
              <a:off x="343" y="3854"/>
              <a:ext cx="392" cy="424"/>
              <a:chOff x="1727" y="866"/>
              <a:chExt cx="129" cy="157"/>
            </a:xfrm>
          </p:grpSpPr>
          <p:sp>
            <p:nvSpPr>
              <p:cNvPr id="1059" name="Freeform 20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0 w 83"/>
                  <a:gd name="T1" fmla="*/ 1 h 117"/>
                  <a:gd name="T2" fmla="*/ 0 w 83"/>
                  <a:gd name="T3" fmla="*/ 0 h 117"/>
                  <a:gd name="T4" fmla="*/ 0 w 83"/>
                  <a:gd name="T5" fmla="*/ 1 h 117"/>
                  <a:gd name="T6" fmla="*/ 0 w 83"/>
                  <a:gd name="T7" fmla="*/ 1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0" name="Freeform 21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1 h 98"/>
                  <a:gd name="T2" fmla="*/ 1 w 140"/>
                  <a:gd name="T3" fmla="*/ 0 h 98"/>
                  <a:gd name="T4" fmla="*/ 1 w 140"/>
                  <a:gd name="T5" fmla="*/ 1 h 98"/>
                  <a:gd name="T6" fmla="*/ 0 w 140"/>
                  <a:gd name="T7" fmla="*/ 1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1" name="Freeform 22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1 h 49"/>
                  <a:gd name="T2" fmla="*/ 1 w 145"/>
                  <a:gd name="T3" fmla="*/ 0 h 49"/>
                  <a:gd name="T4" fmla="*/ 1 w 145"/>
                  <a:gd name="T5" fmla="*/ 1 h 49"/>
                  <a:gd name="T6" fmla="*/ 0 w 145"/>
                  <a:gd name="T7" fmla="*/ 1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037" name="Group 23"/>
            <p:cNvGrpSpPr>
              <a:grpSpLocks/>
            </p:cNvGrpSpPr>
            <p:nvPr/>
          </p:nvGrpSpPr>
          <p:grpSpPr bwMode="auto">
            <a:xfrm rot="5003157">
              <a:off x="249" y="1102"/>
              <a:ext cx="412" cy="500"/>
              <a:chOff x="1727" y="866"/>
              <a:chExt cx="129" cy="157"/>
            </a:xfrm>
          </p:grpSpPr>
          <p:sp>
            <p:nvSpPr>
              <p:cNvPr id="1056" name="Freeform 24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0 w 83"/>
                  <a:gd name="T1" fmla="*/ 1 h 117"/>
                  <a:gd name="T2" fmla="*/ 0 w 83"/>
                  <a:gd name="T3" fmla="*/ 0 h 117"/>
                  <a:gd name="T4" fmla="*/ 0 w 83"/>
                  <a:gd name="T5" fmla="*/ 1 h 117"/>
                  <a:gd name="T6" fmla="*/ 0 w 83"/>
                  <a:gd name="T7" fmla="*/ 1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7" name="Freeform 25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1 h 98"/>
                  <a:gd name="T2" fmla="*/ 1 w 140"/>
                  <a:gd name="T3" fmla="*/ 0 h 98"/>
                  <a:gd name="T4" fmla="*/ 1 w 140"/>
                  <a:gd name="T5" fmla="*/ 1 h 98"/>
                  <a:gd name="T6" fmla="*/ 0 w 140"/>
                  <a:gd name="T7" fmla="*/ 1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8" name="Freeform 26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1 h 49"/>
                  <a:gd name="T2" fmla="*/ 1 w 145"/>
                  <a:gd name="T3" fmla="*/ 0 h 49"/>
                  <a:gd name="T4" fmla="*/ 1 w 145"/>
                  <a:gd name="T5" fmla="*/ 1 h 49"/>
                  <a:gd name="T6" fmla="*/ 0 w 145"/>
                  <a:gd name="T7" fmla="*/ 1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038" name="Group 27"/>
            <p:cNvGrpSpPr>
              <a:grpSpLocks/>
            </p:cNvGrpSpPr>
            <p:nvPr/>
          </p:nvGrpSpPr>
          <p:grpSpPr bwMode="auto">
            <a:xfrm>
              <a:off x="815" y="0"/>
              <a:ext cx="345" cy="367"/>
              <a:chOff x="1727" y="866"/>
              <a:chExt cx="129" cy="157"/>
            </a:xfrm>
          </p:grpSpPr>
          <p:sp>
            <p:nvSpPr>
              <p:cNvPr id="1053" name="Freeform 28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0 w 83"/>
                  <a:gd name="T1" fmla="*/ 1 h 117"/>
                  <a:gd name="T2" fmla="*/ 0 w 83"/>
                  <a:gd name="T3" fmla="*/ 0 h 117"/>
                  <a:gd name="T4" fmla="*/ 0 w 83"/>
                  <a:gd name="T5" fmla="*/ 1 h 117"/>
                  <a:gd name="T6" fmla="*/ 0 w 83"/>
                  <a:gd name="T7" fmla="*/ 1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4" name="Freeform 29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1 h 98"/>
                  <a:gd name="T2" fmla="*/ 1 w 140"/>
                  <a:gd name="T3" fmla="*/ 0 h 98"/>
                  <a:gd name="T4" fmla="*/ 1 w 140"/>
                  <a:gd name="T5" fmla="*/ 1 h 98"/>
                  <a:gd name="T6" fmla="*/ 0 w 140"/>
                  <a:gd name="T7" fmla="*/ 1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5" name="Freeform 30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1 h 49"/>
                  <a:gd name="T2" fmla="*/ 1 w 145"/>
                  <a:gd name="T3" fmla="*/ 0 h 49"/>
                  <a:gd name="T4" fmla="*/ 1 w 145"/>
                  <a:gd name="T5" fmla="*/ 1 h 49"/>
                  <a:gd name="T6" fmla="*/ 0 w 145"/>
                  <a:gd name="T7" fmla="*/ 1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39" name="Freeform 31"/>
            <p:cNvSpPr>
              <a:spLocks/>
            </p:cNvSpPr>
            <p:nvPr/>
          </p:nvSpPr>
          <p:spPr bwMode="ltGray">
            <a:xfrm>
              <a:off x="87" y="94"/>
              <a:ext cx="699" cy="756"/>
            </a:xfrm>
            <a:custGeom>
              <a:avLst/>
              <a:gdLst>
                <a:gd name="T0" fmla="*/ 1 w 699"/>
                <a:gd name="T1" fmla="*/ 392 h 756"/>
                <a:gd name="T2" fmla="*/ 3 w 699"/>
                <a:gd name="T3" fmla="*/ 252 h 756"/>
                <a:gd name="T4" fmla="*/ 21 w 699"/>
                <a:gd name="T5" fmla="*/ 210 h 756"/>
                <a:gd name="T6" fmla="*/ 29 w 699"/>
                <a:gd name="T7" fmla="*/ 182 h 756"/>
                <a:gd name="T8" fmla="*/ 39 w 699"/>
                <a:gd name="T9" fmla="*/ 154 h 756"/>
                <a:gd name="T10" fmla="*/ 51 w 699"/>
                <a:gd name="T11" fmla="*/ 138 h 756"/>
                <a:gd name="T12" fmla="*/ 111 w 699"/>
                <a:gd name="T13" fmla="*/ 74 h 756"/>
                <a:gd name="T14" fmla="*/ 169 w 699"/>
                <a:gd name="T15" fmla="*/ 30 h 756"/>
                <a:gd name="T16" fmla="*/ 225 w 699"/>
                <a:gd name="T17" fmla="*/ 10 h 756"/>
                <a:gd name="T18" fmla="*/ 249 w 699"/>
                <a:gd name="T19" fmla="*/ 4 h 756"/>
                <a:gd name="T20" fmla="*/ 265 w 699"/>
                <a:gd name="T21" fmla="*/ 0 h 756"/>
                <a:gd name="T22" fmla="*/ 357 w 699"/>
                <a:gd name="T23" fmla="*/ 2 h 756"/>
                <a:gd name="T24" fmla="*/ 385 w 699"/>
                <a:gd name="T25" fmla="*/ 6 h 756"/>
                <a:gd name="T26" fmla="*/ 489 w 699"/>
                <a:gd name="T27" fmla="*/ 40 h 756"/>
                <a:gd name="T28" fmla="*/ 619 w 699"/>
                <a:gd name="T29" fmla="*/ 128 h 756"/>
                <a:gd name="T30" fmla="*/ 653 w 699"/>
                <a:gd name="T31" fmla="*/ 178 h 756"/>
                <a:gd name="T32" fmla="*/ 693 w 699"/>
                <a:gd name="T33" fmla="*/ 322 h 756"/>
                <a:gd name="T34" fmla="*/ 687 w 699"/>
                <a:gd name="T35" fmla="*/ 434 h 756"/>
                <a:gd name="T36" fmla="*/ 665 w 699"/>
                <a:gd name="T37" fmla="*/ 538 h 756"/>
                <a:gd name="T38" fmla="*/ 639 w 699"/>
                <a:gd name="T39" fmla="*/ 564 h 756"/>
                <a:gd name="T40" fmla="*/ 631 w 699"/>
                <a:gd name="T41" fmla="*/ 580 h 756"/>
                <a:gd name="T42" fmla="*/ 607 w 699"/>
                <a:gd name="T43" fmla="*/ 588 h 756"/>
                <a:gd name="T44" fmla="*/ 473 w 699"/>
                <a:gd name="T45" fmla="*/ 664 h 756"/>
                <a:gd name="T46" fmla="*/ 449 w 699"/>
                <a:gd name="T47" fmla="*/ 678 h 756"/>
                <a:gd name="T48" fmla="*/ 405 w 699"/>
                <a:gd name="T49" fmla="*/ 684 h 756"/>
                <a:gd name="T50" fmla="*/ 375 w 699"/>
                <a:gd name="T51" fmla="*/ 690 h 756"/>
                <a:gd name="T52" fmla="*/ 267 w 699"/>
                <a:gd name="T53" fmla="*/ 684 h 756"/>
                <a:gd name="T54" fmla="*/ 259 w 699"/>
                <a:gd name="T55" fmla="*/ 722 h 756"/>
                <a:gd name="T56" fmla="*/ 241 w 699"/>
                <a:gd name="T57" fmla="*/ 756 h 756"/>
                <a:gd name="T58" fmla="*/ 185 w 699"/>
                <a:gd name="T59" fmla="*/ 728 h 756"/>
                <a:gd name="T60" fmla="*/ 163 w 699"/>
                <a:gd name="T61" fmla="*/ 720 h 756"/>
                <a:gd name="T62" fmla="*/ 151 w 699"/>
                <a:gd name="T63" fmla="*/ 716 h 756"/>
                <a:gd name="T64" fmla="*/ 195 w 699"/>
                <a:gd name="T65" fmla="*/ 674 h 756"/>
                <a:gd name="T66" fmla="*/ 211 w 699"/>
                <a:gd name="T67" fmla="*/ 644 h 756"/>
                <a:gd name="T68" fmla="*/ 209 w 699"/>
                <a:gd name="T69" fmla="*/ 626 h 756"/>
                <a:gd name="T70" fmla="*/ 195 w 699"/>
                <a:gd name="T71" fmla="*/ 620 h 756"/>
                <a:gd name="T72" fmla="*/ 165 w 699"/>
                <a:gd name="T73" fmla="*/ 596 h 756"/>
                <a:gd name="T74" fmla="*/ 99 w 699"/>
                <a:gd name="T75" fmla="*/ 534 h 756"/>
                <a:gd name="T76" fmla="*/ 61 w 699"/>
                <a:gd name="T77" fmla="*/ 506 h 756"/>
                <a:gd name="T78" fmla="*/ 23 w 699"/>
                <a:gd name="T79" fmla="*/ 470 h 756"/>
                <a:gd name="T80" fmla="*/ 7 w 699"/>
                <a:gd name="T81" fmla="*/ 434 h 756"/>
                <a:gd name="T82" fmla="*/ 5 w 699"/>
                <a:gd name="T83" fmla="*/ 396 h 756"/>
                <a:gd name="T84" fmla="*/ 1 w 699"/>
                <a:gd name="T85" fmla="*/ 392 h 75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99" h="756">
                  <a:moveTo>
                    <a:pt x="1" y="392"/>
                  </a:moveTo>
                  <a:cubicBezTo>
                    <a:pt x="2" y="345"/>
                    <a:pt x="2" y="299"/>
                    <a:pt x="3" y="252"/>
                  </a:cubicBezTo>
                  <a:cubicBezTo>
                    <a:pt x="3" y="238"/>
                    <a:pt x="16" y="224"/>
                    <a:pt x="21" y="210"/>
                  </a:cubicBezTo>
                  <a:cubicBezTo>
                    <a:pt x="24" y="202"/>
                    <a:pt x="29" y="182"/>
                    <a:pt x="29" y="182"/>
                  </a:cubicBezTo>
                  <a:cubicBezTo>
                    <a:pt x="32" y="173"/>
                    <a:pt x="34" y="163"/>
                    <a:pt x="39" y="154"/>
                  </a:cubicBezTo>
                  <a:cubicBezTo>
                    <a:pt x="42" y="148"/>
                    <a:pt x="51" y="138"/>
                    <a:pt x="51" y="138"/>
                  </a:cubicBezTo>
                  <a:cubicBezTo>
                    <a:pt x="58" y="116"/>
                    <a:pt x="88" y="82"/>
                    <a:pt x="111" y="74"/>
                  </a:cubicBezTo>
                  <a:cubicBezTo>
                    <a:pt x="128" y="61"/>
                    <a:pt x="149" y="37"/>
                    <a:pt x="169" y="30"/>
                  </a:cubicBezTo>
                  <a:cubicBezTo>
                    <a:pt x="182" y="17"/>
                    <a:pt x="207" y="15"/>
                    <a:pt x="225" y="10"/>
                  </a:cubicBezTo>
                  <a:cubicBezTo>
                    <a:pt x="233" y="8"/>
                    <a:pt x="241" y="6"/>
                    <a:pt x="249" y="4"/>
                  </a:cubicBezTo>
                  <a:cubicBezTo>
                    <a:pt x="254" y="3"/>
                    <a:pt x="265" y="0"/>
                    <a:pt x="265" y="0"/>
                  </a:cubicBezTo>
                  <a:cubicBezTo>
                    <a:pt x="296" y="1"/>
                    <a:pt x="326" y="0"/>
                    <a:pt x="357" y="2"/>
                  </a:cubicBezTo>
                  <a:cubicBezTo>
                    <a:pt x="366" y="2"/>
                    <a:pt x="385" y="6"/>
                    <a:pt x="385" y="6"/>
                  </a:cubicBezTo>
                  <a:cubicBezTo>
                    <a:pt x="417" y="17"/>
                    <a:pt x="463" y="14"/>
                    <a:pt x="489" y="40"/>
                  </a:cubicBezTo>
                  <a:cubicBezTo>
                    <a:pt x="528" y="60"/>
                    <a:pt x="592" y="105"/>
                    <a:pt x="619" y="128"/>
                  </a:cubicBezTo>
                  <a:cubicBezTo>
                    <a:pt x="635" y="134"/>
                    <a:pt x="643" y="164"/>
                    <a:pt x="653" y="178"/>
                  </a:cubicBezTo>
                  <a:cubicBezTo>
                    <a:pt x="667" y="234"/>
                    <a:pt x="687" y="265"/>
                    <a:pt x="693" y="322"/>
                  </a:cubicBezTo>
                  <a:cubicBezTo>
                    <a:pt x="699" y="365"/>
                    <a:pt x="692" y="398"/>
                    <a:pt x="687" y="434"/>
                  </a:cubicBezTo>
                  <a:cubicBezTo>
                    <a:pt x="686" y="469"/>
                    <a:pt x="691" y="510"/>
                    <a:pt x="665" y="538"/>
                  </a:cubicBezTo>
                  <a:cubicBezTo>
                    <a:pt x="657" y="547"/>
                    <a:pt x="644" y="553"/>
                    <a:pt x="639" y="564"/>
                  </a:cubicBezTo>
                  <a:cubicBezTo>
                    <a:pt x="636" y="569"/>
                    <a:pt x="636" y="576"/>
                    <a:pt x="631" y="580"/>
                  </a:cubicBezTo>
                  <a:cubicBezTo>
                    <a:pt x="624" y="585"/>
                    <a:pt x="607" y="588"/>
                    <a:pt x="607" y="588"/>
                  </a:cubicBezTo>
                  <a:cubicBezTo>
                    <a:pt x="581" y="602"/>
                    <a:pt x="499" y="649"/>
                    <a:pt x="473" y="664"/>
                  </a:cubicBezTo>
                  <a:cubicBezTo>
                    <a:pt x="465" y="666"/>
                    <a:pt x="449" y="678"/>
                    <a:pt x="449" y="678"/>
                  </a:cubicBezTo>
                  <a:cubicBezTo>
                    <a:pt x="438" y="685"/>
                    <a:pt x="417" y="679"/>
                    <a:pt x="405" y="684"/>
                  </a:cubicBezTo>
                  <a:cubicBezTo>
                    <a:pt x="396" y="687"/>
                    <a:pt x="385" y="688"/>
                    <a:pt x="375" y="690"/>
                  </a:cubicBezTo>
                  <a:cubicBezTo>
                    <a:pt x="328" y="689"/>
                    <a:pt x="307" y="687"/>
                    <a:pt x="267" y="684"/>
                  </a:cubicBezTo>
                  <a:cubicBezTo>
                    <a:pt x="249" y="690"/>
                    <a:pt x="264" y="683"/>
                    <a:pt x="259" y="722"/>
                  </a:cubicBezTo>
                  <a:cubicBezTo>
                    <a:pt x="258" y="733"/>
                    <a:pt x="250" y="750"/>
                    <a:pt x="241" y="756"/>
                  </a:cubicBezTo>
                  <a:cubicBezTo>
                    <a:pt x="218" y="752"/>
                    <a:pt x="207" y="735"/>
                    <a:pt x="185" y="728"/>
                  </a:cubicBezTo>
                  <a:cubicBezTo>
                    <a:pt x="176" y="725"/>
                    <a:pt x="171" y="724"/>
                    <a:pt x="163" y="720"/>
                  </a:cubicBezTo>
                  <a:cubicBezTo>
                    <a:pt x="159" y="718"/>
                    <a:pt x="151" y="716"/>
                    <a:pt x="151" y="716"/>
                  </a:cubicBezTo>
                  <a:cubicBezTo>
                    <a:pt x="157" y="695"/>
                    <a:pt x="180" y="689"/>
                    <a:pt x="195" y="674"/>
                  </a:cubicBezTo>
                  <a:cubicBezTo>
                    <a:pt x="198" y="665"/>
                    <a:pt x="205" y="652"/>
                    <a:pt x="211" y="644"/>
                  </a:cubicBezTo>
                  <a:cubicBezTo>
                    <a:pt x="210" y="638"/>
                    <a:pt x="212" y="631"/>
                    <a:pt x="209" y="626"/>
                  </a:cubicBezTo>
                  <a:cubicBezTo>
                    <a:pt x="207" y="621"/>
                    <a:pt x="199" y="623"/>
                    <a:pt x="195" y="620"/>
                  </a:cubicBezTo>
                  <a:cubicBezTo>
                    <a:pt x="185" y="612"/>
                    <a:pt x="173" y="606"/>
                    <a:pt x="165" y="596"/>
                  </a:cubicBezTo>
                  <a:cubicBezTo>
                    <a:pt x="146" y="573"/>
                    <a:pt x="123" y="552"/>
                    <a:pt x="99" y="534"/>
                  </a:cubicBezTo>
                  <a:cubicBezTo>
                    <a:pt x="87" y="525"/>
                    <a:pt x="72" y="517"/>
                    <a:pt x="61" y="506"/>
                  </a:cubicBezTo>
                  <a:cubicBezTo>
                    <a:pt x="49" y="494"/>
                    <a:pt x="37" y="480"/>
                    <a:pt x="23" y="470"/>
                  </a:cubicBezTo>
                  <a:cubicBezTo>
                    <a:pt x="13" y="456"/>
                    <a:pt x="10" y="451"/>
                    <a:pt x="7" y="434"/>
                  </a:cubicBezTo>
                  <a:cubicBezTo>
                    <a:pt x="6" y="421"/>
                    <a:pt x="7" y="408"/>
                    <a:pt x="5" y="396"/>
                  </a:cubicBezTo>
                  <a:cubicBezTo>
                    <a:pt x="5" y="394"/>
                    <a:pt x="0" y="391"/>
                    <a:pt x="1" y="392"/>
                  </a:cubicBez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0" name="Freeform 32"/>
            <p:cNvSpPr>
              <a:spLocks/>
            </p:cNvSpPr>
            <p:nvPr/>
          </p:nvSpPr>
          <p:spPr bwMode="ltGray">
            <a:xfrm rot="828663">
              <a:off x="242" y="3404"/>
              <a:ext cx="132" cy="167"/>
            </a:xfrm>
            <a:custGeom>
              <a:avLst/>
              <a:gdLst>
                <a:gd name="T0" fmla="*/ 0 w 109"/>
                <a:gd name="T1" fmla="*/ 0 h 156"/>
                <a:gd name="T2" fmla="*/ 48 w 109"/>
                <a:gd name="T3" fmla="*/ 1 h 156"/>
                <a:gd name="T4" fmla="*/ 183 w 109"/>
                <a:gd name="T5" fmla="*/ 5 h 156"/>
                <a:gd name="T6" fmla="*/ 366 w 109"/>
                <a:gd name="T7" fmla="*/ 26 h 156"/>
                <a:gd name="T8" fmla="*/ 579 w 109"/>
                <a:gd name="T9" fmla="*/ 55 h 156"/>
                <a:gd name="T10" fmla="*/ 774 w 109"/>
                <a:gd name="T11" fmla="*/ 100 h 156"/>
                <a:gd name="T12" fmla="*/ 952 w 109"/>
                <a:gd name="T13" fmla="*/ 162 h 156"/>
                <a:gd name="T14" fmla="*/ 1063 w 109"/>
                <a:gd name="T15" fmla="*/ 244 h 156"/>
                <a:gd name="T16" fmla="*/ 1089 w 109"/>
                <a:gd name="T17" fmla="*/ 358 h 156"/>
                <a:gd name="T18" fmla="*/ 1037 w 109"/>
                <a:gd name="T19" fmla="*/ 358 h 156"/>
                <a:gd name="T20" fmla="*/ 986 w 109"/>
                <a:gd name="T21" fmla="*/ 358 h 156"/>
                <a:gd name="T22" fmla="*/ 926 w 109"/>
                <a:gd name="T23" fmla="*/ 358 h 156"/>
                <a:gd name="T24" fmla="*/ 856 w 109"/>
                <a:gd name="T25" fmla="*/ 347 h 156"/>
                <a:gd name="T26" fmla="*/ 807 w 109"/>
                <a:gd name="T27" fmla="*/ 346 h 156"/>
                <a:gd name="T28" fmla="*/ 742 w 109"/>
                <a:gd name="T29" fmla="*/ 340 h 156"/>
                <a:gd name="T30" fmla="*/ 655 w 109"/>
                <a:gd name="T31" fmla="*/ 328 h 156"/>
                <a:gd name="T32" fmla="*/ 579 w 109"/>
                <a:gd name="T33" fmla="*/ 316 h 156"/>
                <a:gd name="T34" fmla="*/ 528 w 109"/>
                <a:gd name="T35" fmla="*/ 286 h 156"/>
                <a:gd name="T36" fmla="*/ 528 w 109"/>
                <a:gd name="T37" fmla="*/ 254 h 156"/>
                <a:gd name="T38" fmla="*/ 555 w 109"/>
                <a:gd name="T39" fmla="*/ 218 h 156"/>
                <a:gd name="T40" fmla="*/ 582 w 109"/>
                <a:gd name="T41" fmla="*/ 180 h 156"/>
                <a:gd name="T42" fmla="*/ 555 w 109"/>
                <a:gd name="T43" fmla="*/ 141 h 156"/>
                <a:gd name="T44" fmla="*/ 478 w 109"/>
                <a:gd name="T45" fmla="*/ 97 h 156"/>
                <a:gd name="T46" fmla="*/ 312 w 109"/>
                <a:gd name="T47" fmla="*/ 52 h 156"/>
                <a:gd name="T48" fmla="*/ 0 w 109"/>
                <a:gd name="T49" fmla="*/ 0 h 15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09" h="156">
                  <a:moveTo>
                    <a:pt x="0" y="0"/>
                  </a:moveTo>
                  <a:lnTo>
                    <a:pt x="5" y="1"/>
                  </a:lnTo>
                  <a:lnTo>
                    <a:pt x="18" y="5"/>
                  </a:lnTo>
                  <a:lnTo>
                    <a:pt x="37" y="12"/>
                  </a:lnTo>
                  <a:lnTo>
                    <a:pt x="58" y="24"/>
                  </a:lnTo>
                  <a:lnTo>
                    <a:pt x="78" y="44"/>
                  </a:lnTo>
                  <a:lnTo>
                    <a:pt x="96" y="71"/>
                  </a:lnTo>
                  <a:lnTo>
                    <a:pt x="107" y="108"/>
                  </a:lnTo>
                  <a:lnTo>
                    <a:pt x="109" y="156"/>
                  </a:lnTo>
                  <a:lnTo>
                    <a:pt x="105" y="156"/>
                  </a:lnTo>
                  <a:lnTo>
                    <a:pt x="99" y="156"/>
                  </a:lnTo>
                  <a:lnTo>
                    <a:pt x="93" y="156"/>
                  </a:lnTo>
                  <a:lnTo>
                    <a:pt x="87" y="154"/>
                  </a:lnTo>
                  <a:lnTo>
                    <a:pt x="81" y="153"/>
                  </a:lnTo>
                  <a:lnTo>
                    <a:pt x="74" y="150"/>
                  </a:lnTo>
                  <a:lnTo>
                    <a:pt x="66" y="145"/>
                  </a:lnTo>
                  <a:lnTo>
                    <a:pt x="58" y="139"/>
                  </a:lnTo>
                  <a:lnTo>
                    <a:pt x="53" y="126"/>
                  </a:lnTo>
                  <a:lnTo>
                    <a:pt x="53" y="111"/>
                  </a:lnTo>
                  <a:lnTo>
                    <a:pt x="56" y="96"/>
                  </a:lnTo>
                  <a:lnTo>
                    <a:pt x="59" y="80"/>
                  </a:lnTo>
                  <a:lnTo>
                    <a:pt x="56" y="62"/>
                  </a:lnTo>
                  <a:lnTo>
                    <a:pt x="48" y="43"/>
                  </a:lnTo>
                  <a:lnTo>
                    <a:pt x="31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1" name="Freeform 33"/>
            <p:cNvSpPr>
              <a:spLocks/>
            </p:cNvSpPr>
            <p:nvPr/>
          </p:nvSpPr>
          <p:spPr bwMode="ltGray">
            <a:xfrm rot="828663">
              <a:off x="266" y="3592"/>
              <a:ext cx="66" cy="43"/>
            </a:xfrm>
            <a:custGeom>
              <a:avLst/>
              <a:gdLst>
                <a:gd name="T0" fmla="*/ 0 w 54"/>
                <a:gd name="T1" fmla="*/ 0 h 40"/>
                <a:gd name="T2" fmla="*/ 1 w 54"/>
                <a:gd name="T3" fmla="*/ 1 h 40"/>
                <a:gd name="T4" fmla="*/ 65 w 54"/>
                <a:gd name="T5" fmla="*/ 3 h 40"/>
                <a:gd name="T6" fmla="*/ 145 w 54"/>
                <a:gd name="T7" fmla="*/ 20 h 40"/>
                <a:gd name="T8" fmla="*/ 241 w 54"/>
                <a:gd name="T9" fmla="*/ 28 h 40"/>
                <a:gd name="T10" fmla="*/ 323 w 54"/>
                <a:gd name="T11" fmla="*/ 34 h 40"/>
                <a:gd name="T12" fmla="*/ 409 w 54"/>
                <a:gd name="T13" fmla="*/ 40 h 40"/>
                <a:gd name="T14" fmla="*/ 500 w 54"/>
                <a:gd name="T15" fmla="*/ 43 h 40"/>
                <a:gd name="T16" fmla="*/ 603 w 54"/>
                <a:gd name="T17" fmla="*/ 37 h 40"/>
                <a:gd name="T18" fmla="*/ 590 w 54"/>
                <a:gd name="T19" fmla="*/ 59 h 40"/>
                <a:gd name="T20" fmla="*/ 556 w 54"/>
                <a:gd name="T21" fmla="*/ 78 h 40"/>
                <a:gd name="T22" fmla="*/ 493 w 54"/>
                <a:gd name="T23" fmla="*/ 90 h 40"/>
                <a:gd name="T24" fmla="*/ 405 w 54"/>
                <a:gd name="T25" fmla="*/ 95 h 40"/>
                <a:gd name="T26" fmla="*/ 310 w 54"/>
                <a:gd name="T27" fmla="*/ 94 h 40"/>
                <a:gd name="T28" fmla="*/ 208 w 54"/>
                <a:gd name="T29" fmla="*/ 76 h 40"/>
                <a:gd name="T30" fmla="*/ 109 w 54"/>
                <a:gd name="T31" fmla="*/ 49 h 40"/>
                <a:gd name="T32" fmla="*/ 0 w 54"/>
                <a:gd name="T33" fmla="*/ 0 h 4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54" h="40">
                  <a:moveTo>
                    <a:pt x="0" y="0"/>
                  </a:moveTo>
                  <a:lnTo>
                    <a:pt x="1" y="1"/>
                  </a:lnTo>
                  <a:lnTo>
                    <a:pt x="6" y="3"/>
                  </a:lnTo>
                  <a:lnTo>
                    <a:pt x="13" y="8"/>
                  </a:lnTo>
                  <a:lnTo>
                    <a:pt x="21" y="12"/>
                  </a:lnTo>
                  <a:lnTo>
                    <a:pt x="29" y="15"/>
                  </a:lnTo>
                  <a:lnTo>
                    <a:pt x="38" y="17"/>
                  </a:lnTo>
                  <a:lnTo>
                    <a:pt x="46" y="18"/>
                  </a:lnTo>
                  <a:lnTo>
                    <a:pt x="54" y="16"/>
                  </a:lnTo>
                  <a:lnTo>
                    <a:pt x="53" y="25"/>
                  </a:lnTo>
                  <a:lnTo>
                    <a:pt x="50" y="33"/>
                  </a:lnTo>
                  <a:lnTo>
                    <a:pt x="44" y="38"/>
                  </a:lnTo>
                  <a:lnTo>
                    <a:pt x="37" y="40"/>
                  </a:lnTo>
                  <a:lnTo>
                    <a:pt x="28" y="39"/>
                  </a:lnTo>
                  <a:lnTo>
                    <a:pt x="19" y="32"/>
                  </a:lnTo>
                  <a:lnTo>
                    <a:pt x="10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2" name="Freeform 34"/>
            <p:cNvSpPr>
              <a:spLocks/>
            </p:cNvSpPr>
            <p:nvPr/>
          </p:nvSpPr>
          <p:spPr bwMode="ltGray">
            <a:xfrm>
              <a:off x="11" y="4110"/>
              <a:ext cx="118" cy="209"/>
            </a:xfrm>
            <a:custGeom>
              <a:avLst/>
              <a:gdLst>
                <a:gd name="T0" fmla="*/ 0 w 118"/>
                <a:gd name="T1" fmla="*/ 0 h 209"/>
                <a:gd name="T2" fmla="*/ 6 w 118"/>
                <a:gd name="T3" fmla="*/ 8 h 209"/>
                <a:gd name="T4" fmla="*/ 15 w 118"/>
                <a:gd name="T5" fmla="*/ 19 h 209"/>
                <a:gd name="T6" fmla="*/ 26 w 118"/>
                <a:gd name="T7" fmla="*/ 33 h 209"/>
                <a:gd name="T8" fmla="*/ 38 w 118"/>
                <a:gd name="T9" fmla="*/ 51 h 209"/>
                <a:gd name="T10" fmla="*/ 54 w 118"/>
                <a:gd name="T11" fmla="*/ 72 h 209"/>
                <a:gd name="T12" fmla="*/ 67 w 118"/>
                <a:gd name="T13" fmla="*/ 94 h 209"/>
                <a:gd name="T14" fmla="*/ 79 w 118"/>
                <a:gd name="T15" fmla="*/ 119 h 209"/>
                <a:gd name="T16" fmla="*/ 87 w 118"/>
                <a:gd name="T17" fmla="*/ 146 h 209"/>
                <a:gd name="T18" fmla="*/ 94 w 118"/>
                <a:gd name="T19" fmla="*/ 175 h 209"/>
                <a:gd name="T20" fmla="*/ 91 w 118"/>
                <a:gd name="T21" fmla="*/ 209 h 209"/>
                <a:gd name="T22" fmla="*/ 118 w 118"/>
                <a:gd name="T23" fmla="*/ 209 h 209"/>
                <a:gd name="T24" fmla="*/ 117 w 118"/>
                <a:gd name="T25" fmla="*/ 177 h 209"/>
                <a:gd name="T26" fmla="*/ 104 w 118"/>
                <a:gd name="T27" fmla="*/ 119 h 209"/>
                <a:gd name="T28" fmla="*/ 82 w 118"/>
                <a:gd name="T29" fmla="*/ 69 h 209"/>
                <a:gd name="T30" fmla="*/ 47 w 118"/>
                <a:gd name="T31" fmla="*/ 27 h 209"/>
                <a:gd name="T32" fmla="*/ 0 w 118"/>
                <a:gd name="T33" fmla="*/ 0 h 20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18" h="209">
                  <a:moveTo>
                    <a:pt x="0" y="0"/>
                  </a:moveTo>
                  <a:lnTo>
                    <a:pt x="6" y="8"/>
                  </a:lnTo>
                  <a:lnTo>
                    <a:pt x="15" y="19"/>
                  </a:lnTo>
                  <a:lnTo>
                    <a:pt x="26" y="33"/>
                  </a:lnTo>
                  <a:lnTo>
                    <a:pt x="38" y="51"/>
                  </a:lnTo>
                  <a:lnTo>
                    <a:pt x="54" y="72"/>
                  </a:lnTo>
                  <a:lnTo>
                    <a:pt x="67" y="94"/>
                  </a:lnTo>
                  <a:lnTo>
                    <a:pt x="79" y="119"/>
                  </a:lnTo>
                  <a:lnTo>
                    <a:pt x="87" y="146"/>
                  </a:lnTo>
                  <a:lnTo>
                    <a:pt x="94" y="175"/>
                  </a:lnTo>
                  <a:lnTo>
                    <a:pt x="91" y="209"/>
                  </a:lnTo>
                  <a:lnTo>
                    <a:pt x="118" y="209"/>
                  </a:lnTo>
                  <a:lnTo>
                    <a:pt x="117" y="177"/>
                  </a:lnTo>
                  <a:lnTo>
                    <a:pt x="104" y="119"/>
                  </a:lnTo>
                  <a:lnTo>
                    <a:pt x="82" y="69"/>
                  </a:lnTo>
                  <a:lnTo>
                    <a:pt x="47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3" name="Freeform 35"/>
            <p:cNvSpPr>
              <a:spLocks/>
            </p:cNvSpPr>
            <p:nvPr/>
          </p:nvSpPr>
          <p:spPr bwMode="ltGray">
            <a:xfrm>
              <a:off x="0" y="3968"/>
              <a:ext cx="130" cy="128"/>
            </a:xfrm>
            <a:custGeom>
              <a:avLst/>
              <a:gdLst>
                <a:gd name="T0" fmla="*/ 103 w 130"/>
                <a:gd name="T1" fmla="*/ 0 h 128"/>
                <a:gd name="T2" fmla="*/ 130 w 130"/>
                <a:gd name="T3" fmla="*/ 128 h 128"/>
                <a:gd name="T4" fmla="*/ 125 w 130"/>
                <a:gd name="T5" fmla="*/ 126 h 128"/>
                <a:gd name="T6" fmla="*/ 111 w 130"/>
                <a:gd name="T7" fmla="*/ 121 h 128"/>
                <a:gd name="T8" fmla="*/ 92 w 130"/>
                <a:gd name="T9" fmla="*/ 111 h 128"/>
                <a:gd name="T10" fmla="*/ 68 w 130"/>
                <a:gd name="T11" fmla="*/ 103 h 128"/>
                <a:gd name="T12" fmla="*/ 41 w 130"/>
                <a:gd name="T13" fmla="*/ 94 h 128"/>
                <a:gd name="T14" fmla="*/ 19 w 130"/>
                <a:gd name="T15" fmla="*/ 90 h 128"/>
                <a:gd name="T16" fmla="*/ 0 w 130"/>
                <a:gd name="T17" fmla="*/ 93 h 128"/>
                <a:gd name="T18" fmla="*/ 0 w 130"/>
                <a:gd name="T19" fmla="*/ 72 h 128"/>
                <a:gd name="T20" fmla="*/ 12 w 130"/>
                <a:gd name="T21" fmla="*/ 70 h 128"/>
                <a:gd name="T22" fmla="*/ 24 w 130"/>
                <a:gd name="T23" fmla="*/ 66 h 128"/>
                <a:gd name="T24" fmla="*/ 38 w 130"/>
                <a:gd name="T25" fmla="*/ 66 h 128"/>
                <a:gd name="T26" fmla="*/ 51 w 130"/>
                <a:gd name="T27" fmla="*/ 67 h 128"/>
                <a:gd name="T28" fmla="*/ 65 w 130"/>
                <a:gd name="T29" fmla="*/ 70 h 128"/>
                <a:gd name="T30" fmla="*/ 78 w 130"/>
                <a:gd name="T31" fmla="*/ 78 h 128"/>
                <a:gd name="T32" fmla="*/ 81 w 130"/>
                <a:gd name="T33" fmla="*/ 74 h 128"/>
                <a:gd name="T34" fmla="*/ 81 w 130"/>
                <a:gd name="T35" fmla="*/ 58 h 128"/>
                <a:gd name="T36" fmla="*/ 82 w 130"/>
                <a:gd name="T37" fmla="*/ 37 h 128"/>
                <a:gd name="T38" fmla="*/ 82 w 130"/>
                <a:gd name="T39" fmla="*/ 29 h 128"/>
                <a:gd name="T40" fmla="*/ 80 w 130"/>
                <a:gd name="T41" fmla="*/ 29 h 128"/>
                <a:gd name="T42" fmla="*/ 77 w 130"/>
                <a:gd name="T43" fmla="*/ 27 h 128"/>
                <a:gd name="T44" fmla="*/ 76 w 130"/>
                <a:gd name="T45" fmla="*/ 22 h 128"/>
                <a:gd name="T46" fmla="*/ 75 w 130"/>
                <a:gd name="T47" fmla="*/ 19 h 128"/>
                <a:gd name="T48" fmla="*/ 76 w 130"/>
                <a:gd name="T49" fmla="*/ 15 h 128"/>
                <a:gd name="T50" fmla="*/ 79 w 130"/>
                <a:gd name="T51" fmla="*/ 10 h 128"/>
                <a:gd name="T52" fmla="*/ 89 w 130"/>
                <a:gd name="T53" fmla="*/ 6 h 128"/>
                <a:gd name="T54" fmla="*/ 103 w 130"/>
                <a:gd name="T55" fmla="*/ 0 h 128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130" h="128">
                  <a:moveTo>
                    <a:pt x="103" y="0"/>
                  </a:moveTo>
                  <a:lnTo>
                    <a:pt x="130" y="128"/>
                  </a:lnTo>
                  <a:lnTo>
                    <a:pt x="125" y="126"/>
                  </a:lnTo>
                  <a:lnTo>
                    <a:pt x="111" y="121"/>
                  </a:lnTo>
                  <a:lnTo>
                    <a:pt x="92" y="111"/>
                  </a:lnTo>
                  <a:lnTo>
                    <a:pt x="68" y="103"/>
                  </a:lnTo>
                  <a:lnTo>
                    <a:pt x="41" y="94"/>
                  </a:lnTo>
                  <a:lnTo>
                    <a:pt x="19" y="90"/>
                  </a:lnTo>
                  <a:lnTo>
                    <a:pt x="0" y="93"/>
                  </a:lnTo>
                  <a:lnTo>
                    <a:pt x="0" y="72"/>
                  </a:lnTo>
                  <a:lnTo>
                    <a:pt x="12" y="70"/>
                  </a:lnTo>
                  <a:lnTo>
                    <a:pt x="24" y="66"/>
                  </a:lnTo>
                  <a:lnTo>
                    <a:pt x="38" y="66"/>
                  </a:lnTo>
                  <a:lnTo>
                    <a:pt x="51" y="67"/>
                  </a:lnTo>
                  <a:lnTo>
                    <a:pt x="65" y="70"/>
                  </a:lnTo>
                  <a:lnTo>
                    <a:pt x="78" y="78"/>
                  </a:lnTo>
                  <a:lnTo>
                    <a:pt x="81" y="74"/>
                  </a:lnTo>
                  <a:lnTo>
                    <a:pt x="81" y="58"/>
                  </a:lnTo>
                  <a:lnTo>
                    <a:pt x="82" y="37"/>
                  </a:lnTo>
                  <a:lnTo>
                    <a:pt x="82" y="29"/>
                  </a:lnTo>
                  <a:lnTo>
                    <a:pt x="80" y="29"/>
                  </a:lnTo>
                  <a:lnTo>
                    <a:pt x="77" y="27"/>
                  </a:lnTo>
                  <a:lnTo>
                    <a:pt x="76" y="22"/>
                  </a:lnTo>
                  <a:lnTo>
                    <a:pt x="75" y="19"/>
                  </a:lnTo>
                  <a:lnTo>
                    <a:pt x="76" y="15"/>
                  </a:lnTo>
                  <a:lnTo>
                    <a:pt x="79" y="10"/>
                  </a:lnTo>
                  <a:lnTo>
                    <a:pt x="89" y="6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4" name="Freeform 36"/>
            <p:cNvSpPr>
              <a:spLocks/>
            </p:cNvSpPr>
            <p:nvPr/>
          </p:nvSpPr>
          <p:spPr bwMode="ltGray">
            <a:xfrm>
              <a:off x="0" y="3949"/>
              <a:ext cx="47" cy="86"/>
            </a:xfrm>
            <a:custGeom>
              <a:avLst/>
              <a:gdLst>
                <a:gd name="T0" fmla="*/ 37 w 47"/>
                <a:gd name="T1" fmla="*/ 0 h 86"/>
                <a:gd name="T2" fmla="*/ 15 w 47"/>
                <a:gd name="T3" fmla="*/ 37 h 86"/>
                <a:gd name="T4" fmla="*/ 0 w 47"/>
                <a:gd name="T5" fmla="*/ 59 h 86"/>
                <a:gd name="T6" fmla="*/ 0 w 47"/>
                <a:gd name="T7" fmla="*/ 86 h 86"/>
                <a:gd name="T8" fmla="*/ 8 w 47"/>
                <a:gd name="T9" fmla="*/ 82 h 86"/>
                <a:gd name="T10" fmla="*/ 20 w 47"/>
                <a:gd name="T11" fmla="*/ 73 h 86"/>
                <a:gd name="T12" fmla="*/ 33 w 47"/>
                <a:gd name="T13" fmla="*/ 63 h 86"/>
                <a:gd name="T14" fmla="*/ 42 w 47"/>
                <a:gd name="T15" fmla="*/ 51 h 86"/>
                <a:gd name="T16" fmla="*/ 47 w 47"/>
                <a:gd name="T17" fmla="*/ 36 h 86"/>
                <a:gd name="T18" fmla="*/ 46 w 47"/>
                <a:gd name="T19" fmla="*/ 19 h 86"/>
                <a:gd name="T20" fmla="*/ 37 w 47"/>
                <a:gd name="T21" fmla="*/ 0 h 8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7" h="86">
                  <a:moveTo>
                    <a:pt x="37" y="0"/>
                  </a:moveTo>
                  <a:lnTo>
                    <a:pt x="15" y="37"/>
                  </a:lnTo>
                  <a:lnTo>
                    <a:pt x="0" y="59"/>
                  </a:lnTo>
                  <a:lnTo>
                    <a:pt x="0" y="86"/>
                  </a:lnTo>
                  <a:lnTo>
                    <a:pt x="8" y="82"/>
                  </a:lnTo>
                  <a:lnTo>
                    <a:pt x="20" y="73"/>
                  </a:lnTo>
                  <a:lnTo>
                    <a:pt x="33" y="63"/>
                  </a:lnTo>
                  <a:lnTo>
                    <a:pt x="42" y="51"/>
                  </a:lnTo>
                  <a:lnTo>
                    <a:pt x="47" y="36"/>
                  </a:lnTo>
                  <a:lnTo>
                    <a:pt x="46" y="19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" name="Freeform 37"/>
            <p:cNvSpPr>
              <a:spLocks/>
            </p:cNvSpPr>
            <p:nvPr/>
          </p:nvSpPr>
          <p:spPr bwMode="ltGray">
            <a:xfrm>
              <a:off x="0" y="3239"/>
              <a:ext cx="497" cy="740"/>
            </a:xfrm>
            <a:custGeom>
              <a:avLst/>
              <a:gdLst>
                <a:gd name="T0" fmla="*/ 0 w 497"/>
                <a:gd name="T1" fmla="*/ 13 h 740"/>
                <a:gd name="T2" fmla="*/ 41 w 497"/>
                <a:gd name="T3" fmla="*/ 4 h 740"/>
                <a:gd name="T4" fmla="*/ 101 w 497"/>
                <a:gd name="T5" fmla="*/ 0 h 740"/>
                <a:gd name="T6" fmla="*/ 170 w 497"/>
                <a:gd name="T7" fmla="*/ 4 h 740"/>
                <a:gd name="T8" fmla="*/ 248 w 497"/>
                <a:gd name="T9" fmla="*/ 21 h 740"/>
                <a:gd name="T10" fmla="*/ 323 w 497"/>
                <a:gd name="T11" fmla="*/ 50 h 740"/>
                <a:gd name="T12" fmla="*/ 382 w 497"/>
                <a:gd name="T13" fmla="*/ 90 h 740"/>
                <a:gd name="T14" fmla="*/ 428 w 497"/>
                <a:gd name="T15" fmla="*/ 141 h 740"/>
                <a:gd name="T16" fmla="*/ 463 w 497"/>
                <a:gd name="T17" fmla="*/ 199 h 740"/>
                <a:gd name="T18" fmla="*/ 485 w 497"/>
                <a:gd name="T19" fmla="*/ 262 h 740"/>
                <a:gd name="T20" fmla="*/ 496 w 497"/>
                <a:gd name="T21" fmla="*/ 327 h 740"/>
                <a:gd name="T22" fmla="*/ 497 w 497"/>
                <a:gd name="T23" fmla="*/ 396 h 740"/>
                <a:gd name="T24" fmla="*/ 487 w 497"/>
                <a:gd name="T25" fmla="*/ 462 h 740"/>
                <a:gd name="T26" fmla="*/ 470 w 497"/>
                <a:gd name="T27" fmla="*/ 527 h 740"/>
                <a:gd name="T28" fmla="*/ 443 w 497"/>
                <a:gd name="T29" fmla="*/ 586 h 740"/>
                <a:gd name="T30" fmla="*/ 406 w 497"/>
                <a:gd name="T31" fmla="*/ 639 h 740"/>
                <a:gd name="T32" fmla="*/ 364 w 497"/>
                <a:gd name="T33" fmla="*/ 683 h 740"/>
                <a:gd name="T34" fmla="*/ 315 w 497"/>
                <a:gd name="T35" fmla="*/ 715 h 740"/>
                <a:gd name="T36" fmla="*/ 259 w 497"/>
                <a:gd name="T37" fmla="*/ 736 h 740"/>
                <a:gd name="T38" fmla="*/ 198 w 497"/>
                <a:gd name="T39" fmla="*/ 740 h 740"/>
                <a:gd name="T40" fmla="*/ 131 w 497"/>
                <a:gd name="T41" fmla="*/ 727 h 740"/>
                <a:gd name="T42" fmla="*/ 167 w 497"/>
                <a:gd name="T43" fmla="*/ 728 h 740"/>
                <a:gd name="T44" fmla="*/ 204 w 497"/>
                <a:gd name="T45" fmla="*/ 718 h 740"/>
                <a:gd name="T46" fmla="*/ 238 w 497"/>
                <a:gd name="T47" fmla="*/ 700 h 740"/>
                <a:gd name="T48" fmla="*/ 272 w 497"/>
                <a:gd name="T49" fmla="*/ 670 h 740"/>
                <a:gd name="T50" fmla="*/ 304 w 497"/>
                <a:gd name="T51" fmla="*/ 635 h 740"/>
                <a:gd name="T52" fmla="*/ 333 w 497"/>
                <a:gd name="T53" fmla="*/ 594 h 740"/>
                <a:gd name="T54" fmla="*/ 358 w 497"/>
                <a:gd name="T55" fmla="*/ 549 h 740"/>
                <a:gd name="T56" fmla="*/ 381 w 497"/>
                <a:gd name="T57" fmla="*/ 500 h 740"/>
                <a:gd name="T58" fmla="*/ 396 w 497"/>
                <a:gd name="T59" fmla="*/ 449 h 740"/>
                <a:gd name="T60" fmla="*/ 408 w 497"/>
                <a:gd name="T61" fmla="*/ 397 h 740"/>
                <a:gd name="T62" fmla="*/ 414 w 497"/>
                <a:gd name="T63" fmla="*/ 346 h 740"/>
                <a:gd name="T64" fmla="*/ 412 w 497"/>
                <a:gd name="T65" fmla="*/ 296 h 740"/>
                <a:gd name="T66" fmla="*/ 402 w 497"/>
                <a:gd name="T67" fmla="*/ 251 h 740"/>
                <a:gd name="T68" fmla="*/ 384 w 497"/>
                <a:gd name="T69" fmla="*/ 208 h 740"/>
                <a:gd name="T70" fmla="*/ 357 w 497"/>
                <a:gd name="T71" fmla="*/ 172 h 740"/>
                <a:gd name="T72" fmla="*/ 320 w 497"/>
                <a:gd name="T73" fmla="*/ 142 h 740"/>
                <a:gd name="T74" fmla="*/ 260 w 497"/>
                <a:gd name="T75" fmla="*/ 107 h 740"/>
                <a:gd name="T76" fmla="*/ 203 w 497"/>
                <a:gd name="T77" fmla="*/ 82 h 740"/>
                <a:gd name="T78" fmla="*/ 154 w 497"/>
                <a:gd name="T79" fmla="*/ 65 h 740"/>
                <a:gd name="T80" fmla="*/ 108 w 497"/>
                <a:gd name="T81" fmla="*/ 56 h 740"/>
                <a:gd name="T82" fmla="*/ 68 w 497"/>
                <a:gd name="T83" fmla="*/ 55 h 740"/>
                <a:gd name="T84" fmla="*/ 32 w 497"/>
                <a:gd name="T85" fmla="*/ 61 h 740"/>
                <a:gd name="T86" fmla="*/ 0 w 497"/>
                <a:gd name="T87" fmla="*/ 70 h 740"/>
                <a:gd name="T88" fmla="*/ 0 w 497"/>
                <a:gd name="T89" fmla="*/ 13 h 74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497" h="740">
                  <a:moveTo>
                    <a:pt x="0" y="13"/>
                  </a:moveTo>
                  <a:lnTo>
                    <a:pt x="41" y="4"/>
                  </a:lnTo>
                  <a:lnTo>
                    <a:pt x="101" y="0"/>
                  </a:lnTo>
                  <a:lnTo>
                    <a:pt x="170" y="4"/>
                  </a:lnTo>
                  <a:lnTo>
                    <a:pt x="248" y="21"/>
                  </a:lnTo>
                  <a:lnTo>
                    <a:pt x="323" y="50"/>
                  </a:lnTo>
                  <a:lnTo>
                    <a:pt x="382" y="90"/>
                  </a:lnTo>
                  <a:lnTo>
                    <a:pt x="428" y="141"/>
                  </a:lnTo>
                  <a:lnTo>
                    <a:pt x="463" y="199"/>
                  </a:lnTo>
                  <a:lnTo>
                    <a:pt x="485" y="262"/>
                  </a:lnTo>
                  <a:lnTo>
                    <a:pt x="496" y="327"/>
                  </a:lnTo>
                  <a:lnTo>
                    <a:pt x="497" y="396"/>
                  </a:lnTo>
                  <a:lnTo>
                    <a:pt x="487" y="462"/>
                  </a:lnTo>
                  <a:lnTo>
                    <a:pt x="470" y="527"/>
                  </a:lnTo>
                  <a:lnTo>
                    <a:pt x="443" y="586"/>
                  </a:lnTo>
                  <a:lnTo>
                    <a:pt x="406" y="639"/>
                  </a:lnTo>
                  <a:lnTo>
                    <a:pt x="364" y="683"/>
                  </a:lnTo>
                  <a:lnTo>
                    <a:pt x="315" y="715"/>
                  </a:lnTo>
                  <a:lnTo>
                    <a:pt x="259" y="736"/>
                  </a:lnTo>
                  <a:lnTo>
                    <a:pt x="198" y="740"/>
                  </a:lnTo>
                  <a:lnTo>
                    <a:pt x="131" y="727"/>
                  </a:lnTo>
                  <a:lnTo>
                    <a:pt x="167" y="728"/>
                  </a:lnTo>
                  <a:lnTo>
                    <a:pt x="204" y="718"/>
                  </a:lnTo>
                  <a:lnTo>
                    <a:pt x="238" y="700"/>
                  </a:lnTo>
                  <a:lnTo>
                    <a:pt x="272" y="670"/>
                  </a:lnTo>
                  <a:lnTo>
                    <a:pt x="304" y="635"/>
                  </a:lnTo>
                  <a:lnTo>
                    <a:pt x="333" y="594"/>
                  </a:lnTo>
                  <a:lnTo>
                    <a:pt x="358" y="549"/>
                  </a:lnTo>
                  <a:lnTo>
                    <a:pt x="381" y="500"/>
                  </a:lnTo>
                  <a:lnTo>
                    <a:pt x="396" y="449"/>
                  </a:lnTo>
                  <a:lnTo>
                    <a:pt x="408" y="397"/>
                  </a:lnTo>
                  <a:lnTo>
                    <a:pt x="414" y="346"/>
                  </a:lnTo>
                  <a:lnTo>
                    <a:pt x="412" y="296"/>
                  </a:lnTo>
                  <a:lnTo>
                    <a:pt x="402" y="251"/>
                  </a:lnTo>
                  <a:lnTo>
                    <a:pt x="384" y="208"/>
                  </a:lnTo>
                  <a:lnTo>
                    <a:pt x="357" y="172"/>
                  </a:lnTo>
                  <a:lnTo>
                    <a:pt x="320" y="142"/>
                  </a:lnTo>
                  <a:lnTo>
                    <a:pt x="260" y="107"/>
                  </a:lnTo>
                  <a:lnTo>
                    <a:pt x="203" y="82"/>
                  </a:lnTo>
                  <a:lnTo>
                    <a:pt x="154" y="65"/>
                  </a:lnTo>
                  <a:lnTo>
                    <a:pt x="108" y="56"/>
                  </a:lnTo>
                  <a:lnTo>
                    <a:pt x="68" y="55"/>
                  </a:lnTo>
                  <a:lnTo>
                    <a:pt x="32" y="61"/>
                  </a:lnTo>
                  <a:lnTo>
                    <a:pt x="0" y="70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6" name="Freeform 38"/>
            <p:cNvSpPr>
              <a:spLocks/>
            </p:cNvSpPr>
            <p:nvPr/>
          </p:nvSpPr>
          <p:spPr bwMode="ltGray">
            <a:xfrm rot="1584153">
              <a:off x="20" y="410"/>
              <a:ext cx="344" cy="245"/>
            </a:xfrm>
            <a:custGeom>
              <a:avLst/>
              <a:gdLst>
                <a:gd name="T0" fmla="*/ 0 w 257"/>
                <a:gd name="T1" fmla="*/ 0 h 237"/>
                <a:gd name="T2" fmla="*/ 0 w 257"/>
                <a:gd name="T3" fmla="*/ 37 h 237"/>
                <a:gd name="T4" fmla="*/ 90 w 257"/>
                <a:gd name="T5" fmla="*/ 74 h 237"/>
                <a:gd name="T6" fmla="*/ 206 w 257"/>
                <a:gd name="T7" fmla="*/ 113 h 237"/>
                <a:gd name="T8" fmla="*/ 369 w 257"/>
                <a:gd name="T9" fmla="*/ 146 h 237"/>
                <a:gd name="T10" fmla="*/ 597 w 257"/>
                <a:gd name="T11" fmla="*/ 177 h 237"/>
                <a:gd name="T12" fmla="*/ 885 w 257"/>
                <a:gd name="T13" fmla="*/ 210 h 237"/>
                <a:gd name="T14" fmla="*/ 1254 w 257"/>
                <a:gd name="T15" fmla="*/ 240 h 237"/>
                <a:gd name="T16" fmla="*/ 1679 w 257"/>
                <a:gd name="T17" fmla="*/ 265 h 237"/>
                <a:gd name="T18" fmla="*/ 2225 w 257"/>
                <a:gd name="T19" fmla="*/ 289 h 237"/>
                <a:gd name="T20" fmla="*/ 2842 w 257"/>
                <a:gd name="T21" fmla="*/ 309 h 237"/>
                <a:gd name="T22" fmla="*/ 3500 w 257"/>
                <a:gd name="T23" fmla="*/ 326 h 237"/>
                <a:gd name="T24" fmla="*/ 4315 w 257"/>
                <a:gd name="T25" fmla="*/ 340 h 237"/>
                <a:gd name="T26" fmla="*/ 5204 w 257"/>
                <a:gd name="T27" fmla="*/ 348 h 237"/>
                <a:gd name="T28" fmla="*/ 6220 w 257"/>
                <a:gd name="T29" fmla="*/ 353 h 237"/>
                <a:gd name="T30" fmla="*/ 7271 w 257"/>
                <a:gd name="T31" fmla="*/ 351 h 237"/>
                <a:gd name="T32" fmla="*/ 8500 w 257"/>
                <a:gd name="T33" fmla="*/ 346 h 237"/>
                <a:gd name="T34" fmla="*/ 7422 w 257"/>
                <a:gd name="T35" fmla="*/ 338 h 237"/>
                <a:gd name="T36" fmla="*/ 6440 w 257"/>
                <a:gd name="T37" fmla="*/ 327 h 237"/>
                <a:gd name="T38" fmla="*/ 5624 w 257"/>
                <a:gd name="T39" fmla="*/ 315 h 237"/>
                <a:gd name="T40" fmla="*/ 4895 w 257"/>
                <a:gd name="T41" fmla="*/ 304 h 237"/>
                <a:gd name="T42" fmla="*/ 4230 w 257"/>
                <a:gd name="T43" fmla="*/ 288 h 237"/>
                <a:gd name="T44" fmla="*/ 3706 w 257"/>
                <a:gd name="T45" fmla="*/ 271 h 237"/>
                <a:gd name="T46" fmla="*/ 3223 w 257"/>
                <a:gd name="T47" fmla="*/ 252 h 237"/>
                <a:gd name="T48" fmla="*/ 2769 w 257"/>
                <a:gd name="T49" fmla="*/ 231 h 237"/>
                <a:gd name="T50" fmla="*/ 2361 w 257"/>
                <a:gd name="T51" fmla="*/ 210 h 237"/>
                <a:gd name="T52" fmla="*/ 2028 w 257"/>
                <a:gd name="T53" fmla="*/ 185 h 237"/>
                <a:gd name="T54" fmla="*/ 1743 w 257"/>
                <a:gd name="T55" fmla="*/ 160 h 237"/>
                <a:gd name="T56" fmla="*/ 1431 w 257"/>
                <a:gd name="T57" fmla="*/ 130 h 237"/>
                <a:gd name="T58" fmla="*/ 1091 w 257"/>
                <a:gd name="T59" fmla="*/ 102 h 237"/>
                <a:gd name="T60" fmla="*/ 766 w 257"/>
                <a:gd name="T61" fmla="*/ 71 h 237"/>
                <a:gd name="T62" fmla="*/ 387 w 257"/>
                <a:gd name="T63" fmla="*/ 36 h 237"/>
                <a:gd name="T64" fmla="*/ 0 w 257"/>
                <a:gd name="T65" fmla="*/ 0 h 23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57" h="237">
                  <a:moveTo>
                    <a:pt x="0" y="0"/>
                  </a:moveTo>
                  <a:lnTo>
                    <a:pt x="0" y="25"/>
                  </a:lnTo>
                  <a:lnTo>
                    <a:pt x="3" y="50"/>
                  </a:lnTo>
                  <a:lnTo>
                    <a:pt x="6" y="75"/>
                  </a:lnTo>
                  <a:lnTo>
                    <a:pt x="11" y="98"/>
                  </a:lnTo>
                  <a:lnTo>
                    <a:pt x="18" y="119"/>
                  </a:lnTo>
                  <a:lnTo>
                    <a:pt x="27" y="141"/>
                  </a:lnTo>
                  <a:lnTo>
                    <a:pt x="38" y="161"/>
                  </a:lnTo>
                  <a:lnTo>
                    <a:pt x="51" y="178"/>
                  </a:lnTo>
                  <a:lnTo>
                    <a:pt x="67" y="194"/>
                  </a:lnTo>
                  <a:lnTo>
                    <a:pt x="86" y="208"/>
                  </a:lnTo>
                  <a:lnTo>
                    <a:pt x="106" y="219"/>
                  </a:lnTo>
                  <a:lnTo>
                    <a:pt x="131" y="228"/>
                  </a:lnTo>
                  <a:lnTo>
                    <a:pt x="158" y="234"/>
                  </a:lnTo>
                  <a:lnTo>
                    <a:pt x="188" y="237"/>
                  </a:lnTo>
                  <a:lnTo>
                    <a:pt x="220" y="236"/>
                  </a:lnTo>
                  <a:lnTo>
                    <a:pt x="257" y="232"/>
                  </a:lnTo>
                  <a:lnTo>
                    <a:pt x="224" y="227"/>
                  </a:lnTo>
                  <a:lnTo>
                    <a:pt x="195" y="220"/>
                  </a:lnTo>
                  <a:lnTo>
                    <a:pt x="170" y="212"/>
                  </a:lnTo>
                  <a:lnTo>
                    <a:pt x="148" y="204"/>
                  </a:lnTo>
                  <a:lnTo>
                    <a:pt x="128" y="193"/>
                  </a:lnTo>
                  <a:lnTo>
                    <a:pt x="112" y="182"/>
                  </a:lnTo>
                  <a:lnTo>
                    <a:pt x="97" y="169"/>
                  </a:lnTo>
                  <a:lnTo>
                    <a:pt x="84" y="155"/>
                  </a:lnTo>
                  <a:lnTo>
                    <a:pt x="72" y="141"/>
                  </a:lnTo>
                  <a:lnTo>
                    <a:pt x="61" y="125"/>
                  </a:lnTo>
                  <a:lnTo>
                    <a:pt x="52" y="107"/>
                  </a:lnTo>
                  <a:lnTo>
                    <a:pt x="43" y="88"/>
                  </a:lnTo>
                  <a:lnTo>
                    <a:pt x="33" y="69"/>
                  </a:lnTo>
                  <a:lnTo>
                    <a:pt x="23" y="47"/>
                  </a:lnTo>
                  <a:lnTo>
                    <a:pt x="1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7" name="Freeform 39"/>
            <p:cNvSpPr>
              <a:spLocks/>
            </p:cNvSpPr>
            <p:nvPr/>
          </p:nvSpPr>
          <p:spPr bwMode="ltGray">
            <a:xfrm rot="1584153">
              <a:off x="242" y="756"/>
              <a:ext cx="167" cy="115"/>
            </a:xfrm>
            <a:custGeom>
              <a:avLst/>
              <a:gdLst>
                <a:gd name="T0" fmla="*/ 2758 w 124"/>
                <a:gd name="T1" fmla="*/ 0 h 110"/>
                <a:gd name="T2" fmla="*/ 4409 w 124"/>
                <a:gd name="T3" fmla="*/ 184 h 110"/>
                <a:gd name="T4" fmla="*/ 4284 w 124"/>
                <a:gd name="T5" fmla="*/ 183 h 110"/>
                <a:gd name="T6" fmla="*/ 3806 w 124"/>
                <a:gd name="T7" fmla="*/ 179 h 110"/>
                <a:gd name="T8" fmla="*/ 3181 w 124"/>
                <a:gd name="T9" fmla="*/ 174 h 110"/>
                <a:gd name="T10" fmla="*/ 2431 w 124"/>
                <a:gd name="T11" fmla="*/ 169 h 110"/>
                <a:gd name="T12" fmla="*/ 1600 w 124"/>
                <a:gd name="T13" fmla="*/ 166 h 110"/>
                <a:gd name="T14" fmla="*/ 909 w 124"/>
                <a:gd name="T15" fmla="*/ 167 h 110"/>
                <a:gd name="T16" fmla="*/ 323 w 124"/>
                <a:gd name="T17" fmla="*/ 175 h 110"/>
                <a:gd name="T18" fmla="*/ 0 w 124"/>
                <a:gd name="T19" fmla="*/ 187 h 110"/>
                <a:gd name="T20" fmla="*/ 132 w 124"/>
                <a:gd name="T21" fmla="*/ 167 h 110"/>
                <a:gd name="T22" fmla="*/ 290 w 124"/>
                <a:gd name="T23" fmla="*/ 152 h 110"/>
                <a:gd name="T24" fmla="*/ 586 w 124"/>
                <a:gd name="T25" fmla="*/ 140 h 110"/>
                <a:gd name="T26" fmla="*/ 909 w 124"/>
                <a:gd name="T27" fmla="*/ 130 h 110"/>
                <a:gd name="T28" fmla="*/ 1288 w 124"/>
                <a:gd name="T29" fmla="*/ 122 h 110"/>
                <a:gd name="T30" fmla="*/ 1663 w 124"/>
                <a:gd name="T31" fmla="*/ 121 h 110"/>
                <a:gd name="T32" fmla="*/ 2086 w 124"/>
                <a:gd name="T33" fmla="*/ 121 h 110"/>
                <a:gd name="T34" fmla="*/ 2564 w 124"/>
                <a:gd name="T35" fmla="*/ 127 h 110"/>
                <a:gd name="T36" fmla="*/ 2598 w 124"/>
                <a:gd name="T37" fmla="*/ 121 h 110"/>
                <a:gd name="T38" fmla="*/ 2494 w 124"/>
                <a:gd name="T39" fmla="*/ 97 h 110"/>
                <a:gd name="T40" fmla="*/ 2380 w 124"/>
                <a:gd name="T41" fmla="*/ 65 h 110"/>
                <a:gd name="T42" fmla="*/ 2337 w 124"/>
                <a:gd name="T43" fmla="*/ 51 h 110"/>
                <a:gd name="T44" fmla="*/ 2240 w 124"/>
                <a:gd name="T45" fmla="*/ 51 h 110"/>
                <a:gd name="T46" fmla="*/ 2155 w 124"/>
                <a:gd name="T47" fmla="*/ 49 h 110"/>
                <a:gd name="T48" fmla="*/ 2086 w 124"/>
                <a:gd name="T49" fmla="*/ 43 h 110"/>
                <a:gd name="T50" fmla="*/ 2048 w 124"/>
                <a:gd name="T51" fmla="*/ 37 h 110"/>
                <a:gd name="T52" fmla="*/ 2048 w 124"/>
                <a:gd name="T53" fmla="*/ 31 h 110"/>
                <a:gd name="T54" fmla="*/ 2086 w 124"/>
                <a:gd name="T55" fmla="*/ 26 h 110"/>
                <a:gd name="T56" fmla="*/ 2362 w 124"/>
                <a:gd name="T57" fmla="*/ 8 h 110"/>
                <a:gd name="T58" fmla="*/ 2758 w 124"/>
                <a:gd name="T59" fmla="*/ 0 h 11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124" h="110">
                  <a:moveTo>
                    <a:pt x="77" y="0"/>
                  </a:moveTo>
                  <a:lnTo>
                    <a:pt x="124" y="108"/>
                  </a:lnTo>
                  <a:lnTo>
                    <a:pt x="120" y="107"/>
                  </a:lnTo>
                  <a:lnTo>
                    <a:pt x="107" y="105"/>
                  </a:lnTo>
                  <a:lnTo>
                    <a:pt x="89" y="101"/>
                  </a:lnTo>
                  <a:lnTo>
                    <a:pt x="68" y="99"/>
                  </a:lnTo>
                  <a:lnTo>
                    <a:pt x="45" y="97"/>
                  </a:lnTo>
                  <a:lnTo>
                    <a:pt x="25" y="98"/>
                  </a:lnTo>
                  <a:lnTo>
                    <a:pt x="9" y="102"/>
                  </a:lnTo>
                  <a:lnTo>
                    <a:pt x="0" y="110"/>
                  </a:lnTo>
                  <a:lnTo>
                    <a:pt x="4" y="98"/>
                  </a:lnTo>
                  <a:lnTo>
                    <a:pt x="8" y="89"/>
                  </a:lnTo>
                  <a:lnTo>
                    <a:pt x="16" y="82"/>
                  </a:lnTo>
                  <a:lnTo>
                    <a:pt x="25" y="76"/>
                  </a:lnTo>
                  <a:lnTo>
                    <a:pt x="36" y="72"/>
                  </a:lnTo>
                  <a:lnTo>
                    <a:pt x="47" y="71"/>
                  </a:lnTo>
                  <a:lnTo>
                    <a:pt x="59" y="71"/>
                  </a:lnTo>
                  <a:lnTo>
                    <a:pt x="72" y="74"/>
                  </a:lnTo>
                  <a:lnTo>
                    <a:pt x="73" y="71"/>
                  </a:lnTo>
                  <a:lnTo>
                    <a:pt x="70" y="56"/>
                  </a:lnTo>
                  <a:lnTo>
                    <a:pt x="67" y="38"/>
                  </a:lnTo>
                  <a:lnTo>
                    <a:pt x="65" y="30"/>
                  </a:lnTo>
                  <a:lnTo>
                    <a:pt x="63" y="30"/>
                  </a:lnTo>
                  <a:lnTo>
                    <a:pt x="61" y="29"/>
                  </a:lnTo>
                  <a:lnTo>
                    <a:pt x="59" y="26"/>
                  </a:lnTo>
                  <a:lnTo>
                    <a:pt x="57" y="23"/>
                  </a:lnTo>
                  <a:lnTo>
                    <a:pt x="57" y="19"/>
                  </a:lnTo>
                  <a:lnTo>
                    <a:pt x="59" y="14"/>
                  </a:lnTo>
                  <a:lnTo>
                    <a:pt x="66" y="8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8" name="Freeform 40"/>
            <p:cNvSpPr>
              <a:spLocks/>
            </p:cNvSpPr>
            <p:nvPr/>
          </p:nvSpPr>
          <p:spPr bwMode="ltGray">
            <a:xfrm rot="1584153">
              <a:off x="574" y="286"/>
              <a:ext cx="147" cy="160"/>
            </a:xfrm>
            <a:custGeom>
              <a:avLst/>
              <a:gdLst>
                <a:gd name="T0" fmla="*/ 0 w 109"/>
                <a:gd name="T1" fmla="*/ 0 h 156"/>
                <a:gd name="T2" fmla="*/ 178 w 109"/>
                <a:gd name="T3" fmla="*/ 1 h 156"/>
                <a:gd name="T4" fmla="*/ 635 w 109"/>
                <a:gd name="T5" fmla="*/ 5 h 156"/>
                <a:gd name="T6" fmla="*/ 1327 w 109"/>
                <a:gd name="T7" fmla="*/ 12 h 156"/>
                <a:gd name="T8" fmla="*/ 2098 w 109"/>
                <a:gd name="T9" fmla="*/ 36 h 156"/>
                <a:gd name="T10" fmla="*/ 2829 w 109"/>
                <a:gd name="T11" fmla="*/ 56 h 156"/>
                <a:gd name="T12" fmla="*/ 3470 w 109"/>
                <a:gd name="T13" fmla="*/ 95 h 156"/>
                <a:gd name="T14" fmla="*/ 3862 w 109"/>
                <a:gd name="T15" fmla="*/ 146 h 156"/>
                <a:gd name="T16" fmla="*/ 3939 w 109"/>
                <a:gd name="T17" fmla="*/ 211 h 156"/>
                <a:gd name="T18" fmla="*/ 3815 w 109"/>
                <a:gd name="T19" fmla="*/ 211 h 156"/>
                <a:gd name="T20" fmla="*/ 3605 w 109"/>
                <a:gd name="T21" fmla="*/ 211 h 156"/>
                <a:gd name="T22" fmla="*/ 3361 w 109"/>
                <a:gd name="T23" fmla="*/ 211 h 156"/>
                <a:gd name="T24" fmla="*/ 3140 w 109"/>
                <a:gd name="T25" fmla="*/ 208 h 156"/>
                <a:gd name="T26" fmla="*/ 2921 w 109"/>
                <a:gd name="T27" fmla="*/ 207 h 156"/>
                <a:gd name="T28" fmla="*/ 2676 w 109"/>
                <a:gd name="T29" fmla="*/ 203 h 156"/>
                <a:gd name="T30" fmla="*/ 2383 w 109"/>
                <a:gd name="T31" fmla="*/ 197 h 156"/>
                <a:gd name="T32" fmla="*/ 2098 w 109"/>
                <a:gd name="T33" fmla="*/ 189 h 156"/>
                <a:gd name="T34" fmla="*/ 1908 w 109"/>
                <a:gd name="T35" fmla="*/ 170 h 156"/>
                <a:gd name="T36" fmla="*/ 1908 w 109"/>
                <a:gd name="T37" fmla="*/ 150 h 156"/>
                <a:gd name="T38" fmla="*/ 2039 w 109"/>
                <a:gd name="T39" fmla="*/ 131 h 156"/>
                <a:gd name="T40" fmla="*/ 2160 w 109"/>
                <a:gd name="T41" fmla="*/ 107 h 156"/>
                <a:gd name="T42" fmla="*/ 2039 w 109"/>
                <a:gd name="T43" fmla="*/ 86 h 156"/>
                <a:gd name="T44" fmla="*/ 1749 w 109"/>
                <a:gd name="T45" fmla="*/ 55 h 156"/>
                <a:gd name="T46" fmla="*/ 1138 w 109"/>
                <a:gd name="T47" fmla="*/ 35 h 156"/>
                <a:gd name="T48" fmla="*/ 0 w 109"/>
                <a:gd name="T49" fmla="*/ 0 h 15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09" h="156">
                  <a:moveTo>
                    <a:pt x="0" y="0"/>
                  </a:moveTo>
                  <a:lnTo>
                    <a:pt x="5" y="1"/>
                  </a:lnTo>
                  <a:lnTo>
                    <a:pt x="18" y="5"/>
                  </a:lnTo>
                  <a:lnTo>
                    <a:pt x="37" y="12"/>
                  </a:lnTo>
                  <a:lnTo>
                    <a:pt x="58" y="24"/>
                  </a:lnTo>
                  <a:lnTo>
                    <a:pt x="78" y="44"/>
                  </a:lnTo>
                  <a:lnTo>
                    <a:pt x="96" y="71"/>
                  </a:lnTo>
                  <a:lnTo>
                    <a:pt x="107" y="108"/>
                  </a:lnTo>
                  <a:lnTo>
                    <a:pt x="109" y="156"/>
                  </a:lnTo>
                  <a:lnTo>
                    <a:pt x="105" y="156"/>
                  </a:lnTo>
                  <a:lnTo>
                    <a:pt x="99" y="156"/>
                  </a:lnTo>
                  <a:lnTo>
                    <a:pt x="93" y="156"/>
                  </a:lnTo>
                  <a:lnTo>
                    <a:pt x="87" y="154"/>
                  </a:lnTo>
                  <a:lnTo>
                    <a:pt x="81" y="153"/>
                  </a:lnTo>
                  <a:lnTo>
                    <a:pt x="74" y="150"/>
                  </a:lnTo>
                  <a:lnTo>
                    <a:pt x="66" y="145"/>
                  </a:lnTo>
                  <a:lnTo>
                    <a:pt x="58" y="139"/>
                  </a:lnTo>
                  <a:lnTo>
                    <a:pt x="53" y="126"/>
                  </a:lnTo>
                  <a:lnTo>
                    <a:pt x="53" y="111"/>
                  </a:lnTo>
                  <a:lnTo>
                    <a:pt x="56" y="96"/>
                  </a:lnTo>
                  <a:lnTo>
                    <a:pt x="59" y="80"/>
                  </a:lnTo>
                  <a:lnTo>
                    <a:pt x="56" y="62"/>
                  </a:lnTo>
                  <a:lnTo>
                    <a:pt x="48" y="43"/>
                  </a:lnTo>
                  <a:lnTo>
                    <a:pt x="31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9" name="Freeform 41"/>
            <p:cNvSpPr>
              <a:spLocks/>
            </p:cNvSpPr>
            <p:nvPr/>
          </p:nvSpPr>
          <p:spPr bwMode="ltGray">
            <a:xfrm rot="1584153">
              <a:off x="236" y="721"/>
              <a:ext cx="62" cy="97"/>
            </a:xfrm>
            <a:custGeom>
              <a:avLst/>
              <a:gdLst>
                <a:gd name="T0" fmla="*/ 1135 w 46"/>
                <a:gd name="T1" fmla="*/ 0 h 94"/>
                <a:gd name="T2" fmla="*/ 720 w 46"/>
                <a:gd name="T3" fmla="*/ 53 h 94"/>
                <a:gd name="T4" fmla="*/ 534 w 46"/>
                <a:gd name="T5" fmla="*/ 89 h 94"/>
                <a:gd name="T6" fmla="*/ 396 w 46"/>
                <a:gd name="T7" fmla="*/ 116 h 94"/>
                <a:gd name="T8" fmla="*/ 0 w 46"/>
                <a:gd name="T9" fmla="*/ 136 h 94"/>
                <a:gd name="T10" fmla="*/ 435 w 46"/>
                <a:gd name="T11" fmla="*/ 128 h 94"/>
                <a:gd name="T12" fmla="*/ 842 w 46"/>
                <a:gd name="T13" fmla="*/ 118 h 94"/>
                <a:gd name="T14" fmla="*/ 1140 w 46"/>
                <a:gd name="T15" fmla="*/ 100 h 94"/>
                <a:gd name="T16" fmla="*/ 1435 w 46"/>
                <a:gd name="T17" fmla="*/ 82 h 94"/>
                <a:gd name="T18" fmla="*/ 1634 w 46"/>
                <a:gd name="T19" fmla="*/ 65 h 94"/>
                <a:gd name="T20" fmla="*/ 1654 w 46"/>
                <a:gd name="T21" fmla="*/ 42 h 94"/>
                <a:gd name="T22" fmla="*/ 1530 w 46"/>
                <a:gd name="T23" fmla="*/ 15 h 94"/>
                <a:gd name="T24" fmla="*/ 1135 w 46"/>
                <a:gd name="T25" fmla="*/ 0 h 9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6" h="94">
                  <a:moveTo>
                    <a:pt x="31" y="0"/>
                  </a:moveTo>
                  <a:lnTo>
                    <a:pt x="20" y="38"/>
                  </a:lnTo>
                  <a:lnTo>
                    <a:pt x="15" y="62"/>
                  </a:lnTo>
                  <a:lnTo>
                    <a:pt x="11" y="79"/>
                  </a:lnTo>
                  <a:lnTo>
                    <a:pt x="0" y="94"/>
                  </a:lnTo>
                  <a:lnTo>
                    <a:pt x="12" y="88"/>
                  </a:lnTo>
                  <a:lnTo>
                    <a:pt x="23" y="80"/>
                  </a:lnTo>
                  <a:lnTo>
                    <a:pt x="32" y="69"/>
                  </a:lnTo>
                  <a:lnTo>
                    <a:pt x="40" y="57"/>
                  </a:lnTo>
                  <a:lnTo>
                    <a:pt x="45" y="44"/>
                  </a:lnTo>
                  <a:lnTo>
                    <a:pt x="46" y="30"/>
                  </a:lnTo>
                  <a:lnTo>
                    <a:pt x="42" y="15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0" name="Freeform 42"/>
            <p:cNvSpPr>
              <a:spLocks/>
            </p:cNvSpPr>
            <p:nvPr/>
          </p:nvSpPr>
          <p:spPr bwMode="ltGray">
            <a:xfrm rot="1584153">
              <a:off x="585" y="466"/>
              <a:ext cx="72" cy="41"/>
            </a:xfrm>
            <a:custGeom>
              <a:avLst/>
              <a:gdLst>
                <a:gd name="T0" fmla="*/ 0 w 54"/>
                <a:gd name="T1" fmla="*/ 0 h 40"/>
                <a:gd name="T2" fmla="*/ 1 w 54"/>
                <a:gd name="T3" fmla="*/ 1 h 40"/>
                <a:gd name="T4" fmla="*/ 201 w 54"/>
                <a:gd name="T5" fmla="*/ 3 h 40"/>
                <a:gd name="T6" fmla="*/ 407 w 54"/>
                <a:gd name="T7" fmla="*/ 8 h 40"/>
                <a:gd name="T8" fmla="*/ 655 w 54"/>
                <a:gd name="T9" fmla="*/ 12 h 40"/>
                <a:gd name="T10" fmla="*/ 923 w 54"/>
                <a:gd name="T11" fmla="*/ 15 h 40"/>
                <a:gd name="T12" fmla="*/ 1211 w 54"/>
                <a:gd name="T13" fmla="*/ 17 h 40"/>
                <a:gd name="T14" fmla="*/ 1439 w 54"/>
                <a:gd name="T15" fmla="*/ 18 h 40"/>
                <a:gd name="T16" fmla="*/ 1707 w 54"/>
                <a:gd name="T17" fmla="*/ 16 h 40"/>
                <a:gd name="T18" fmla="*/ 1685 w 54"/>
                <a:gd name="T19" fmla="*/ 37 h 40"/>
                <a:gd name="T20" fmla="*/ 1591 w 54"/>
                <a:gd name="T21" fmla="*/ 45 h 40"/>
                <a:gd name="T22" fmla="*/ 1401 w 54"/>
                <a:gd name="T23" fmla="*/ 50 h 40"/>
                <a:gd name="T24" fmla="*/ 1164 w 54"/>
                <a:gd name="T25" fmla="*/ 52 h 40"/>
                <a:gd name="T26" fmla="*/ 873 w 54"/>
                <a:gd name="T27" fmla="*/ 51 h 40"/>
                <a:gd name="T28" fmla="*/ 591 w 54"/>
                <a:gd name="T29" fmla="*/ 44 h 40"/>
                <a:gd name="T30" fmla="*/ 305 w 54"/>
                <a:gd name="T31" fmla="*/ 32 h 40"/>
                <a:gd name="T32" fmla="*/ 0 w 54"/>
                <a:gd name="T33" fmla="*/ 0 h 4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54" h="40">
                  <a:moveTo>
                    <a:pt x="0" y="0"/>
                  </a:moveTo>
                  <a:lnTo>
                    <a:pt x="1" y="1"/>
                  </a:lnTo>
                  <a:lnTo>
                    <a:pt x="6" y="3"/>
                  </a:lnTo>
                  <a:lnTo>
                    <a:pt x="13" y="8"/>
                  </a:lnTo>
                  <a:lnTo>
                    <a:pt x="21" y="12"/>
                  </a:lnTo>
                  <a:lnTo>
                    <a:pt x="29" y="15"/>
                  </a:lnTo>
                  <a:lnTo>
                    <a:pt x="38" y="17"/>
                  </a:lnTo>
                  <a:lnTo>
                    <a:pt x="46" y="18"/>
                  </a:lnTo>
                  <a:lnTo>
                    <a:pt x="54" y="16"/>
                  </a:lnTo>
                  <a:lnTo>
                    <a:pt x="53" y="25"/>
                  </a:lnTo>
                  <a:lnTo>
                    <a:pt x="50" y="33"/>
                  </a:lnTo>
                  <a:lnTo>
                    <a:pt x="44" y="38"/>
                  </a:lnTo>
                  <a:lnTo>
                    <a:pt x="37" y="40"/>
                  </a:lnTo>
                  <a:lnTo>
                    <a:pt x="28" y="39"/>
                  </a:lnTo>
                  <a:lnTo>
                    <a:pt x="19" y="32"/>
                  </a:lnTo>
                  <a:lnTo>
                    <a:pt x="10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1" name="Freeform 43"/>
            <p:cNvSpPr>
              <a:spLocks/>
            </p:cNvSpPr>
            <p:nvPr/>
          </p:nvSpPr>
          <p:spPr bwMode="ltGray">
            <a:xfrm>
              <a:off x="0" y="886"/>
              <a:ext cx="360" cy="650"/>
            </a:xfrm>
            <a:custGeom>
              <a:avLst/>
              <a:gdLst>
                <a:gd name="T0" fmla="*/ 264 w 360"/>
                <a:gd name="T1" fmla="*/ 0 h 650"/>
                <a:gd name="T2" fmla="*/ 269 w 360"/>
                <a:gd name="T3" fmla="*/ 9 h 650"/>
                <a:gd name="T4" fmla="*/ 277 w 360"/>
                <a:gd name="T5" fmla="*/ 22 h 650"/>
                <a:gd name="T6" fmla="*/ 286 w 360"/>
                <a:gd name="T7" fmla="*/ 39 h 650"/>
                <a:gd name="T8" fmla="*/ 297 w 360"/>
                <a:gd name="T9" fmla="*/ 58 h 650"/>
                <a:gd name="T10" fmla="*/ 309 w 360"/>
                <a:gd name="T11" fmla="*/ 83 h 650"/>
                <a:gd name="T12" fmla="*/ 319 w 360"/>
                <a:gd name="T13" fmla="*/ 108 h 650"/>
                <a:gd name="T14" fmla="*/ 329 w 360"/>
                <a:gd name="T15" fmla="*/ 136 h 650"/>
                <a:gd name="T16" fmla="*/ 333 w 360"/>
                <a:gd name="T17" fmla="*/ 163 h 650"/>
                <a:gd name="T18" fmla="*/ 336 w 360"/>
                <a:gd name="T19" fmla="*/ 193 h 650"/>
                <a:gd name="T20" fmla="*/ 332 w 360"/>
                <a:gd name="T21" fmla="*/ 223 h 650"/>
                <a:gd name="T22" fmla="*/ 323 w 360"/>
                <a:gd name="T23" fmla="*/ 255 h 650"/>
                <a:gd name="T24" fmla="*/ 310 w 360"/>
                <a:gd name="T25" fmla="*/ 285 h 650"/>
                <a:gd name="T26" fmla="*/ 287 w 360"/>
                <a:gd name="T27" fmla="*/ 315 h 650"/>
                <a:gd name="T28" fmla="*/ 257 w 360"/>
                <a:gd name="T29" fmla="*/ 343 h 650"/>
                <a:gd name="T30" fmla="*/ 218 w 360"/>
                <a:gd name="T31" fmla="*/ 370 h 650"/>
                <a:gd name="T32" fmla="*/ 167 w 360"/>
                <a:gd name="T33" fmla="*/ 396 h 650"/>
                <a:gd name="T34" fmla="*/ 111 w 360"/>
                <a:gd name="T35" fmla="*/ 425 h 650"/>
                <a:gd name="T36" fmla="*/ 69 w 360"/>
                <a:gd name="T37" fmla="*/ 457 h 650"/>
                <a:gd name="T38" fmla="*/ 35 w 360"/>
                <a:gd name="T39" fmla="*/ 490 h 650"/>
                <a:gd name="T40" fmla="*/ 12 w 360"/>
                <a:gd name="T41" fmla="*/ 526 h 650"/>
                <a:gd name="T42" fmla="*/ 0 w 360"/>
                <a:gd name="T43" fmla="*/ 553 h 650"/>
                <a:gd name="T44" fmla="*/ 0 w 360"/>
                <a:gd name="T45" fmla="*/ 650 h 650"/>
                <a:gd name="T46" fmla="*/ 6 w 360"/>
                <a:gd name="T47" fmla="*/ 628 h 650"/>
                <a:gd name="T48" fmla="*/ 19 w 360"/>
                <a:gd name="T49" fmla="*/ 594 h 650"/>
                <a:gd name="T50" fmla="*/ 43 w 360"/>
                <a:gd name="T51" fmla="*/ 551 h 650"/>
                <a:gd name="T52" fmla="*/ 76 w 360"/>
                <a:gd name="T53" fmla="*/ 503 h 650"/>
                <a:gd name="T54" fmla="*/ 125 w 360"/>
                <a:gd name="T55" fmla="*/ 454 h 650"/>
                <a:gd name="T56" fmla="*/ 190 w 360"/>
                <a:gd name="T57" fmla="*/ 408 h 650"/>
                <a:gd name="T58" fmla="*/ 275 w 360"/>
                <a:gd name="T59" fmla="*/ 365 h 650"/>
                <a:gd name="T60" fmla="*/ 308 w 360"/>
                <a:gd name="T61" fmla="*/ 342 h 650"/>
                <a:gd name="T62" fmla="*/ 335 w 360"/>
                <a:gd name="T63" fmla="*/ 305 h 650"/>
                <a:gd name="T64" fmla="*/ 352 w 360"/>
                <a:gd name="T65" fmla="*/ 255 h 650"/>
                <a:gd name="T66" fmla="*/ 360 w 360"/>
                <a:gd name="T67" fmla="*/ 201 h 650"/>
                <a:gd name="T68" fmla="*/ 356 w 360"/>
                <a:gd name="T69" fmla="*/ 144 h 650"/>
                <a:gd name="T70" fmla="*/ 341 w 360"/>
                <a:gd name="T71" fmla="*/ 88 h 650"/>
                <a:gd name="T72" fmla="*/ 311 w 360"/>
                <a:gd name="T73" fmla="*/ 39 h 650"/>
                <a:gd name="T74" fmla="*/ 264 w 360"/>
                <a:gd name="T75" fmla="*/ 0 h 65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60" h="650">
                  <a:moveTo>
                    <a:pt x="264" y="0"/>
                  </a:moveTo>
                  <a:lnTo>
                    <a:pt x="269" y="9"/>
                  </a:lnTo>
                  <a:lnTo>
                    <a:pt x="277" y="22"/>
                  </a:lnTo>
                  <a:lnTo>
                    <a:pt x="286" y="39"/>
                  </a:lnTo>
                  <a:lnTo>
                    <a:pt x="297" y="58"/>
                  </a:lnTo>
                  <a:lnTo>
                    <a:pt x="309" y="83"/>
                  </a:lnTo>
                  <a:lnTo>
                    <a:pt x="319" y="108"/>
                  </a:lnTo>
                  <a:lnTo>
                    <a:pt x="329" y="136"/>
                  </a:lnTo>
                  <a:lnTo>
                    <a:pt x="333" y="163"/>
                  </a:lnTo>
                  <a:lnTo>
                    <a:pt x="336" y="193"/>
                  </a:lnTo>
                  <a:lnTo>
                    <a:pt x="332" y="223"/>
                  </a:lnTo>
                  <a:lnTo>
                    <a:pt x="323" y="255"/>
                  </a:lnTo>
                  <a:lnTo>
                    <a:pt x="310" y="285"/>
                  </a:lnTo>
                  <a:lnTo>
                    <a:pt x="287" y="315"/>
                  </a:lnTo>
                  <a:lnTo>
                    <a:pt x="257" y="343"/>
                  </a:lnTo>
                  <a:lnTo>
                    <a:pt x="218" y="370"/>
                  </a:lnTo>
                  <a:lnTo>
                    <a:pt x="167" y="396"/>
                  </a:lnTo>
                  <a:lnTo>
                    <a:pt x="111" y="425"/>
                  </a:lnTo>
                  <a:lnTo>
                    <a:pt x="69" y="457"/>
                  </a:lnTo>
                  <a:lnTo>
                    <a:pt x="35" y="490"/>
                  </a:lnTo>
                  <a:lnTo>
                    <a:pt x="12" y="526"/>
                  </a:lnTo>
                  <a:lnTo>
                    <a:pt x="0" y="553"/>
                  </a:lnTo>
                  <a:lnTo>
                    <a:pt x="0" y="650"/>
                  </a:lnTo>
                  <a:lnTo>
                    <a:pt x="6" y="628"/>
                  </a:lnTo>
                  <a:lnTo>
                    <a:pt x="19" y="594"/>
                  </a:lnTo>
                  <a:lnTo>
                    <a:pt x="43" y="551"/>
                  </a:lnTo>
                  <a:lnTo>
                    <a:pt x="76" y="503"/>
                  </a:lnTo>
                  <a:lnTo>
                    <a:pt x="125" y="454"/>
                  </a:lnTo>
                  <a:lnTo>
                    <a:pt x="190" y="408"/>
                  </a:lnTo>
                  <a:lnTo>
                    <a:pt x="275" y="365"/>
                  </a:lnTo>
                  <a:lnTo>
                    <a:pt x="308" y="342"/>
                  </a:lnTo>
                  <a:lnTo>
                    <a:pt x="335" y="305"/>
                  </a:lnTo>
                  <a:lnTo>
                    <a:pt x="352" y="255"/>
                  </a:lnTo>
                  <a:lnTo>
                    <a:pt x="360" y="201"/>
                  </a:lnTo>
                  <a:lnTo>
                    <a:pt x="356" y="144"/>
                  </a:lnTo>
                  <a:lnTo>
                    <a:pt x="341" y="88"/>
                  </a:lnTo>
                  <a:lnTo>
                    <a:pt x="311" y="39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2" name="Freeform 44"/>
            <p:cNvSpPr>
              <a:spLocks/>
            </p:cNvSpPr>
            <p:nvPr/>
          </p:nvSpPr>
          <p:spPr bwMode="ltGray">
            <a:xfrm rot="1584153">
              <a:off x="56" y="84"/>
              <a:ext cx="804" cy="686"/>
            </a:xfrm>
            <a:custGeom>
              <a:avLst/>
              <a:gdLst>
                <a:gd name="T0" fmla="*/ 590 w 596"/>
                <a:gd name="T1" fmla="*/ 526 h 666"/>
                <a:gd name="T2" fmla="*/ 219 w 596"/>
                <a:gd name="T3" fmla="*/ 487 h 666"/>
                <a:gd name="T4" fmla="*/ 0 w 596"/>
                <a:gd name="T5" fmla="*/ 412 h 666"/>
                <a:gd name="T6" fmla="*/ 132 w 596"/>
                <a:gd name="T7" fmla="*/ 317 h 666"/>
                <a:gd name="T8" fmla="*/ 919 w 596"/>
                <a:gd name="T9" fmla="*/ 216 h 666"/>
                <a:gd name="T10" fmla="*/ 2498 w 596"/>
                <a:gd name="T11" fmla="*/ 121 h 666"/>
                <a:gd name="T12" fmla="*/ 5163 w 596"/>
                <a:gd name="T13" fmla="*/ 43 h 666"/>
                <a:gd name="T14" fmla="*/ 8960 w 596"/>
                <a:gd name="T15" fmla="*/ 2 h 666"/>
                <a:gd name="T16" fmla="*/ 13816 w 596"/>
                <a:gd name="T17" fmla="*/ 9 h 666"/>
                <a:gd name="T18" fmla="*/ 17577 w 596"/>
                <a:gd name="T19" fmla="*/ 96 h 666"/>
                <a:gd name="T20" fmla="*/ 20119 w 596"/>
                <a:gd name="T21" fmla="*/ 235 h 666"/>
                <a:gd name="T22" fmla="*/ 21453 w 596"/>
                <a:gd name="T23" fmla="*/ 407 h 666"/>
                <a:gd name="T24" fmla="*/ 21618 w 596"/>
                <a:gd name="T25" fmla="*/ 584 h 666"/>
                <a:gd name="T26" fmla="*/ 20572 w 596"/>
                <a:gd name="T27" fmla="*/ 749 h 666"/>
                <a:gd name="T28" fmla="*/ 18408 w 596"/>
                <a:gd name="T29" fmla="*/ 877 h 666"/>
                <a:gd name="T30" fmla="*/ 15144 w 596"/>
                <a:gd name="T31" fmla="*/ 947 h 666"/>
                <a:gd name="T32" fmla="*/ 14131 w 596"/>
                <a:gd name="T33" fmla="*/ 940 h 666"/>
                <a:gd name="T34" fmla="*/ 16025 w 596"/>
                <a:gd name="T35" fmla="*/ 882 h 666"/>
                <a:gd name="T36" fmla="*/ 17499 w 596"/>
                <a:gd name="T37" fmla="*/ 775 h 666"/>
                <a:gd name="T38" fmla="*/ 18512 w 596"/>
                <a:gd name="T39" fmla="*/ 647 h 666"/>
                <a:gd name="T40" fmla="*/ 18872 w 596"/>
                <a:gd name="T41" fmla="*/ 507 h 666"/>
                <a:gd name="T42" fmla="*/ 18655 w 596"/>
                <a:gd name="T43" fmla="*/ 368 h 666"/>
                <a:gd name="T44" fmla="*/ 17600 w 596"/>
                <a:gd name="T45" fmla="*/ 248 h 666"/>
                <a:gd name="T46" fmla="*/ 15723 w 596"/>
                <a:gd name="T47" fmla="*/ 160 h 666"/>
                <a:gd name="T48" fmla="*/ 12393 w 596"/>
                <a:gd name="T49" fmla="*/ 106 h 666"/>
                <a:gd name="T50" fmla="*/ 8938 w 596"/>
                <a:gd name="T51" fmla="*/ 85 h 666"/>
                <a:gd name="T52" fmla="*/ 6325 w 596"/>
                <a:gd name="T53" fmla="*/ 100 h 666"/>
                <a:gd name="T54" fmla="*/ 4402 w 596"/>
                <a:gd name="T55" fmla="*/ 143 h 666"/>
                <a:gd name="T56" fmla="*/ 3045 w 596"/>
                <a:gd name="T57" fmla="*/ 212 h 666"/>
                <a:gd name="T58" fmla="*/ 2073 w 596"/>
                <a:gd name="T59" fmla="*/ 294 h 666"/>
                <a:gd name="T60" fmla="*/ 1449 w 596"/>
                <a:gd name="T61" fmla="*/ 387 h 666"/>
                <a:gd name="T62" fmla="*/ 1018 w 596"/>
                <a:gd name="T63" fmla="*/ 482 h 66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596" h="666">
                  <a:moveTo>
                    <a:pt x="22" y="372"/>
                  </a:moveTo>
                  <a:lnTo>
                    <a:pt x="16" y="370"/>
                  </a:lnTo>
                  <a:lnTo>
                    <a:pt x="10" y="360"/>
                  </a:lnTo>
                  <a:lnTo>
                    <a:pt x="6" y="341"/>
                  </a:lnTo>
                  <a:lnTo>
                    <a:pt x="1" y="318"/>
                  </a:lnTo>
                  <a:lnTo>
                    <a:pt x="0" y="289"/>
                  </a:lnTo>
                  <a:lnTo>
                    <a:pt x="0" y="257"/>
                  </a:lnTo>
                  <a:lnTo>
                    <a:pt x="4" y="222"/>
                  </a:lnTo>
                  <a:lnTo>
                    <a:pt x="13" y="187"/>
                  </a:lnTo>
                  <a:lnTo>
                    <a:pt x="25" y="151"/>
                  </a:lnTo>
                  <a:lnTo>
                    <a:pt x="45" y="116"/>
                  </a:lnTo>
                  <a:lnTo>
                    <a:pt x="69" y="84"/>
                  </a:lnTo>
                  <a:lnTo>
                    <a:pt x="101" y="55"/>
                  </a:lnTo>
                  <a:lnTo>
                    <a:pt x="142" y="31"/>
                  </a:lnTo>
                  <a:lnTo>
                    <a:pt x="190" y="13"/>
                  </a:lnTo>
                  <a:lnTo>
                    <a:pt x="247" y="2"/>
                  </a:lnTo>
                  <a:lnTo>
                    <a:pt x="314" y="0"/>
                  </a:lnTo>
                  <a:lnTo>
                    <a:pt x="380" y="9"/>
                  </a:lnTo>
                  <a:lnTo>
                    <a:pt x="436" y="33"/>
                  </a:lnTo>
                  <a:lnTo>
                    <a:pt x="484" y="68"/>
                  </a:lnTo>
                  <a:lnTo>
                    <a:pt x="524" y="113"/>
                  </a:lnTo>
                  <a:lnTo>
                    <a:pt x="554" y="165"/>
                  </a:lnTo>
                  <a:lnTo>
                    <a:pt x="577" y="222"/>
                  </a:lnTo>
                  <a:lnTo>
                    <a:pt x="591" y="284"/>
                  </a:lnTo>
                  <a:lnTo>
                    <a:pt x="596" y="347"/>
                  </a:lnTo>
                  <a:lnTo>
                    <a:pt x="595" y="409"/>
                  </a:lnTo>
                  <a:lnTo>
                    <a:pt x="585" y="469"/>
                  </a:lnTo>
                  <a:lnTo>
                    <a:pt x="566" y="525"/>
                  </a:lnTo>
                  <a:lnTo>
                    <a:pt x="540" y="574"/>
                  </a:lnTo>
                  <a:lnTo>
                    <a:pt x="507" y="615"/>
                  </a:lnTo>
                  <a:lnTo>
                    <a:pt x="465" y="645"/>
                  </a:lnTo>
                  <a:lnTo>
                    <a:pt x="417" y="663"/>
                  </a:lnTo>
                  <a:lnTo>
                    <a:pt x="360" y="666"/>
                  </a:lnTo>
                  <a:lnTo>
                    <a:pt x="389" y="659"/>
                  </a:lnTo>
                  <a:lnTo>
                    <a:pt x="417" y="642"/>
                  </a:lnTo>
                  <a:lnTo>
                    <a:pt x="441" y="617"/>
                  </a:lnTo>
                  <a:lnTo>
                    <a:pt x="463" y="583"/>
                  </a:lnTo>
                  <a:lnTo>
                    <a:pt x="482" y="544"/>
                  </a:lnTo>
                  <a:lnTo>
                    <a:pt x="497" y="501"/>
                  </a:lnTo>
                  <a:lnTo>
                    <a:pt x="509" y="454"/>
                  </a:lnTo>
                  <a:lnTo>
                    <a:pt x="517" y="404"/>
                  </a:lnTo>
                  <a:lnTo>
                    <a:pt x="520" y="355"/>
                  </a:lnTo>
                  <a:lnTo>
                    <a:pt x="519" y="305"/>
                  </a:lnTo>
                  <a:lnTo>
                    <a:pt x="514" y="258"/>
                  </a:lnTo>
                  <a:lnTo>
                    <a:pt x="502" y="213"/>
                  </a:lnTo>
                  <a:lnTo>
                    <a:pt x="485" y="174"/>
                  </a:lnTo>
                  <a:lnTo>
                    <a:pt x="462" y="139"/>
                  </a:lnTo>
                  <a:lnTo>
                    <a:pt x="433" y="112"/>
                  </a:lnTo>
                  <a:lnTo>
                    <a:pt x="397" y="93"/>
                  </a:lnTo>
                  <a:lnTo>
                    <a:pt x="341" y="75"/>
                  </a:lnTo>
                  <a:lnTo>
                    <a:pt x="290" y="65"/>
                  </a:lnTo>
                  <a:lnTo>
                    <a:pt x="246" y="61"/>
                  </a:lnTo>
                  <a:lnTo>
                    <a:pt x="207" y="63"/>
                  </a:lnTo>
                  <a:lnTo>
                    <a:pt x="174" y="71"/>
                  </a:lnTo>
                  <a:lnTo>
                    <a:pt x="146" y="84"/>
                  </a:lnTo>
                  <a:lnTo>
                    <a:pt x="121" y="101"/>
                  </a:lnTo>
                  <a:lnTo>
                    <a:pt x="101" y="123"/>
                  </a:lnTo>
                  <a:lnTo>
                    <a:pt x="84" y="149"/>
                  </a:lnTo>
                  <a:lnTo>
                    <a:pt x="69" y="176"/>
                  </a:lnTo>
                  <a:lnTo>
                    <a:pt x="57" y="206"/>
                  </a:lnTo>
                  <a:lnTo>
                    <a:pt x="48" y="239"/>
                  </a:lnTo>
                  <a:lnTo>
                    <a:pt x="40" y="272"/>
                  </a:lnTo>
                  <a:lnTo>
                    <a:pt x="33" y="305"/>
                  </a:lnTo>
                  <a:lnTo>
                    <a:pt x="28" y="339"/>
                  </a:lnTo>
                  <a:lnTo>
                    <a:pt x="22" y="37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6717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442913" y="103188"/>
            <a:ext cx="8243887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4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45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56719" name="Rectangle 4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6720" name="Rectangle 4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6721" name="Rectangle 4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41708EF2-589C-42F4-A9E2-7A8EBFB9DDC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78" r:id="rId1"/>
    <p:sldLayoutId id="2147484656" r:id="rId2"/>
    <p:sldLayoutId id="2147484657" r:id="rId3"/>
    <p:sldLayoutId id="2147484658" r:id="rId4"/>
    <p:sldLayoutId id="2147484659" r:id="rId5"/>
    <p:sldLayoutId id="2147484660" r:id="rId6"/>
    <p:sldLayoutId id="2147484661" r:id="rId7"/>
    <p:sldLayoutId id="2147484662" r:id="rId8"/>
    <p:sldLayoutId id="2147484663" r:id="rId9"/>
    <p:sldLayoutId id="2147484664" r:id="rId10"/>
    <p:sldLayoutId id="2147484665" r:id="rId11"/>
    <p:sldLayoutId id="2147484666" r:id="rId12"/>
  </p:sldLayoutIdLst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charset="-122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charset="-122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charset="-122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charset="-122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charset="-122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charset="-122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charset="-122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fld id="{902E820C-A3CF-4D0D-A44B-6A39162A20D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79" r:id="rId1"/>
    <p:sldLayoutId id="2147484680" r:id="rId2"/>
    <p:sldLayoutId id="2147484681" r:id="rId3"/>
    <p:sldLayoutId id="2147484682" r:id="rId4"/>
    <p:sldLayoutId id="2147484683" r:id="rId5"/>
    <p:sldLayoutId id="2147484684" r:id="rId6"/>
    <p:sldLayoutId id="2147484685" r:id="rId7"/>
    <p:sldLayoutId id="2147484686" r:id="rId8"/>
    <p:sldLayoutId id="2147484687" r:id="rId9"/>
    <p:sldLayoutId id="2147484688" r:id="rId10"/>
    <p:sldLayoutId id="214748468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fld id="{A4615D29-178C-473E-8BE5-537E254AC5A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90" r:id="rId1"/>
    <p:sldLayoutId id="2147484691" r:id="rId2"/>
    <p:sldLayoutId id="2147484692" r:id="rId3"/>
    <p:sldLayoutId id="2147484693" r:id="rId4"/>
    <p:sldLayoutId id="2147484694" r:id="rId5"/>
    <p:sldLayoutId id="2147484695" r:id="rId6"/>
    <p:sldLayoutId id="2147484696" r:id="rId7"/>
    <p:sldLayoutId id="2147484697" r:id="rId8"/>
    <p:sldLayoutId id="2147484698" r:id="rId9"/>
    <p:sldLayoutId id="2147484699" r:id="rId10"/>
    <p:sldLayoutId id="214748470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fld id="{FCEBC659-2F3B-4176-8944-3ADB0D5479C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01" r:id="rId1"/>
    <p:sldLayoutId id="2147484702" r:id="rId2"/>
    <p:sldLayoutId id="2147484703" r:id="rId3"/>
    <p:sldLayoutId id="2147484704" r:id="rId4"/>
    <p:sldLayoutId id="2147484705" r:id="rId5"/>
    <p:sldLayoutId id="2147484706" r:id="rId6"/>
    <p:sldLayoutId id="2147484707" r:id="rId7"/>
    <p:sldLayoutId id="2147484708" r:id="rId8"/>
    <p:sldLayoutId id="2147484709" r:id="rId9"/>
    <p:sldLayoutId id="2147484710" r:id="rId10"/>
    <p:sldLayoutId id="214748471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fld id="{A56371A5-7B7C-4C09-A7B0-64AB2EB1B27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12" r:id="rId1"/>
    <p:sldLayoutId id="2147484713" r:id="rId2"/>
    <p:sldLayoutId id="2147484714" r:id="rId3"/>
    <p:sldLayoutId id="2147484715" r:id="rId4"/>
    <p:sldLayoutId id="2147484716" r:id="rId5"/>
    <p:sldLayoutId id="2147484717" r:id="rId6"/>
    <p:sldLayoutId id="2147484718" r:id="rId7"/>
    <p:sldLayoutId id="2147484719" r:id="rId8"/>
    <p:sldLayoutId id="2147484720" r:id="rId9"/>
    <p:sldLayoutId id="2147484721" r:id="rId10"/>
    <p:sldLayoutId id="214748472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fld id="{BAB6FA9C-9E22-409A-B07C-FBBC9FC8417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23" r:id="rId1"/>
    <p:sldLayoutId id="2147484724" r:id="rId2"/>
    <p:sldLayoutId id="2147484725" r:id="rId3"/>
    <p:sldLayoutId id="2147484726" r:id="rId4"/>
    <p:sldLayoutId id="2147484727" r:id="rId5"/>
    <p:sldLayoutId id="2147484728" r:id="rId6"/>
    <p:sldLayoutId id="2147484729" r:id="rId7"/>
    <p:sldLayoutId id="2147484730" r:id="rId8"/>
    <p:sldLayoutId id="2147484731" r:id="rId9"/>
    <p:sldLayoutId id="2147484732" r:id="rId10"/>
    <p:sldLayoutId id="214748473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Group 2"/>
          <p:cNvGrpSpPr>
            <a:grpSpLocks/>
          </p:cNvGrpSpPr>
          <p:nvPr/>
        </p:nvGrpSpPr>
        <p:grpSpPr bwMode="auto">
          <a:xfrm>
            <a:off x="-7938" y="0"/>
            <a:ext cx="2833688" cy="6856413"/>
            <a:chOff x="-5" y="0"/>
            <a:chExt cx="1785" cy="4319"/>
          </a:xfrm>
        </p:grpSpPr>
        <p:sp>
          <p:nvSpPr>
            <p:cNvPr id="7176" name="Freeform 3"/>
            <p:cNvSpPr>
              <a:spLocks/>
            </p:cNvSpPr>
            <p:nvPr/>
          </p:nvSpPr>
          <p:spPr bwMode="ltGray">
            <a:xfrm>
              <a:off x="-5" y="3262"/>
              <a:ext cx="472" cy="802"/>
            </a:xfrm>
            <a:custGeom>
              <a:avLst/>
              <a:gdLst>
                <a:gd name="T0" fmla="*/ 5 w 472"/>
                <a:gd name="T1" fmla="*/ 32 h 802"/>
                <a:gd name="T2" fmla="*/ 189 w 472"/>
                <a:gd name="T3" fmla="*/ 26 h 802"/>
                <a:gd name="T4" fmla="*/ 309 w 472"/>
                <a:gd name="T5" fmla="*/ 66 h 802"/>
                <a:gd name="T6" fmla="*/ 357 w 472"/>
                <a:gd name="T7" fmla="*/ 98 h 802"/>
                <a:gd name="T8" fmla="*/ 413 w 472"/>
                <a:gd name="T9" fmla="*/ 162 h 802"/>
                <a:gd name="T10" fmla="*/ 437 w 472"/>
                <a:gd name="T11" fmla="*/ 250 h 802"/>
                <a:gd name="T12" fmla="*/ 397 w 472"/>
                <a:gd name="T13" fmla="*/ 530 h 802"/>
                <a:gd name="T14" fmla="*/ 341 w 472"/>
                <a:gd name="T15" fmla="*/ 634 h 802"/>
                <a:gd name="T16" fmla="*/ 173 w 472"/>
                <a:gd name="T17" fmla="*/ 714 h 802"/>
                <a:gd name="T18" fmla="*/ 77 w 472"/>
                <a:gd name="T19" fmla="*/ 730 h 802"/>
                <a:gd name="T20" fmla="*/ 69 w 472"/>
                <a:gd name="T21" fmla="*/ 802 h 802"/>
                <a:gd name="T22" fmla="*/ 7 w 472"/>
                <a:gd name="T23" fmla="*/ 788 h 802"/>
                <a:gd name="T24" fmla="*/ 5 w 472"/>
                <a:gd name="T25" fmla="*/ 751 h 802"/>
                <a:gd name="T26" fmla="*/ 37 w 472"/>
                <a:gd name="T27" fmla="*/ 722 h 802"/>
                <a:gd name="T28" fmla="*/ 5 w 472"/>
                <a:gd name="T29" fmla="*/ 670 h 802"/>
                <a:gd name="T30" fmla="*/ 5 w 472"/>
                <a:gd name="T31" fmla="*/ 32 h 80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472" h="802">
                  <a:moveTo>
                    <a:pt x="5" y="32"/>
                  </a:moveTo>
                  <a:cubicBezTo>
                    <a:pt x="101" y="0"/>
                    <a:pt x="20" y="17"/>
                    <a:pt x="189" y="26"/>
                  </a:cubicBezTo>
                  <a:cubicBezTo>
                    <a:pt x="221" y="37"/>
                    <a:pt x="280" y="47"/>
                    <a:pt x="309" y="66"/>
                  </a:cubicBezTo>
                  <a:cubicBezTo>
                    <a:pt x="325" y="77"/>
                    <a:pt x="357" y="98"/>
                    <a:pt x="357" y="98"/>
                  </a:cubicBezTo>
                  <a:cubicBezTo>
                    <a:pt x="394" y="154"/>
                    <a:pt x="373" y="135"/>
                    <a:pt x="413" y="162"/>
                  </a:cubicBezTo>
                  <a:cubicBezTo>
                    <a:pt x="433" y="223"/>
                    <a:pt x="426" y="193"/>
                    <a:pt x="437" y="250"/>
                  </a:cubicBezTo>
                  <a:cubicBezTo>
                    <a:pt x="433" y="370"/>
                    <a:pt x="472" y="455"/>
                    <a:pt x="397" y="530"/>
                  </a:cubicBezTo>
                  <a:cubicBezTo>
                    <a:pt x="385" y="567"/>
                    <a:pt x="368" y="607"/>
                    <a:pt x="341" y="634"/>
                  </a:cubicBezTo>
                  <a:cubicBezTo>
                    <a:pt x="319" y="701"/>
                    <a:pt x="233" y="707"/>
                    <a:pt x="173" y="714"/>
                  </a:cubicBezTo>
                  <a:cubicBezTo>
                    <a:pt x="142" y="724"/>
                    <a:pt x="100" y="707"/>
                    <a:pt x="77" y="730"/>
                  </a:cubicBezTo>
                  <a:cubicBezTo>
                    <a:pt x="60" y="747"/>
                    <a:pt x="72" y="778"/>
                    <a:pt x="69" y="802"/>
                  </a:cubicBezTo>
                  <a:cubicBezTo>
                    <a:pt x="53" y="799"/>
                    <a:pt x="23" y="792"/>
                    <a:pt x="7" y="788"/>
                  </a:cubicBezTo>
                  <a:cubicBezTo>
                    <a:pt x="5" y="788"/>
                    <a:pt x="0" y="762"/>
                    <a:pt x="5" y="751"/>
                  </a:cubicBezTo>
                  <a:cubicBezTo>
                    <a:pt x="10" y="740"/>
                    <a:pt x="37" y="735"/>
                    <a:pt x="37" y="722"/>
                  </a:cubicBezTo>
                  <a:cubicBezTo>
                    <a:pt x="26" y="682"/>
                    <a:pt x="22" y="685"/>
                    <a:pt x="5" y="670"/>
                  </a:cubicBezTo>
                  <a:cubicBezTo>
                    <a:pt x="5" y="541"/>
                    <a:pt x="5" y="233"/>
                    <a:pt x="5" y="32"/>
                  </a:cubicBezTo>
                  <a:close/>
                </a:path>
              </a:pathLst>
            </a:custGeom>
            <a:solidFill>
              <a:schemeClr val="folHlink">
                <a:alpha val="50195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7177" name="Group 4"/>
            <p:cNvGrpSpPr>
              <a:grpSpLocks/>
            </p:cNvGrpSpPr>
            <p:nvPr/>
          </p:nvGrpSpPr>
          <p:grpSpPr bwMode="auto">
            <a:xfrm rot="14964908" flipH="1">
              <a:off x="104" y="2441"/>
              <a:ext cx="452" cy="444"/>
              <a:chOff x="1727" y="866"/>
              <a:chExt cx="129" cy="157"/>
            </a:xfrm>
          </p:grpSpPr>
          <p:sp>
            <p:nvSpPr>
              <p:cNvPr id="7215" name="Freeform 5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0 w 83"/>
                  <a:gd name="T1" fmla="*/ 1 h 117"/>
                  <a:gd name="T2" fmla="*/ 0 w 83"/>
                  <a:gd name="T3" fmla="*/ 0 h 117"/>
                  <a:gd name="T4" fmla="*/ 0 w 83"/>
                  <a:gd name="T5" fmla="*/ 1 h 117"/>
                  <a:gd name="T6" fmla="*/ 0 w 83"/>
                  <a:gd name="T7" fmla="*/ 1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16" name="Freeform 6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1 h 98"/>
                  <a:gd name="T2" fmla="*/ 1 w 140"/>
                  <a:gd name="T3" fmla="*/ 0 h 98"/>
                  <a:gd name="T4" fmla="*/ 1 w 140"/>
                  <a:gd name="T5" fmla="*/ 1 h 98"/>
                  <a:gd name="T6" fmla="*/ 0 w 140"/>
                  <a:gd name="T7" fmla="*/ 1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17" name="Freeform 7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1 h 49"/>
                  <a:gd name="T2" fmla="*/ 1 w 145"/>
                  <a:gd name="T3" fmla="*/ 0 h 49"/>
                  <a:gd name="T4" fmla="*/ 1 w 145"/>
                  <a:gd name="T5" fmla="*/ 1 h 49"/>
                  <a:gd name="T6" fmla="*/ 0 w 145"/>
                  <a:gd name="T7" fmla="*/ 1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178" name="Freeform 8"/>
            <p:cNvSpPr>
              <a:spLocks/>
            </p:cNvSpPr>
            <p:nvPr/>
          </p:nvSpPr>
          <p:spPr bwMode="ltGray">
            <a:xfrm>
              <a:off x="90" y="1736"/>
              <a:ext cx="710" cy="768"/>
            </a:xfrm>
            <a:custGeom>
              <a:avLst/>
              <a:gdLst>
                <a:gd name="T0" fmla="*/ 14 w 710"/>
                <a:gd name="T1" fmla="*/ 416 h 768"/>
                <a:gd name="T2" fmla="*/ 14 w 710"/>
                <a:gd name="T3" fmla="*/ 272 h 768"/>
                <a:gd name="T4" fmla="*/ 102 w 710"/>
                <a:gd name="T5" fmla="*/ 144 h 768"/>
                <a:gd name="T6" fmla="*/ 150 w 710"/>
                <a:gd name="T7" fmla="*/ 96 h 768"/>
                <a:gd name="T8" fmla="*/ 198 w 710"/>
                <a:gd name="T9" fmla="*/ 64 h 768"/>
                <a:gd name="T10" fmla="*/ 350 w 710"/>
                <a:gd name="T11" fmla="*/ 0 h 768"/>
                <a:gd name="T12" fmla="*/ 534 w 710"/>
                <a:gd name="T13" fmla="*/ 8 h 768"/>
                <a:gd name="T14" fmla="*/ 662 w 710"/>
                <a:gd name="T15" fmla="*/ 96 h 768"/>
                <a:gd name="T16" fmla="*/ 710 w 710"/>
                <a:gd name="T17" fmla="*/ 200 h 768"/>
                <a:gd name="T18" fmla="*/ 702 w 710"/>
                <a:gd name="T19" fmla="*/ 400 h 768"/>
                <a:gd name="T20" fmla="*/ 678 w 710"/>
                <a:gd name="T21" fmla="*/ 448 h 768"/>
                <a:gd name="T22" fmla="*/ 550 w 710"/>
                <a:gd name="T23" fmla="*/ 632 h 768"/>
                <a:gd name="T24" fmla="*/ 518 w 710"/>
                <a:gd name="T25" fmla="*/ 656 h 768"/>
                <a:gd name="T26" fmla="*/ 470 w 710"/>
                <a:gd name="T27" fmla="*/ 664 h 768"/>
                <a:gd name="T28" fmla="*/ 518 w 710"/>
                <a:gd name="T29" fmla="*/ 680 h 768"/>
                <a:gd name="T30" fmla="*/ 566 w 710"/>
                <a:gd name="T31" fmla="*/ 696 h 768"/>
                <a:gd name="T32" fmla="*/ 574 w 710"/>
                <a:gd name="T33" fmla="*/ 720 h 768"/>
                <a:gd name="T34" fmla="*/ 526 w 710"/>
                <a:gd name="T35" fmla="*/ 736 h 768"/>
                <a:gd name="T36" fmla="*/ 502 w 710"/>
                <a:gd name="T37" fmla="*/ 752 h 768"/>
                <a:gd name="T38" fmla="*/ 454 w 710"/>
                <a:gd name="T39" fmla="*/ 768 h 768"/>
                <a:gd name="T40" fmla="*/ 438 w 710"/>
                <a:gd name="T41" fmla="*/ 712 h 768"/>
                <a:gd name="T42" fmla="*/ 246 w 710"/>
                <a:gd name="T43" fmla="*/ 688 h 768"/>
                <a:gd name="T44" fmla="*/ 134 w 710"/>
                <a:gd name="T45" fmla="*/ 648 h 768"/>
                <a:gd name="T46" fmla="*/ 110 w 710"/>
                <a:gd name="T47" fmla="*/ 624 h 768"/>
                <a:gd name="T48" fmla="*/ 78 w 710"/>
                <a:gd name="T49" fmla="*/ 576 h 768"/>
                <a:gd name="T50" fmla="*/ 54 w 710"/>
                <a:gd name="T51" fmla="*/ 464 h 768"/>
                <a:gd name="T52" fmla="*/ 30 w 710"/>
                <a:gd name="T53" fmla="*/ 408 h 768"/>
                <a:gd name="T54" fmla="*/ 22 w 710"/>
                <a:gd name="T55" fmla="*/ 384 h 768"/>
                <a:gd name="T56" fmla="*/ 14 w 710"/>
                <a:gd name="T57" fmla="*/ 416 h 768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710" h="768">
                  <a:moveTo>
                    <a:pt x="14" y="416"/>
                  </a:moveTo>
                  <a:cubicBezTo>
                    <a:pt x="6" y="353"/>
                    <a:pt x="0" y="339"/>
                    <a:pt x="14" y="272"/>
                  </a:cubicBezTo>
                  <a:cubicBezTo>
                    <a:pt x="24" y="227"/>
                    <a:pt x="72" y="178"/>
                    <a:pt x="102" y="144"/>
                  </a:cubicBezTo>
                  <a:cubicBezTo>
                    <a:pt x="117" y="127"/>
                    <a:pt x="134" y="112"/>
                    <a:pt x="150" y="96"/>
                  </a:cubicBezTo>
                  <a:cubicBezTo>
                    <a:pt x="164" y="82"/>
                    <a:pt x="198" y="64"/>
                    <a:pt x="198" y="64"/>
                  </a:cubicBezTo>
                  <a:cubicBezTo>
                    <a:pt x="231" y="14"/>
                    <a:pt x="294" y="7"/>
                    <a:pt x="350" y="0"/>
                  </a:cubicBezTo>
                  <a:cubicBezTo>
                    <a:pt x="411" y="3"/>
                    <a:pt x="473" y="1"/>
                    <a:pt x="534" y="8"/>
                  </a:cubicBezTo>
                  <a:cubicBezTo>
                    <a:pt x="582" y="13"/>
                    <a:pt x="624" y="71"/>
                    <a:pt x="662" y="96"/>
                  </a:cubicBezTo>
                  <a:cubicBezTo>
                    <a:pt x="691" y="140"/>
                    <a:pt x="698" y="151"/>
                    <a:pt x="710" y="200"/>
                  </a:cubicBezTo>
                  <a:cubicBezTo>
                    <a:pt x="707" y="267"/>
                    <a:pt x="707" y="333"/>
                    <a:pt x="702" y="400"/>
                  </a:cubicBezTo>
                  <a:cubicBezTo>
                    <a:pt x="700" y="423"/>
                    <a:pt x="688" y="428"/>
                    <a:pt x="678" y="448"/>
                  </a:cubicBezTo>
                  <a:cubicBezTo>
                    <a:pt x="646" y="512"/>
                    <a:pt x="626" y="607"/>
                    <a:pt x="550" y="632"/>
                  </a:cubicBezTo>
                  <a:cubicBezTo>
                    <a:pt x="539" y="640"/>
                    <a:pt x="530" y="651"/>
                    <a:pt x="518" y="656"/>
                  </a:cubicBezTo>
                  <a:cubicBezTo>
                    <a:pt x="503" y="662"/>
                    <a:pt x="470" y="648"/>
                    <a:pt x="470" y="664"/>
                  </a:cubicBezTo>
                  <a:cubicBezTo>
                    <a:pt x="470" y="681"/>
                    <a:pt x="502" y="675"/>
                    <a:pt x="518" y="680"/>
                  </a:cubicBezTo>
                  <a:cubicBezTo>
                    <a:pt x="534" y="685"/>
                    <a:pt x="566" y="696"/>
                    <a:pt x="566" y="696"/>
                  </a:cubicBezTo>
                  <a:cubicBezTo>
                    <a:pt x="569" y="704"/>
                    <a:pt x="580" y="714"/>
                    <a:pt x="574" y="720"/>
                  </a:cubicBezTo>
                  <a:cubicBezTo>
                    <a:pt x="562" y="732"/>
                    <a:pt x="542" y="731"/>
                    <a:pt x="526" y="736"/>
                  </a:cubicBezTo>
                  <a:cubicBezTo>
                    <a:pt x="517" y="739"/>
                    <a:pt x="511" y="748"/>
                    <a:pt x="502" y="752"/>
                  </a:cubicBezTo>
                  <a:cubicBezTo>
                    <a:pt x="487" y="759"/>
                    <a:pt x="454" y="768"/>
                    <a:pt x="454" y="768"/>
                  </a:cubicBezTo>
                  <a:cubicBezTo>
                    <a:pt x="448" y="750"/>
                    <a:pt x="453" y="725"/>
                    <a:pt x="438" y="712"/>
                  </a:cubicBezTo>
                  <a:cubicBezTo>
                    <a:pt x="407" y="685"/>
                    <a:pt x="256" y="689"/>
                    <a:pt x="246" y="688"/>
                  </a:cubicBezTo>
                  <a:cubicBezTo>
                    <a:pt x="207" y="680"/>
                    <a:pt x="166" y="674"/>
                    <a:pt x="134" y="648"/>
                  </a:cubicBezTo>
                  <a:cubicBezTo>
                    <a:pt x="125" y="641"/>
                    <a:pt x="117" y="633"/>
                    <a:pt x="110" y="624"/>
                  </a:cubicBezTo>
                  <a:cubicBezTo>
                    <a:pt x="98" y="609"/>
                    <a:pt x="78" y="576"/>
                    <a:pt x="78" y="576"/>
                  </a:cubicBezTo>
                  <a:cubicBezTo>
                    <a:pt x="66" y="506"/>
                    <a:pt x="74" y="544"/>
                    <a:pt x="54" y="464"/>
                  </a:cubicBezTo>
                  <a:cubicBezTo>
                    <a:pt x="37" y="397"/>
                    <a:pt x="58" y="463"/>
                    <a:pt x="30" y="408"/>
                  </a:cubicBezTo>
                  <a:cubicBezTo>
                    <a:pt x="26" y="400"/>
                    <a:pt x="30" y="380"/>
                    <a:pt x="22" y="384"/>
                  </a:cubicBezTo>
                  <a:cubicBezTo>
                    <a:pt x="12" y="389"/>
                    <a:pt x="17" y="405"/>
                    <a:pt x="14" y="416"/>
                  </a:cubicBezTo>
                  <a:close/>
                </a:path>
              </a:pathLst>
            </a:custGeom>
            <a:solidFill>
              <a:schemeClr val="accent2">
                <a:alpha val="50195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7179" name="Group 9"/>
            <p:cNvGrpSpPr>
              <a:grpSpLocks/>
            </p:cNvGrpSpPr>
            <p:nvPr/>
          </p:nvGrpSpPr>
          <p:grpSpPr bwMode="auto">
            <a:xfrm rot="416244">
              <a:off x="9" y="1746"/>
              <a:ext cx="1771" cy="1741"/>
              <a:chOff x="41" y="2787"/>
              <a:chExt cx="902" cy="833"/>
            </a:xfrm>
          </p:grpSpPr>
          <p:sp>
            <p:nvSpPr>
              <p:cNvPr id="7206" name="Freeform 10"/>
              <p:cNvSpPr>
                <a:spLocks/>
              </p:cNvSpPr>
              <p:nvPr userDrawn="1"/>
            </p:nvSpPr>
            <p:spPr bwMode="ltGray">
              <a:xfrm rot="373331" flipH="1">
                <a:off x="125" y="2787"/>
                <a:ext cx="313" cy="303"/>
              </a:xfrm>
              <a:custGeom>
                <a:avLst/>
                <a:gdLst>
                  <a:gd name="T0" fmla="*/ 1789 w 217"/>
                  <a:gd name="T1" fmla="*/ 8208 h 210"/>
                  <a:gd name="T2" fmla="*/ 1429 w 217"/>
                  <a:gd name="T3" fmla="*/ 7761 h 210"/>
                  <a:gd name="T4" fmla="*/ 1026 w 217"/>
                  <a:gd name="T5" fmla="*/ 7086 h 210"/>
                  <a:gd name="T6" fmla="*/ 596 w 217"/>
                  <a:gd name="T7" fmla="*/ 6197 h 210"/>
                  <a:gd name="T8" fmla="*/ 183 w 217"/>
                  <a:gd name="T9" fmla="*/ 5271 h 210"/>
                  <a:gd name="T10" fmla="*/ 0 w 217"/>
                  <a:gd name="T11" fmla="*/ 4265 h 210"/>
                  <a:gd name="T12" fmla="*/ 1 w 217"/>
                  <a:gd name="T13" fmla="*/ 3193 h 210"/>
                  <a:gd name="T14" fmla="*/ 352 w 217"/>
                  <a:gd name="T15" fmla="*/ 2213 h 210"/>
                  <a:gd name="T16" fmla="*/ 1057 w 217"/>
                  <a:gd name="T17" fmla="*/ 1388 h 210"/>
                  <a:gd name="T18" fmla="*/ 1764 w 217"/>
                  <a:gd name="T19" fmla="*/ 860 h 210"/>
                  <a:gd name="T20" fmla="*/ 2341 w 217"/>
                  <a:gd name="T21" fmla="*/ 469 h 210"/>
                  <a:gd name="T22" fmla="*/ 2808 w 217"/>
                  <a:gd name="T23" fmla="*/ 264 h 210"/>
                  <a:gd name="T24" fmla="*/ 3173 w 217"/>
                  <a:gd name="T25" fmla="*/ 183 h 210"/>
                  <a:gd name="T26" fmla="*/ 3433 w 217"/>
                  <a:gd name="T27" fmla="*/ 183 h 210"/>
                  <a:gd name="T28" fmla="*/ 4050 w 217"/>
                  <a:gd name="T29" fmla="*/ 0 h 210"/>
                  <a:gd name="T30" fmla="*/ 5757 w 217"/>
                  <a:gd name="T31" fmla="*/ 325 h 210"/>
                  <a:gd name="T32" fmla="*/ 6233 w 217"/>
                  <a:gd name="T33" fmla="*/ 469 h 210"/>
                  <a:gd name="T34" fmla="*/ 6701 w 217"/>
                  <a:gd name="T35" fmla="*/ 596 h 210"/>
                  <a:gd name="T36" fmla="*/ 7102 w 217"/>
                  <a:gd name="T37" fmla="*/ 733 h 210"/>
                  <a:gd name="T38" fmla="*/ 7407 w 217"/>
                  <a:gd name="T39" fmla="*/ 902 h 210"/>
                  <a:gd name="T40" fmla="*/ 7741 w 217"/>
                  <a:gd name="T41" fmla="*/ 1058 h 210"/>
                  <a:gd name="T42" fmla="*/ 8004 w 217"/>
                  <a:gd name="T43" fmla="*/ 1241 h 210"/>
                  <a:gd name="T44" fmla="*/ 8210 w 217"/>
                  <a:gd name="T45" fmla="*/ 1480 h 210"/>
                  <a:gd name="T46" fmla="*/ 8452 w 217"/>
                  <a:gd name="T47" fmla="*/ 1769 h 210"/>
                  <a:gd name="T48" fmla="*/ 8004 w 217"/>
                  <a:gd name="T49" fmla="*/ 1583 h 210"/>
                  <a:gd name="T50" fmla="*/ 7575 w 217"/>
                  <a:gd name="T51" fmla="*/ 1410 h 210"/>
                  <a:gd name="T52" fmla="*/ 7143 w 217"/>
                  <a:gd name="T53" fmla="*/ 1301 h 210"/>
                  <a:gd name="T54" fmla="*/ 6701 w 217"/>
                  <a:gd name="T55" fmla="*/ 1157 h 210"/>
                  <a:gd name="T56" fmla="*/ 6349 w 217"/>
                  <a:gd name="T57" fmla="*/ 1058 h 210"/>
                  <a:gd name="T58" fmla="*/ 5982 w 217"/>
                  <a:gd name="T59" fmla="*/ 1026 h 210"/>
                  <a:gd name="T60" fmla="*/ 5558 w 217"/>
                  <a:gd name="T61" fmla="*/ 962 h 210"/>
                  <a:gd name="T62" fmla="*/ 5207 w 217"/>
                  <a:gd name="T63" fmla="*/ 962 h 210"/>
                  <a:gd name="T64" fmla="*/ 4871 w 217"/>
                  <a:gd name="T65" fmla="*/ 962 h 210"/>
                  <a:gd name="T66" fmla="*/ 4519 w 217"/>
                  <a:gd name="T67" fmla="*/ 977 h 210"/>
                  <a:gd name="T68" fmla="*/ 4158 w 217"/>
                  <a:gd name="T69" fmla="*/ 1058 h 210"/>
                  <a:gd name="T70" fmla="*/ 3853 w 217"/>
                  <a:gd name="T71" fmla="*/ 1146 h 210"/>
                  <a:gd name="T72" fmla="*/ 3543 w 217"/>
                  <a:gd name="T73" fmla="*/ 1301 h 210"/>
                  <a:gd name="T74" fmla="*/ 3178 w 217"/>
                  <a:gd name="T75" fmla="*/ 1410 h 210"/>
                  <a:gd name="T76" fmla="*/ 2883 w 217"/>
                  <a:gd name="T77" fmla="*/ 1594 h 210"/>
                  <a:gd name="T78" fmla="*/ 2580 w 217"/>
                  <a:gd name="T79" fmla="*/ 1791 h 210"/>
                  <a:gd name="T80" fmla="*/ 2028 w 217"/>
                  <a:gd name="T81" fmla="*/ 2386 h 210"/>
                  <a:gd name="T82" fmla="*/ 1650 w 217"/>
                  <a:gd name="T83" fmla="*/ 3121 h 210"/>
                  <a:gd name="T84" fmla="*/ 1429 w 217"/>
                  <a:gd name="T85" fmla="*/ 4034 h 210"/>
                  <a:gd name="T86" fmla="*/ 1350 w 217"/>
                  <a:gd name="T87" fmla="*/ 4932 h 210"/>
                  <a:gd name="T88" fmla="*/ 1350 w 217"/>
                  <a:gd name="T89" fmla="*/ 5929 h 210"/>
                  <a:gd name="T90" fmla="*/ 1480 w 217"/>
                  <a:gd name="T91" fmla="*/ 6792 h 210"/>
                  <a:gd name="T92" fmla="*/ 1594 w 217"/>
                  <a:gd name="T93" fmla="*/ 7584 h 210"/>
                  <a:gd name="T94" fmla="*/ 1789 w 217"/>
                  <a:gd name="T95" fmla="*/ 8208 h 210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0" t="0" r="r" b="b"/>
                <a:pathLst>
                  <a:path w="217" h="210">
                    <a:moveTo>
                      <a:pt x="46" y="210"/>
                    </a:moveTo>
                    <a:lnTo>
                      <a:pt x="37" y="198"/>
                    </a:lnTo>
                    <a:lnTo>
                      <a:pt x="26" y="181"/>
                    </a:lnTo>
                    <a:lnTo>
                      <a:pt x="15" y="159"/>
                    </a:lnTo>
                    <a:lnTo>
                      <a:pt x="5" y="135"/>
                    </a:lnTo>
                    <a:lnTo>
                      <a:pt x="0" y="109"/>
                    </a:lnTo>
                    <a:lnTo>
                      <a:pt x="1" y="82"/>
                    </a:lnTo>
                    <a:lnTo>
                      <a:pt x="9" y="57"/>
                    </a:lnTo>
                    <a:lnTo>
                      <a:pt x="27" y="35"/>
                    </a:lnTo>
                    <a:lnTo>
                      <a:pt x="45" y="22"/>
                    </a:lnTo>
                    <a:lnTo>
                      <a:pt x="60" y="12"/>
                    </a:lnTo>
                    <a:lnTo>
                      <a:pt x="72" y="7"/>
                    </a:lnTo>
                    <a:lnTo>
                      <a:pt x="81" y="5"/>
                    </a:lnTo>
                    <a:lnTo>
                      <a:pt x="88" y="5"/>
                    </a:lnTo>
                    <a:lnTo>
                      <a:pt x="104" y="0"/>
                    </a:lnTo>
                    <a:lnTo>
                      <a:pt x="148" y="8"/>
                    </a:lnTo>
                    <a:lnTo>
                      <a:pt x="160" y="12"/>
                    </a:lnTo>
                    <a:lnTo>
                      <a:pt x="172" y="15"/>
                    </a:lnTo>
                    <a:lnTo>
                      <a:pt x="182" y="19"/>
                    </a:lnTo>
                    <a:lnTo>
                      <a:pt x="190" y="23"/>
                    </a:lnTo>
                    <a:lnTo>
                      <a:pt x="198" y="27"/>
                    </a:lnTo>
                    <a:lnTo>
                      <a:pt x="205" y="32"/>
                    </a:lnTo>
                    <a:lnTo>
                      <a:pt x="211" y="38"/>
                    </a:lnTo>
                    <a:lnTo>
                      <a:pt x="217" y="45"/>
                    </a:lnTo>
                    <a:lnTo>
                      <a:pt x="205" y="40"/>
                    </a:lnTo>
                    <a:lnTo>
                      <a:pt x="194" y="36"/>
                    </a:lnTo>
                    <a:lnTo>
                      <a:pt x="183" y="33"/>
                    </a:lnTo>
                    <a:lnTo>
                      <a:pt x="172" y="30"/>
                    </a:lnTo>
                    <a:lnTo>
                      <a:pt x="163" y="27"/>
                    </a:lnTo>
                    <a:lnTo>
                      <a:pt x="153" y="26"/>
                    </a:lnTo>
                    <a:lnTo>
                      <a:pt x="143" y="24"/>
                    </a:lnTo>
                    <a:lnTo>
                      <a:pt x="134" y="24"/>
                    </a:lnTo>
                    <a:lnTo>
                      <a:pt x="125" y="24"/>
                    </a:lnTo>
                    <a:lnTo>
                      <a:pt x="116" y="25"/>
                    </a:lnTo>
                    <a:lnTo>
                      <a:pt x="107" y="27"/>
                    </a:lnTo>
                    <a:lnTo>
                      <a:pt x="99" y="29"/>
                    </a:lnTo>
                    <a:lnTo>
                      <a:pt x="91" y="33"/>
                    </a:lnTo>
                    <a:lnTo>
                      <a:pt x="82" y="36"/>
                    </a:lnTo>
                    <a:lnTo>
                      <a:pt x="74" y="41"/>
                    </a:lnTo>
                    <a:lnTo>
                      <a:pt x="66" y="46"/>
                    </a:lnTo>
                    <a:lnTo>
                      <a:pt x="52" y="61"/>
                    </a:lnTo>
                    <a:lnTo>
                      <a:pt x="42" y="80"/>
                    </a:lnTo>
                    <a:lnTo>
                      <a:pt x="37" y="103"/>
                    </a:lnTo>
                    <a:lnTo>
                      <a:pt x="35" y="126"/>
                    </a:lnTo>
                    <a:lnTo>
                      <a:pt x="35" y="151"/>
                    </a:lnTo>
                    <a:lnTo>
                      <a:pt x="38" y="174"/>
                    </a:lnTo>
                    <a:lnTo>
                      <a:pt x="41" y="194"/>
                    </a:lnTo>
                    <a:lnTo>
                      <a:pt x="46" y="21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07" name="Freeform 11"/>
              <p:cNvSpPr>
                <a:spLocks/>
              </p:cNvSpPr>
              <p:nvPr userDrawn="1"/>
            </p:nvSpPr>
            <p:spPr bwMode="ltGray">
              <a:xfrm rot="373331" flipH="1">
                <a:off x="41" y="2843"/>
                <a:ext cx="262" cy="308"/>
              </a:xfrm>
              <a:custGeom>
                <a:avLst/>
                <a:gdLst>
                  <a:gd name="T0" fmla="*/ 4166 w 182"/>
                  <a:gd name="T1" fmla="*/ 0 h 213"/>
                  <a:gd name="T2" fmla="*/ 4277 w 182"/>
                  <a:gd name="T3" fmla="*/ 81 h 213"/>
                  <a:gd name="T4" fmla="*/ 4516 w 182"/>
                  <a:gd name="T5" fmla="*/ 327 h 213"/>
                  <a:gd name="T6" fmla="*/ 4857 w 182"/>
                  <a:gd name="T7" fmla="*/ 735 h 213"/>
                  <a:gd name="T8" fmla="*/ 5246 w 182"/>
                  <a:gd name="T9" fmla="*/ 1330 h 213"/>
                  <a:gd name="T10" fmla="*/ 5544 w 182"/>
                  <a:gd name="T11" fmla="*/ 2068 h 213"/>
                  <a:gd name="T12" fmla="*/ 5742 w 182"/>
                  <a:gd name="T13" fmla="*/ 3048 h 213"/>
                  <a:gd name="T14" fmla="*/ 5742 w 182"/>
                  <a:gd name="T15" fmla="*/ 4205 h 213"/>
                  <a:gd name="T16" fmla="*/ 5502 w 182"/>
                  <a:gd name="T17" fmla="*/ 5570 h 213"/>
                  <a:gd name="T18" fmla="*/ 5367 w 182"/>
                  <a:gd name="T19" fmla="*/ 5950 h 213"/>
                  <a:gd name="T20" fmla="*/ 5200 w 182"/>
                  <a:gd name="T21" fmla="*/ 6264 h 213"/>
                  <a:gd name="T22" fmla="*/ 5021 w 182"/>
                  <a:gd name="T23" fmla="*/ 6607 h 213"/>
                  <a:gd name="T24" fmla="*/ 4779 w 182"/>
                  <a:gd name="T25" fmla="*/ 6909 h 213"/>
                  <a:gd name="T26" fmla="*/ 4457 w 182"/>
                  <a:gd name="T27" fmla="*/ 7197 h 213"/>
                  <a:gd name="T28" fmla="*/ 4192 w 182"/>
                  <a:gd name="T29" fmla="*/ 7415 h 213"/>
                  <a:gd name="T30" fmla="*/ 3908 w 182"/>
                  <a:gd name="T31" fmla="*/ 7626 h 213"/>
                  <a:gd name="T32" fmla="*/ 3504 w 182"/>
                  <a:gd name="T33" fmla="*/ 7795 h 213"/>
                  <a:gd name="T34" fmla="*/ 3137 w 182"/>
                  <a:gd name="T35" fmla="*/ 7879 h 213"/>
                  <a:gd name="T36" fmla="*/ 2771 w 182"/>
                  <a:gd name="T37" fmla="*/ 7979 h 213"/>
                  <a:gd name="T38" fmla="*/ 2344 w 182"/>
                  <a:gd name="T39" fmla="*/ 8054 h 213"/>
                  <a:gd name="T40" fmla="*/ 1886 w 182"/>
                  <a:gd name="T41" fmla="*/ 8054 h 213"/>
                  <a:gd name="T42" fmla="*/ 1396 w 182"/>
                  <a:gd name="T43" fmla="*/ 7979 h 213"/>
                  <a:gd name="T44" fmla="*/ 957 w 182"/>
                  <a:gd name="T45" fmla="*/ 7879 h 213"/>
                  <a:gd name="T46" fmla="*/ 448 w 182"/>
                  <a:gd name="T47" fmla="*/ 7707 h 213"/>
                  <a:gd name="T48" fmla="*/ 0 w 182"/>
                  <a:gd name="T49" fmla="*/ 7502 h 213"/>
                  <a:gd name="T50" fmla="*/ 428 w 182"/>
                  <a:gd name="T51" fmla="*/ 7795 h 213"/>
                  <a:gd name="T52" fmla="*/ 848 w 182"/>
                  <a:gd name="T53" fmla="*/ 7979 h 213"/>
                  <a:gd name="T54" fmla="*/ 1277 w 182"/>
                  <a:gd name="T55" fmla="*/ 8177 h 213"/>
                  <a:gd name="T56" fmla="*/ 1635 w 182"/>
                  <a:gd name="T57" fmla="*/ 8320 h 213"/>
                  <a:gd name="T58" fmla="*/ 2010 w 182"/>
                  <a:gd name="T59" fmla="*/ 8439 h 213"/>
                  <a:gd name="T60" fmla="*/ 2423 w 182"/>
                  <a:gd name="T61" fmla="*/ 8487 h 213"/>
                  <a:gd name="T62" fmla="*/ 2775 w 182"/>
                  <a:gd name="T63" fmla="*/ 8501 h 213"/>
                  <a:gd name="T64" fmla="*/ 3154 w 182"/>
                  <a:gd name="T65" fmla="*/ 8501 h 213"/>
                  <a:gd name="T66" fmla="*/ 3488 w 182"/>
                  <a:gd name="T67" fmla="*/ 8487 h 213"/>
                  <a:gd name="T68" fmla="*/ 3822 w 182"/>
                  <a:gd name="T69" fmla="*/ 8407 h 213"/>
                  <a:gd name="T70" fmla="*/ 4111 w 182"/>
                  <a:gd name="T71" fmla="*/ 8320 h 213"/>
                  <a:gd name="T72" fmla="*/ 4418 w 182"/>
                  <a:gd name="T73" fmla="*/ 8236 h 213"/>
                  <a:gd name="T74" fmla="*/ 4697 w 182"/>
                  <a:gd name="T75" fmla="*/ 8134 h 213"/>
                  <a:gd name="T76" fmla="*/ 4961 w 182"/>
                  <a:gd name="T77" fmla="*/ 7952 h 213"/>
                  <a:gd name="T78" fmla="*/ 5200 w 182"/>
                  <a:gd name="T79" fmla="*/ 7795 h 213"/>
                  <a:gd name="T80" fmla="*/ 5421 w 182"/>
                  <a:gd name="T81" fmla="*/ 7626 h 213"/>
                  <a:gd name="T82" fmla="*/ 6035 w 182"/>
                  <a:gd name="T83" fmla="*/ 7028 h 213"/>
                  <a:gd name="T84" fmla="*/ 6459 w 182"/>
                  <a:gd name="T85" fmla="*/ 6438 h 213"/>
                  <a:gd name="T86" fmla="*/ 6710 w 182"/>
                  <a:gd name="T87" fmla="*/ 5754 h 213"/>
                  <a:gd name="T88" fmla="*/ 6847 w 182"/>
                  <a:gd name="T89" fmla="*/ 5128 h 213"/>
                  <a:gd name="T90" fmla="*/ 6930 w 182"/>
                  <a:gd name="T91" fmla="*/ 4452 h 213"/>
                  <a:gd name="T92" fmla="*/ 6930 w 182"/>
                  <a:gd name="T93" fmla="*/ 3784 h 213"/>
                  <a:gd name="T94" fmla="*/ 6963 w 182"/>
                  <a:gd name="T95" fmla="*/ 3160 h 213"/>
                  <a:gd name="T96" fmla="*/ 6596 w 182"/>
                  <a:gd name="T97" fmla="*/ 1844 h 213"/>
                  <a:gd name="T98" fmla="*/ 5973 w 182"/>
                  <a:gd name="T99" fmla="*/ 821 h 213"/>
                  <a:gd name="T100" fmla="*/ 5751 w 182"/>
                  <a:gd name="T101" fmla="*/ 735 h 213"/>
                  <a:gd name="T102" fmla="*/ 5626 w 182"/>
                  <a:gd name="T103" fmla="*/ 610 h 213"/>
                  <a:gd name="T104" fmla="*/ 5421 w 182"/>
                  <a:gd name="T105" fmla="*/ 510 h 213"/>
                  <a:gd name="T106" fmla="*/ 5279 w 182"/>
                  <a:gd name="T107" fmla="*/ 440 h 213"/>
                  <a:gd name="T108" fmla="*/ 5044 w 182"/>
                  <a:gd name="T109" fmla="*/ 353 h 213"/>
                  <a:gd name="T110" fmla="*/ 4814 w 182"/>
                  <a:gd name="T111" fmla="*/ 244 h 213"/>
                  <a:gd name="T112" fmla="*/ 4540 w 182"/>
                  <a:gd name="T113" fmla="*/ 117 h 213"/>
                  <a:gd name="T114" fmla="*/ 4166 w 182"/>
                  <a:gd name="T115" fmla="*/ 0 h 213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0" t="0" r="r" b="b"/>
                <a:pathLst>
                  <a:path w="182" h="213">
                    <a:moveTo>
                      <a:pt x="109" y="0"/>
                    </a:moveTo>
                    <a:lnTo>
                      <a:pt x="112" y="2"/>
                    </a:lnTo>
                    <a:lnTo>
                      <a:pt x="118" y="8"/>
                    </a:lnTo>
                    <a:lnTo>
                      <a:pt x="127" y="18"/>
                    </a:lnTo>
                    <a:lnTo>
                      <a:pt x="137" y="33"/>
                    </a:lnTo>
                    <a:lnTo>
                      <a:pt x="145" y="52"/>
                    </a:lnTo>
                    <a:lnTo>
                      <a:pt x="150" y="76"/>
                    </a:lnTo>
                    <a:lnTo>
                      <a:pt x="150" y="105"/>
                    </a:lnTo>
                    <a:lnTo>
                      <a:pt x="144" y="139"/>
                    </a:lnTo>
                    <a:lnTo>
                      <a:pt x="140" y="149"/>
                    </a:lnTo>
                    <a:lnTo>
                      <a:pt x="136" y="157"/>
                    </a:lnTo>
                    <a:lnTo>
                      <a:pt x="131" y="165"/>
                    </a:lnTo>
                    <a:lnTo>
                      <a:pt x="125" y="173"/>
                    </a:lnTo>
                    <a:lnTo>
                      <a:pt x="117" y="180"/>
                    </a:lnTo>
                    <a:lnTo>
                      <a:pt x="110" y="185"/>
                    </a:lnTo>
                    <a:lnTo>
                      <a:pt x="102" y="191"/>
                    </a:lnTo>
                    <a:lnTo>
                      <a:pt x="92" y="195"/>
                    </a:lnTo>
                    <a:lnTo>
                      <a:pt x="82" y="197"/>
                    </a:lnTo>
                    <a:lnTo>
                      <a:pt x="72" y="200"/>
                    </a:lnTo>
                    <a:lnTo>
                      <a:pt x="61" y="201"/>
                    </a:lnTo>
                    <a:lnTo>
                      <a:pt x="49" y="201"/>
                    </a:lnTo>
                    <a:lnTo>
                      <a:pt x="37" y="200"/>
                    </a:lnTo>
                    <a:lnTo>
                      <a:pt x="25" y="197"/>
                    </a:lnTo>
                    <a:lnTo>
                      <a:pt x="12" y="193"/>
                    </a:lnTo>
                    <a:lnTo>
                      <a:pt x="0" y="188"/>
                    </a:lnTo>
                    <a:lnTo>
                      <a:pt x="11" y="195"/>
                    </a:lnTo>
                    <a:lnTo>
                      <a:pt x="22" y="200"/>
                    </a:lnTo>
                    <a:lnTo>
                      <a:pt x="33" y="205"/>
                    </a:lnTo>
                    <a:lnTo>
                      <a:pt x="43" y="208"/>
                    </a:lnTo>
                    <a:lnTo>
                      <a:pt x="53" y="211"/>
                    </a:lnTo>
                    <a:lnTo>
                      <a:pt x="63" y="212"/>
                    </a:lnTo>
                    <a:lnTo>
                      <a:pt x="73" y="213"/>
                    </a:lnTo>
                    <a:lnTo>
                      <a:pt x="83" y="213"/>
                    </a:lnTo>
                    <a:lnTo>
                      <a:pt x="91" y="212"/>
                    </a:lnTo>
                    <a:lnTo>
                      <a:pt x="100" y="210"/>
                    </a:lnTo>
                    <a:lnTo>
                      <a:pt x="108" y="208"/>
                    </a:lnTo>
                    <a:lnTo>
                      <a:pt x="116" y="206"/>
                    </a:lnTo>
                    <a:lnTo>
                      <a:pt x="123" y="203"/>
                    </a:lnTo>
                    <a:lnTo>
                      <a:pt x="130" y="199"/>
                    </a:lnTo>
                    <a:lnTo>
                      <a:pt x="136" y="195"/>
                    </a:lnTo>
                    <a:lnTo>
                      <a:pt x="142" y="191"/>
                    </a:lnTo>
                    <a:lnTo>
                      <a:pt x="158" y="176"/>
                    </a:lnTo>
                    <a:lnTo>
                      <a:pt x="169" y="161"/>
                    </a:lnTo>
                    <a:lnTo>
                      <a:pt x="176" y="144"/>
                    </a:lnTo>
                    <a:lnTo>
                      <a:pt x="179" y="128"/>
                    </a:lnTo>
                    <a:lnTo>
                      <a:pt x="181" y="111"/>
                    </a:lnTo>
                    <a:lnTo>
                      <a:pt x="181" y="95"/>
                    </a:lnTo>
                    <a:lnTo>
                      <a:pt x="182" y="79"/>
                    </a:lnTo>
                    <a:lnTo>
                      <a:pt x="173" y="46"/>
                    </a:lnTo>
                    <a:lnTo>
                      <a:pt x="156" y="21"/>
                    </a:lnTo>
                    <a:lnTo>
                      <a:pt x="151" y="18"/>
                    </a:lnTo>
                    <a:lnTo>
                      <a:pt x="147" y="15"/>
                    </a:lnTo>
                    <a:lnTo>
                      <a:pt x="142" y="13"/>
                    </a:lnTo>
                    <a:lnTo>
                      <a:pt x="138" y="11"/>
                    </a:lnTo>
                    <a:lnTo>
                      <a:pt x="132" y="9"/>
                    </a:lnTo>
                    <a:lnTo>
                      <a:pt x="126" y="6"/>
                    </a:lnTo>
                    <a:lnTo>
                      <a:pt x="119" y="3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08" name="Freeform 12"/>
              <p:cNvSpPr>
                <a:spLocks/>
              </p:cNvSpPr>
              <p:nvPr userDrawn="1"/>
            </p:nvSpPr>
            <p:spPr bwMode="ltGray">
              <a:xfrm rot="373331" flipH="1">
                <a:off x="121" y="2907"/>
                <a:ext cx="93" cy="156"/>
              </a:xfrm>
              <a:custGeom>
                <a:avLst/>
                <a:gdLst>
                  <a:gd name="T0" fmla="*/ 4 w 128"/>
                  <a:gd name="T1" fmla="*/ 0 h 217"/>
                  <a:gd name="T2" fmla="*/ 4 w 128"/>
                  <a:gd name="T3" fmla="*/ 1 h 217"/>
                  <a:gd name="T4" fmla="*/ 5 w 128"/>
                  <a:gd name="T5" fmla="*/ 1 h 217"/>
                  <a:gd name="T6" fmla="*/ 5 w 128"/>
                  <a:gd name="T7" fmla="*/ 2 h 217"/>
                  <a:gd name="T8" fmla="*/ 5 w 128"/>
                  <a:gd name="T9" fmla="*/ 3 h 217"/>
                  <a:gd name="T10" fmla="*/ 5 w 128"/>
                  <a:gd name="T11" fmla="*/ 4 h 217"/>
                  <a:gd name="T12" fmla="*/ 5 w 128"/>
                  <a:gd name="T13" fmla="*/ 5 h 217"/>
                  <a:gd name="T14" fmla="*/ 4 w 128"/>
                  <a:gd name="T15" fmla="*/ 6 h 217"/>
                  <a:gd name="T16" fmla="*/ 3 w 128"/>
                  <a:gd name="T17" fmla="*/ 9 h 217"/>
                  <a:gd name="T18" fmla="*/ 2 w 128"/>
                  <a:gd name="T19" fmla="*/ 8 h 217"/>
                  <a:gd name="T20" fmla="*/ 1 w 128"/>
                  <a:gd name="T21" fmla="*/ 8 h 217"/>
                  <a:gd name="T22" fmla="*/ 1 w 128"/>
                  <a:gd name="T23" fmla="*/ 8 h 217"/>
                  <a:gd name="T24" fmla="*/ 1 w 128"/>
                  <a:gd name="T25" fmla="*/ 7 h 217"/>
                  <a:gd name="T26" fmla="*/ 1 w 128"/>
                  <a:gd name="T27" fmla="*/ 7 h 217"/>
                  <a:gd name="T28" fmla="*/ 1 w 128"/>
                  <a:gd name="T29" fmla="*/ 7 h 217"/>
                  <a:gd name="T30" fmla="*/ 0 w 128"/>
                  <a:gd name="T31" fmla="*/ 6 h 217"/>
                  <a:gd name="T32" fmla="*/ 1 w 128"/>
                  <a:gd name="T33" fmla="*/ 6 h 217"/>
                  <a:gd name="T34" fmla="*/ 1 w 128"/>
                  <a:gd name="T35" fmla="*/ 6 h 217"/>
                  <a:gd name="T36" fmla="*/ 1 w 128"/>
                  <a:gd name="T37" fmla="*/ 6 h 217"/>
                  <a:gd name="T38" fmla="*/ 2 w 128"/>
                  <a:gd name="T39" fmla="*/ 6 h 217"/>
                  <a:gd name="T40" fmla="*/ 3 w 128"/>
                  <a:gd name="T41" fmla="*/ 5 h 217"/>
                  <a:gd name="T42" fmla="*/ 4 w 128"/>
                  <a:gd name="T43" fmla="*/ 4 h 217"/>
                  <a:gd name="T44" fmla="*/ 4 w 128"/>
                  <a:gd name="T45" fmla="*/ 3 h 217"/>
                  <a:gd name="T46" fmla="*/ 4 w 128"/>
                  <a:gd name="T47" fmla="*/ 1 h 217"/>
                  <a:gd name="T48" fmla="*/ 4 w 128"/>
                  <a:gd name="T49" fmla="*/ 0 h 217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128" h="217">
                    <a:moveTo>
                      <a:pt x="94" y="0"/>
                    </a:moveTo>
                    <a:lnTo>
                      <a:pt x="105" y="9"/>
                    </a:lnTo>
                    <a:lnTo>
                      <a:pt x="115" y="27"/>
                    </a:lnTo>
                    <a:lnTo>
                      <a:pt x="123" y="50"/>
                    </a:lnTo>
                    <a:lnTo>
                      <a:pt x="128" y="78"/>
                    </a:lnTo>
                    <a:lnTo>
                      <a:pt x="127" y="111"/>
                    </a:lnTo>
                    <a:lnTo>
                      <a:pt x="116" y="145"/>
                    </a:lnTo>
                    <a:lnTo>
                      <a:pt x="94" y="181"/>
                    </a:lnTo>
                    <a:lnTo>
                      <a:pt x="60" y="217"/>
                    </a:lnTo>
                    <a:lnTo>
                      <a:pt x="49" y="213"/>
                    </a:lnTo>
                    <a:lnTo>
                      <a:pt x="38" y="210"/>
                    </a:lnTo>
                    <a:lnTo>
                      <a:pt x="26" y="205"/>
                    </a:lnTo>
                    <a:lnTo>
                      <a:pt x="16" y="201"/>
                    </a:lnTo>
                    <a:lnTo>
                      <a:pt x="8" y="196"/>
                    </a:lnTo>
                    <a:lnTo>
                      <a:pt x="2" y="190"/>
                    </a:lnTo>
                    <a:lnTo>
                      <a:pt x="0" y="183"/>
                    </a:lnTo>
                    <a:lnTo>
                      <a:pt x="1" y="178"/>
                    </a:lnTo>
                    <a:lnTo>
                      <a:pt x="13" y="171"/>
                    </a:lnTo>
                    <a:lnTo>
                      <a:pt x="29" y="161"/>
                    </a:lnTo>
                    <a:lnTo>
                      <a:pt x="46" y="150"/>
                    </a:lnTo>
                    <a:lnTo>
                      <a:pt x="63" y="134"/>
                    </a:lnTo>
                    <a:lnTo>
                      <a:pt x="79" y="112"/>
                    </a:lnTo>
                    <a:lnTo>
                      <a:pt x="91" y="83"/>
                    </a:lnTo>
                    <a:lnTo>
                      <a:pt x="97" y="46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09" name="Freeform 13"/>
              <p:cNvSpPr>
                <a:spLocks/>
              </p:cNvSpPr>
              <p:nvPr userDrawn="1"/>
            </p:nvSpPr>
            <p:spPr bwMode="ltGray">
              <a:xfrm rot="373331" flipH="1">
                <a:off x="313" y="3110"/>
                <a:ext cx="85" cy="93"/>
              </a:xfrm>
              <a:custGeom>
                <a:avLst/>
                <a:gdLst>
                  <a:gd name="T0" fmla="*/ 3 w 117"/>
                  <a:gd name="T1" fmla="*/ 0 h 132"/>
                  <a:gd name="T2" fmla="*/ 0 w 117"/>
                  <a:gd name="T3" fmla="*/ 1 h 132"/>
                  <a:gd name="T4" fmla="*/ 1 w 117"/>
                  <a:gd name="T5" fmla="*/ 1 h 132"/>
                  <a:gd name="T6" fmla="*/ 1 w 117"/>
                  <a:gd name="T7" fmla="*/ 1 h 132"/>
                  <a:gd name="T8" fmla="*/ 1 w 117"/>
                  <a:gd name="T9" fmla="*/ 1 h 132"/>
                  <a:gd name="T10" fmla="*/ 2 w 117"/>
                  <a:gd name="T11" fmla="*/ 1 h 132"/>
                  <a:gd name="T12" fmla="*/ 3 w 117"/>
                  <a:gd name="T13" fmla="*/ 2 h 132"/>
                  <a:gd name="T14" fmla="*/ 4 w 117"/>
                  <a:gd name="T15" fmla="*/ 2 h 132"/>
                  <a:gd name="T16" fmla="*/ 4 w 117"/>
                  <a:gd name="T17" fmla="*/ 3 h 132"/>
                  <a:gd name="T18" fmla="*/ 5 w 117"/>
                  <a:gd name="T19" fmla="*/ 4 h 132"/>
                  <a:gd name="T20" fmla="*/ 5 w 117"/>
                  <a:gd name="T21" fmla="*/ 4 h 132"/>
                  <a:gd name="T22" fmla="*/ 5 w 117"/>
                  <a:gd name="T23" fmla="*/ 3 h 132"/>
                  <a:gd name="T24" fmla="*/ 5 w 117"/>
                  <a:gd name="T25" fmla="*/ 3 h 132"/>
                  <a:gd name="T26" fmla="*/ 4 w 117"/>
                  <a:gd name="T27" fmla="*/ 2 h 132"/>
                  <a:gd name="T28" fmla="*/ 4 w 117"/>
                  <a:gd name="T29" fmla="*/ 2 h 132"/>
                  <a:gd name="T30" fmla="*/ 4 w 117"/>
                  <a:gd name="T31" fmla="*/ 1 h 132"/>
                  <a:gd name="T32" fmla="*/ 3 w 117"/>
                  <a:gd name="T33" fmla="*/ 1 h 132"/>
                  <a:gd name="T34" fmla="*/ 3 w 117"/>
                  <a:gd name="T35" fmla="*/ 1 h 132"/>
                  <a:gd name="T36" fmla="*/ 3 w 117"/>
                  <a:gd name="T37" fmla="*/ 1 h 132"/>
                  <a:gd name="T38" fmla="*/ 4 w 117"/>
                  <a:gd name="T39" fmla="*/ 1 h 132"/>
                  <a:gd name="T40" fmla="*/ 4 w 117"/>
                  <a:gd name="T41" fmla="*/ 1 h 132"/>
                  <a:gd name="T42" fmla="*/ 4 w 117"/>
                  <a:gd name="T43" fmla="*/ 1 h 132"/>
                  <a:gd name="T44" fmla="*/ 4 w 117"/>
                  <a:gd name="T45" fmla="*/ 1 h 132"/>
                  <a:gd name="T46" fmla="*/ 5 w 117"/>
                  <a:gd name="T47" fmla="*/ 1 h 132"/>
                  <a:gd name="T48" fmla="*/ 5 w 117"/>
                  <a:gd name="T49" fmla="*/ 1 h 132"/>
                  <a:gd name="T50" fmla="*/ 5 w 117"/>
                  <a:gd name="T51" fmla="*/ 1 h 132"/>
                  <a:gd name="T52" fmla="*/ 3 w 117"/>
                  <a:gd name="T53" fmla="*/ 0 h 132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117" h="132">
                    <a:moveTo>
                      <a:pt x="75" y="0"/>
                    </a:moveTo>
                    <a:lnTo>
                      <a:pt x="0" y="25"/>
                    </a:lnTo>
                    <a:lnTo>
                      <a:pt x="3" y="26"/>
                    </a:lnTo>
                    <a:lnTo>
                      <a:pt x="14" y="29"/>
                    </a:lnTo>
                    <a:lnTo>
                      <a:pt x="29" y="36"/>
                    </a:lnTo>
                    <a:lnTo>
                      <a:pt x="46" y="47"/>
                    </a:lnTo>
                    <a:lnTo>
                      <a:pt x="66" y="62"/>
                    </a:lnTo>
                    <a:lnTo>
                      <a:pt x="84" y="80"/>
                    </a:lnTo>
                    <a:lnTo>
                      <a:pt x="102" y="103"/>
                    </a:lnTo>
                    <a:lnTo>
                      <a:pt x="116" y="132"/>
                    </a:lnTo>
                    <a:lnTo>
                      <a:pt x="117" y="120"/>
                    </a:lnTo>
                    <a:lnTo>
                      <a:pt x="115" y="107"/>
                    </a:lnTo>
                    <a:lnTo>
                      <a:pt x="108" y="90"/>
                    </a:lnTo>
                    <a:lnTo>
                      <a:pt x="99" y="74"/>
                    </a:lnTo>
                    <a:lnTo>
                      <a:pt x="89" y="58"/>
                    </a:lnTo>
                    <a:lnTo>
                      <a:pt x="78" y="45"/>
                    </a:lnTo>
                    <a:lnTo>
                      <a:pt x="67" y="36"/>
                    </a:lnTo>
                    <a:lnTo>
                      <a:pt x="58" y="32"/>
                    </a:lnTo>
                    <a:lnTo>
                      <a:pt x="69" y="29"/>
                    </a:lnTo>
                    <a:lnTo>
                      <a:pt x="79" y="28"/>
                    </a:lnTo>
                    <a:lnTo>
                      <a:pt x="89" y="26"/>
                    </a:lnTo>
                    <a:lnTo>
                      <a:pt x="98" y="25"/>
                    </a:lnTo>
                    <a:lnTo>
                      <a:pt x="105" y="24"/>
                    </a:lnTo>
                    <a:lnTo>
                      <a:pt x="109" y="22"/>
                    </a:lnTo>
                    <a:lnTo>
                      <a:pt x="113" y="21"/>
                    </a:lnTo>
                    <a:lnTo>
                      <a:pt x="114" y="21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10" name="Freeform 14"/>
              <p:cNvSpPr>
                <a:spLocks/>
              </p:cNvSpPr>
              <p:nvPr userDrawn="1"/>
            </p:nvSpPr>
            <p:spPr bwMode="ltGray">
              <a:xfrm rot="373331" flipH="1">
                <a:off x="289" y="3135"/>
                <a:ext cx="21" cy="55"/>
              </a:xfrm>
              <a:custGeom>
                <a:avLst/>
                <a:gdLst>
                  <a:gd name="T0" fmla="*/ 1 w 29"/>
                  <a:gd name="T1" fmla="*/ 0 h 77"/>
                  <a:gd name="T2" fmla="*/ 1 w 29"/>
                  <a:gd name="T3" fmla="*/ 0 h 77"/>
                  <a:gd name="T4" fmla="*/ 1 w 29"/>
                  <a:gd name="T5" fmla="*/ 1 h 77"/>
                  <a:gd name="T6" fmla="*/ 1 w 29"/>
                  <a:gd name="T7" fmla="*/ 1 h 77"/>
                  <a:gd name="T8" fmla="*/ 1 w 29"/>
                  <a:gd name="T9" fmla="*/ 1 h 77"/>
                  <a:gd name="T10" fmla="*/ 1 w 29"/>
                  <a:gd name="T11" fmla="*/ 1 h 77"/>
                  <a:gd name="T12" fmla="*/ 0 w 29"/>
                  <a:gd name="T13" fmla="*/ 1 h 77"/>
                  <a:gd name="T14" fmla="*/ 1 w 29"/>
                  <a:gd name="T15" fmla="*/ 2 h 77"/>
                  <a:gd name="T16" fmla="*/ 1 w 29"/>
                  <a:gd name="T17" fmla="*/ 3 h 77"/>
                  <a:gd name="T18" fmla="*/ 1 w 29"/>
                  <a:gd name="T19" fmla="*/ 2 h 77"/>
                  <a:gd name="T20" fmla="*/ 1 w 29"/>
                  <a:gd name="T21" fmla="*/ 1 h 77"/>
                  <a:gd name="T22" fmla="*/ 1 w 29"/>
                  <a:gd name="T23" fmla="*/ 1 h 77"/>
                  <a:gd name="T24" fmla="*/ 1 w 29"/>
                  <a:gd name="T25" fmla="*/ 0 h 7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9" h="77">
                    <a:moveTo>
                      <a:pt x="29" y="0"/>
                    </a:moveTo>
                    <a:lnTo>
                      <a:pt x="23" y="0"/>
                    </a:lnTo>
                    <a:lnTo>
                      <a:pt x="16" y="4"/>
                    </a:lnTo>
                    <a:lnTo>
                      <a:pt x="9" y="9"/>
                    </a:lnTo>
                    <a:lnTo>
                      <a:pt x="4" y="19"/>
                    </a:lnTo>
                    <a:lnTo>
                      <a:pt x="1" y="30"/>
                    </a:lnTo>
                    <a:lnTo>
                      <a:pt x="0" y="44"/>
                    </a:lnTo>
                    <a:lnTo>
                      <a:pt x="3" y="60"/>
                    </a:lnTo>
                    <a:lnTo>
                      <a:pt x="11" y="77"/>
                    </a:lnTo>
                    <a:lnTo>
                      <a:pt x="15" y="53"/>
                    </a:lnTo>
                    <a:lnTo>
                      <a:pt x="19" y="37"/>
                    </a:lnTo>
                    <a:lnTo>
                      <a:pt x="23" y="22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7211" name="Group 15"/>
              <p:cNvGrpSpPr>
                <a:grpSpLocks/>
              </p:cNvGrpSpPr>
              <p:nvPr userDrawn="1"/>
            </p:nvGrpSpPr>
            <p:grpSpPr bwMode="auto">
              <a:xfrm rot="10886446" flipH="1">
                <a:off x="335" y="3251"/>
                <a:ext cx="608" cy="369"/>
                <a:chOff x="-366" y="1704"/>
                <a:chExt cx="608" cy="369"/>
              </a:xfrm>
            </p:grpSpPr>
            <p:sp>
              <p:nvSpPr>
                <p:cNvPr id="7212" name="Freeform 16"/>
                <p:cNvSpPr>
                  <a:spLocks/>
                </p:cNvSpPr>
                <p:nvPr userDrawn="1"/>
              </p:nvSpPr>
              <p:spPr bwMode="ltGray">
                <a:xfrm rot="4200091">
                  <a:off x="-243" y="1807"/>
                  <a:ext cx="143" cy="390"/>
                </a:xfrm>
                <a:custGeom>
                  <a:avLst/>
                  <a:gdLst>
                    <a:gd name="T0" fmla="*/ 1 w 207"/>
                    <a:gd name="T1" fmla="*/ 1 h 564"/>
                    <a:gd name="T2" fmla="*/ 1 w 207"/>
                    <a:gd name="T3" fmla="*/ 2 h 564"/>
                    <a:gd name="T4" fmla="*/ 1 w 207"/>
                    <a:gd name="T5" fmla="*/ 3 h 564"/>
                    <a:gd name="T6" fmla="*/ 0 w 207"/>
                    <a:gd name="T7" fmla="*/ 3 h 564"/>
                    <a:gd name="T8" fmla="*/ 0 w 207"/>
                    <a:gd name="T9" fmla="*/ 4 h 564"/>
                    <a:gd name="T10" fmla="*/ 1 w 207"/>
                    <a:gd name="T11" fmla="*/ 4 h 564"/>
                    <a:gd name="T12" fmla="*/ 1 w 207"/>
                    <a:gd name="T13" fmla="*/ 6 h 564"/>
                    <a:gd name="T14" fmla="*/ 1 w 207"/>
                    <a:gd name="T15" fmla="*/ 6 h 564"/>
                    <a:gd name="T16" fmla="*/ 1 w 207"/>
                    <a:gd name="T17" fmla="*/ 7 h 564"/>
                    <a:gd name="T18" fmla="*/ 1 w 207"/>
                    <a:gd name="T19" fmla="*/ 8 h 564"/>
                    <a:gd name="T20" fmla="*/ 1 w 207"/>
                    <a:gd name="T21" fmla="*/ 9 h 564"/>
                    <a:gd name="T22" fmla="*/ 2 w 207"/>
                    <a:gd name="T23" fmla="*/ 10 h 564"/>
                    <a:gd name="T24" fmla="*/ 3 w 207"/>
                    <a:gd name="T25" fmla="*/ 12 h 564"/>
                    <a:gd name="T26" fmla="*/ 3 w 207"/>
                    <a:gd name="T27" fmla="*/ 12 h 564"/>
                    <a:gd name="T28" fmla="*/ 4 w 207"/>
                    <a:gd name="T29" fmla="*/ 13 h 564"/>
                    <a:gd name="T30" fmla="*/ 4 w 207"/>
                    <a:gd name="T31" fmla="*/ 13 h 564"/>
                    <a:gd name="T32" fmla="*/ 5 w 207"/>
                    <a:gd name="T33" fmla="*/ 15 h 564"/>
                    <a:gd name="T34" fmla="*/ 4 w 207"/>
                    <a:gd name="T35" fmla="*/ 12 h 564"/>
                    <a:gd name="T36" fmla="*/ 3 w 207"/>
                    <a:gd name="T37" fmla="*/ 12 h 564"/>
                    <a:gd name="T38" fmla="*/ 3 w 207"/>
                    <a:gd name="T39" fmla="*/ 10 h 564"/>
                    <a:gd name="T40" fmla="*/ 2 w 207"/>
                    <a:gd name="T41" fmla="*/ 9 h 564"/>
                    <a:gd name="T42" fmla="*/ 2 w 207"/>
                    <a:gd name="T43" fmla="*/ 8 h 564"/>
                    <a:gd name="T44" fmla="*/ 1 w 207"/>
                    <a:gd name="T45" fmla="*/ 8 h 564"/>
                    <a:gd name="T46" fmla="*/ 1 w 207"/>
                    <a:gd name="T47" fmla="*/ 7 h 564"/>
                    <a:gd name="T48" fmla="*/ 1 w 207"/>
                    <a:gd name="T49" fmla="*/ 6 h 564"/>
                    <a:gd name="T50" fmla="*/ 1 w 207"/>
                    <a:gd name="T51" fmla="*/ 6 h 564"/>
                    <a:gd name="T52" fmla="*/ 1 w 207"/>
                    <a:gd name="T53" fmla="*/ 3 h 564"/>
                    <a:gd name="T54" fmla="*/ 1 w 207"/>
                    <a:gd name="T55" fmla="*/ 2 h 564"/>
                    <a:gd name="T56" fmla="*/ 1 w 207"/>
                    <a:gd name="T57" fmla="*/ 0 h 564"/>
                    <a:gd name="T58" fmla="*/ 1 w 207"/>
                    <a:gd name="T59" fmla="*/ 1 h 564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0" t="0" r="r" b="b"/>
                  <a:pathLst>
                    <a:path w="207" h="564">
                      <a:moveTo>
                        <a:pt x="12" y="44"/>
                      </a:moveTo>
                      <a:lnTo>
                        <a:pt x="6" y="72"/>
                      </a:lnTo>
                      <a:lnTo>
                        <a:pt x="3" y="99"/>
                      </a:lnTo>
                      <a:lnTo>
                        <a:pt x="0" y="125"/>
                      </a:lnTo>
                      <a:lnTo>
                        <a:pt x="0" y="151"/>
                      </a:lnTo>
                      <a:lnTo>
                        <a:pt x="3" y="180"/>
                      </a:lnTo>
                      <a:lnTo>
                        <a:pt x="7" y="211"/>
                      </a:lnTo>
                      <a:lnTo>
                        <a:pt x="16" y="247"/>
                      </a:lnTo>
                      <a:lnTo>
                        <a:pt x="29" y="287"/>
                      </a:lnTo>
                      <a:lnTo>
                        <a:pt x="43" y="325"/>
                      </a:lnTo>
                      <a:lnTo>
                        <a:pt x="61" y="364"/>
                      </a:lnTo>
                      <a:lnTo>
                        <a:pt x="83" y="406"/>
                      </a:lnTo>
                      <a:lnTo>
                        <a:pt x="106" y="446"/>
                      </a:lnTo>
                      <a:lnTo>
                        <a:pt x="132" y="483"/>
                      </a:lnTo>
                      <a:lnTo>
                        <a:pt x="157" y="516"/>
                      </a:lnTo>
                      <a:lnTo>
                        <a:pt x="182" y="544"/>
                      </a:lnTo>
                      <a:lnTo>
                        <a:pt x="207" y="564"/>
                      </a:lnTo>
                      <a:lnTo>
                        <a:pt x="160" y="501"/>
                      </a:lnTo>
                      <a:lnTo>
                        <a:pt x="127" y="448"/>
                      </a:lnTo>
                      <a:lnTo>
                        <a:pt x="103" y="405"/>
                      </a:lnTo>
                      <a:lnTo>
                        <a:pt x="87" y="368"/>
                      </a:lnTo>
                      <a:lnTo>
                        <a:pt x="75" y="337"/>
                      </a:lnTo>
                      <a:lnTo>
                        <a:pt x="68" y="309"/>
                      </a:lnTo>
                      <a:lnTo>
                        <a:pt x="63" y="285"/>
                      </a:lnTo>
                      <a:lnTo>
                        <a:pt x="56" y="261"/>
                      </a:lnTo>
                      <a:lnTo>
                        <a:pt x="44" y="205"/>
                      </a:lnTo>
                      <a:lnTo>
                        <a:pt x="41" y="140"/>
                      </a:lnTo>
                      <a:lnTo>
                        <a:pt x="43" y="68"/>
                      </a:lnTo>
                      <a:lnTo>
                        <a:pt x="50" y="0"/>
                      </a:lnTo>
                      <a:lnTo>
                        <a:pt x="12" y="4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13" name="Freeform 17"/>
                <p:cNvSpPr>
                  <a:spLocks/>
                </p:cNvSpPr>
                <p:nvPr userDrawn="1"/>
              </p:nvSpPr>
              <p:spPr bwMode="ltGray">
                <a:xfrm rot="4200091">
                  <a:off x="124" y="1761"/>
                  <a:ext cx="33" cy="160"/>
                </a:xfrm>
                <a:custGeom>
                  <a:avLst/>
                  <a:gdLst>
                    <a:gd name="T0" fmla="*/ 0 w 47"/>
                    <a:gd name="T1" fmla="*/ 1 h 232"/>
                    <a:gd name="T2" fmla="*/ 1 w 47"/>
                    <a:gd name="T3" fmla="*/ 1 h 232"/>
                    <a:gd name="T4" fmla="*/ 1 w 47"/>
                    <a:gd name="T5" fmla="*/ 3 h 232"/>
                    <a:gd name="T6" fmla="*/ 1 w 47"/>
                    <a:gd name="T7" fmla="*/ 4 h 232"/>
                    <a:gd name="T8" fmla="*/ 1 w 47"/>
                    <a:gd name="T9" fmla="*/ 6 h 232"/>
                    <a:gd name="T10" fmla="*/ 1 w 47"/>
                    <a:gd name="T11" fmla="*/ 6 h 232"/>
                    <a:gd name="T12" fmla="*/ 1 w 47"/>
                    <a:gd name="T13" fmla="*/ 4 h 232"/>
                    <a:gd name="T14" fmla="*/ 1 w 47"/>
                    <a:gd name="T15" fmla="*/ 3 h 232"/>
                    <a:gd name="T16" fmla="*/ 1 w 47"/>
                    <a:gd name="T17" fmla="*/ 3 h 232"/>
                    <a:gd name="T18" fmla="*/ 1 w 47"/>
                    <a:gd name="T19" fmla="*/ 2 h 232"/>
                    <a:gd name="T20" fmla="*/ 1 w 47"/>
                    <a:gd name="T21" fmla="*/ 1 h 232"/>
                    <a:gd name="T22" fmla="*/ 1 w 47"/>
                    <a:gd name="T23" fmla="*/ 1 h 232"/>
                    <a:gd name="T24" fmla="*/ 1 w 47"/>
                    <a:gd name="T25" fmla="*/ 1 h 232"/>
                    <a:gd name="T26" fmla="*/ 1 w 47"/>
                    <a:gd name="T27" fmla="*/ 0 h 232"/>
                    <a:gd name="T28" fmla="*/ 0 w 47"/>
                    <a:gd name="T29" fmla="*/ 1 h 232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47" h="232">
                      <a:moveTo>
                        <a:pt x="0" y="19"/>
                      </a:moveTo>
                      <a:lnTo>
                        <a:pt x="14" y="55"/>
                      </a:lnTo>
                      <a:lnTo>
                        <a:pt x="22" y="101"/>
                      </a:lnTo>
                      <a:lnTo>
                        <a:pt x="24" y="159"/>
                      </a:lnTo>
                      <a:lnTo>
                        <a:pt x="19" y="232"/>
                      </a:lnTo>
                      <a:lnTo>
                        <a:pt x="45" y="217"/>
                      </a:lnTo>
                      <a:lnTo>
                        <a:pt x="47" y="178"/>
                      </a:lnTo>
                      <a:lnTo>
                        <a:pt x="47" y="140"/>
                      </a:lnTo>
                      <a:lnTo>
                        <a:pt x="45" y="103"/>
                      </a:lnTo>
                      <a:lnTo>
                        <a:pt x="41" y="71"/>
                      </a:lnTo>
                      <a:lnTo>
                        <a:pt x="36" y="52"/>
                      </a:lnTo>
                      <a:lnTo>
                        <a:pt x="29" y="34"/>
                      </a:lnTo>
                      <a:lnTo>
                        <a:pt x="22" y="17"/>
                      </a:lnTo>
                      <a:lnTo>
                        <a:pt x="13" y="0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14" name="Freeform 18"/>
                <p:cNvSpPr>
                  <a:spLocks/>
                </p:cNvSpPr>
                <p:nvPr userDrawn="1"/>
              </p:nvSpPr>
              <p:spPr bwMode="ltGray">
                <a:xfrm rot="4200091">
                  <a:off x="199" y="1720"/>
                  <a:ext cx="60" cy="27"/>
                </a:xfrm>
                <a:custGeom>
                  <a:avLst/>
                  <a:gdLst>
                    <a:gd name="T0" fmla="*/ 2 w 87"/>
                    <a:gd name="T1" fmla="*/ 1 h 40"/>
                    <a:gd name="T2" fmla="*/ 2 w 87"/>
                    <a:gd name="T3" fmla="*/ 1 h 40"/>
                    <a:gd name="T4" fmla="*/ 1 w 87"/>
                    <a:gd name="T5" fmla="*/ 1 h 40"/>
                    <a:gd name="T6" fmla="*/ 1 w 87"/>
                    <a:gd name="T7" fmla="*/ 1 h 40"/>
                    <a:gd name="T8" fmla="*/ 1 w 87"/>
                    <a:gd name="T9" fmla="*/ 1 h 40"/>
                    <a:gd name="T10" fmla="*/ 1 w 87"/>
                    <a:gd name="T11" fmla="*/ 1 h 40"/>
                    <a:gd name="T12" fmla="*/ 1 w 87"/>
                    <a:gd name="T13" fmla="*/ 1 h 40"/>
                    <a:gd name="T14" fmla="*/ 1 w 87"/>
                    <a:gd name="T15" fmla="*/ 0 h 40"/>
                    <a:gd name="T16" fmla="*/ 0 w 87"/>
                    <a:gd name="T17" fmla="*/ 1 h 40"/>
                    <a:gd name="T18" fmla="*/ 1 w 87"/>
                    <a:gd name="T19" fmla="*/ 1 h 40"/>
                    <a:gd name="T20" fmla="*/ 1 w 87"/>
                    <a:gd name="T21" fmla="*/ 1 h 40"/>
                    <a:gd name="T22" fmla="*/ 1 w 87"/>
                    <a:gd name="T23" fmla="*/ 1 h 40"/>
                    <a:gd name="T24" fmla="*/ 1 w 87"/>
                    <a:gd name="T25" fmla="*/ 1 h 40"/>
                    <a:gd name="T26" fmla="*/ 1 w 87"/>
                    <a:gd name="T27" fmla="*/ 1 h 40"/>
                    <a:gd name="T28" fmla="*/ 1 w 87"/>
                    <a:gd name="T29" fmla="*/ 1 h 40"/>
                    <a:gd name="T30" fmla="*/ 1 w 87"/>
                    <a:gd name="T31" fmla="*/ 1 h 40"/>
                    <a:gd name="T32" fmla="*/ 2 w 87"/>
                    <a:gd name="T33" fmla="*/ 1 h 40"/>
                    <a:gd name="T34" fmla="*/ 2 w 87"/>
                    <a:gd name="T35" fmla="*/ 1 h 40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87" h="40">
                      <a:moveTo>
                        <a:pt x="87" y="22"/>
                      </a:moveTo>
                      <a:lnTo>
                        <a:pt x="77" y="17"/>
                      </a:lnTo>
                      <a:lnTo>
                        <a:pt x="68" y="12"/>
                      </a:lnTo>
                      <a:lnTo>
                        <a:pt x="58" y="7"/>
                      </a:lnTo>
                      <a:lnTo>
                        <a:pt x="47" y="5"/>
                      </a:lnTo>
                      <a:lnTo>
                        <a:pt x="37" y="3"/>
                      </a:lnTo>
                      <a:lnTo>
                        <a:pt x="26" y="2"/>
                      </a:lnTo>
                      <a:lnTo>
                        <a:pt x="13" y="0"/>
                      </a:lnTo>
                      <a:lnTo>
                        <a:pt x="0" y="2"/>
                      </a:lnTo>
                      <a:lnTo>
                        <a:pt x="6" y="6"/>
                      </a:lnTo>
                      <a:lnTo>
                        <a:pt x="14" y="10"/>
                      </a:lnTo>
                      <a:lnTo>
                        <a:pt x="22" y="14"/>
                      </a:lnTo>
                      <a:lnTo>
                        <a:pt x="33" y="18"/>
                      </a:lnTo>
                      <a:lnTo>
                        <a:pt x="42" y="22"/>
                      </a:lnTo>
                      <a:lnTo>
                        <a:pt x="52" y="27"/>
                      </a:lnTo>
                      <a:lnTo>
                        <a:pt x="64" y="33"/>
                      </a:lnTo>
                      <a:lnTo>
                        <a:pt x="74" y="40"/>
                      </a:lnTo>
                      <a:lnTo>
                        <a:pt x="87" y="22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7180" name="Group 19"/>
            <p:cNvGrpSpPr>
              <a:grpSpLocks/>
            </p:cNvGrpSpPr>
            <p:nvPr/>
          </p:nvGrpSpPr>
          <p:grpSpPr bwMode="auto">
            <a:xfrm rot="6248562">
              <a:off x="343" y="3854"/>
              <a:ext cx="392" cy="424"/>
              <a:chOff x="1727" y="866"/>
              <a:chExt cx="129" cy="157"/>
            </a:xfrm>
          </p:grpSpPr>
          <p:sp>
            <p:nvSpPr>
              <p:cNvPr id="7203" name="Freeform 20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0 w 83"/>
                  <a:gd name="T1" fmla="*/ 1 h 117"/>
                  <a:gd name="T2" fmla="*/ 0 w 83"/>
                  <a:gd name="T3" fmla="*/ 0 h 117"/>
                  <a:gd name="T4" fmla="*/ 0 w 83"/>
                  <a:gd name="T5" fmla="*/ 1 h 117"/>
                  <a:gd name="T6" fmla="*/ 0 w 83"/>
                  <a:gd name="T7" fmla="*/ 1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04" name="Freeform 21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1 h 98"/>
                  <a:gd name="T2" fmla="*/ 1 w 140"/>
                  <a:gd name="T3" fmla="*/ 0 h 98"/>
                  <a:gd name="T4" fmla="*/ 1 w 140"/>
                  <a:gd name="T5" fmla="*/ 1 h 98"/>
                  <a:gd name="T6" fmla="*/ 0 w 140"/>
                  <a:gd name="T7" fmla="*/ 1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05" name="Freeform 22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1 h 49"/>
                  <a:gd name="T2" fmla="*/ 1 w 145"/>
                  <a:gd name="T3" fmla="*/ 0 h 49"/>
                  <a:gd name="T4" fmla="*/ 1 w 145"/>
                  <a:gd name="T5" fmla="*/ 1 h 49"/>
                  <a:gd name="T6" fmla="*/ 0 w 145"/>
                  <a:gd name="T7" fmla="*/ 1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181" name="Group 23"/>
            <p:cNvGrpSpPr>
              <a:grpSpLocks/>
            </p:cNvGrpSpPr>
            <p:nvPr/>
          </p:nvGrpSpPr>
          <p:grpSpPr bwMode="auto">
            <a:xfrm rot="5003157">
              <a:off x="249" y="1102"/>
              <a:ext cx="412" cy="500"/>
              <a:chOff x="1727" y="866"/>
              <a:chExt cx="129" cy="157"/>
            </a:xfrm>
          </p:grpSpPr>
          <p:sp>
            <p:nvSpPr>
              <p:cNvPr id="7200" name="Freeform 24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0 w 83"/>
                  <a:gd name="T1" fmla="*/ 1 h 117"/>
                  <a:gd name="T2" fmla="*/ 0 w 83"/>
                  <a:gd name="T3" fmla="*/ 0 h 117"/>
                  <a:gd name="T4" fmla="*/ 0 w 83"/>
                  <a:gd name="T5" fmla="*/ 1 h 117"/>
                  <a:gd name="T6" fmla="*/ 0 w 83"/>
                  <a:gd name="T7" fmla="*/ 1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01" name="Freeform 25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1 h 98"/>
                  <a:gd name="T2" fmla="*/ 1 w 140"/>
                  <a:gd name="T3" fmla="*/ 0 h 98"/>
                  <a:gd name="T4" fmla="*/ 1 w 140"/>
                  <a:gd name="T5" fmla="*/ 1 h 98"/>
                  <a:gd name="T6" fmla="*/ 0 w 140"/>
                  <a:gd name="T7" fmla="*/ 1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02" name="Freeform 26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1 h 49"/>
                  <a:gd name="T2" fmla="*/ 1 w 145"/>
                  <a:gd name="T3" fmla="*/ 0 h 49"/>
                  <a:gd name="T4" fmla="*/ 1 w 145"/>
                  <a:gd name="T5" fmla="*/ 1 h 49"/>
                  <a:gd name="T6" fmla="*/ 0 w 145"/>
                  <a:gd name="T7" fmla="*/ 1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182" name="Group 27"/>
            <p:cNvGrpSpPr>
              <a:grpSpLocks/>
            </p:cNvGrpSpPr>
            <p:nvPr/>
          </p:nvGrpSpPr>
          <p:grpSpPr bwMode="auto">
            <a:xfrm>
              <a:off x="815" y="0"/>
              <a:ext cx="345" cy="367"/>
              <a:chOff x="1727" y="866"/>
              <a:chExt cx="129" cy="157"/>
            </a:xfrm>
          </p:grpSpPr>
          <p:sp>
            <p:nvSpPr>
              <p:cNvPr id="7197" name="Freeform 28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0 w 83"/>
                  <a:gd name="T1" fmla="*/ 1 h 117"/>
                  <a:gd name="T2" fmla="*/ 0 w 83"/>
                  <a:gd name="T3" fmla="*/ 0 h 117"/>
                  <a:gd name="T4" fmla="*/ 0 w 83"/>
                  <a:gd name="T5" fmla="*/ 1 h 117"/>
                  <a:gd name="T6" fmla="*/ 0 w 83"/>
                  <a:gd name="T7" fmla="*/ 1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98" name="Freeform 29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1 h 98"/>
                  <a:gd name="T2" fmla="*/ 1 w 140"/>
                  <a:gd name="T3" fmla="*/ 0 h 98"/>
                  <a:gd name="T4" fmla="*/ 1 w 140"/>
                  <a:gd name="T5" fmla="*/ 1 h 98"/>
                  <a:gd name="T6" fmla="*/ 0 w 140"/>
                  <a:gd name="T7" fmla="*/ 1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99" name="Freeform 30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1 h 49"/>
                  <a:gd name="T2" fmla="*/ 1 w 145"/>
                  <a:gd name="T3" fmla="*/ 0 h 49"/>
                  <a:gd name="T4" fmla="*/ 1 w 145"/>
                  <a:gd name="T5" fmla="*/ 1 h 49"/>
                  <a:gd name="T6" fmla="*/ 0 w 145"/>
                  <a:gd name="T7" fmla="*/ 1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183" name="Freeform 31"/>
            <p:cNvSpPr>
              <a:spLocks/>
            </p:cNvSpPr>
            <p:nvPr/>
          </p:nvSpPr>
          <p:spPr bwMode="ltGray">
            <a:xfrm>
              <a:off x="87" y="94"/>
              <a:ext cx="699" cy="756"/>
            </a:xfrm>
            <a:custGeom>
              <a:avLst/>
              <a:gdLst>
                <a:gd name="T0" fmla="*/ 1 w 699"/>
                <a:gd name="T1" fmla="*/ 392 h 756"/>
                <a:gd name="T2" fmla="*/ 3 w 699"/>
                <a:gd name="T3" fmla="*/ 252 h 756"/>
                <a:gd name="T4" fmla="*/ 21 w 699"/>
                <a:gd name="T5" fmla="*/ 210 h 756"/>
                <a:gd name="T6" fmla="*/ 29 w 699"/>
                <a:gd name="T7" fmla="*/ 182 h 756"/>
                <a:gd name="T8" fmla="*/ 39 w 699"/>
                <a:gd name="T9" fmla="*/ 154 h 756"/>
                <a:gd name="T10" fmla="*/ 51 w 699"/>
                <a:gd name="T11" fmla="*/ 138 h 756"/>
                <a:gd name="T12" fmla="*/ 111 w 699"/>
                <a:gd name="T13" fmla="*/ 74 h 756"/>
                <a:gd name="T14" fmla="*/ 169 w 699"/>
                <a:gd name="T15" fmla="*/ 30 h 756"/>
                <a:gd name="T16" fmla="*/ 225 w 699"/>
                <a:gd name="T17" fmla="*/ 10 h 756"/>
                <a:gd name="T18" fmla="*/ 249 w 699"/>
                <a:gd name="T19" fmla="*/ 4 h 756"/>
                <a:gd name="T20" fmla="*/ 265 w 699"/>
                <a:gd name="T21" fmla="*/ 0 h 756"/>
                <a:gd name="T22" fmla="*/ 357 w 699"/>
                <a:gd name="T23" fmla="*/ 2 h 756"/>
                <a:gd name="T24" fmla="*/ 385 w 699"/>
                <a:gd name="T25" fmla="*/ 6 h 756"/>
                <a:gd name="T26" fmla="*/ 489 w 699"/>
                <a:gd name="T27" fmla="*/ 40 h 756"/>
                <a:gd name="T28" fmla="*/ 619 w 699"/>
                <a:gd name="T29" fmla="*/ 128 h 756"/>
                <a:gd name="T30" fmla="*/ 653 w 699"/>
                <a:gd name="T31" fmla="*/ 178 h 756"/>
                <a:gd name="T32" fmla="*/ 693 w 699"/>
                <a:gd name="T33" fmla="*/ 322 h 756"/>
                <a:gd name="T34" fmla="*/ 687 w 699"/>
                <a:gd name="T35" fmla="*/ 434 h 756"/>
                <a:gd name="T36" fmla="*/ 665 w 699"/>
                <a:gd name="T37" fmla="*/ 538 h 756"/>
                <a:gd name="T38" fmla="*/ 639 w 699"/>
                <a:gd name="T39" fmla="*/ 564 h 756"/>
                <a:gd name="T40" fmla="*/ 631 w 699"/>
                <a:gd name="T41" fmla="*/ 580 h 756"/>
                <a:gd name="T42" fmla="*/ 607 w 699"/>
                <a:gd name="T43" fmla="*/ 588 h 756"/>
                <a:gd name="T44" fmla="*/ 473 w 699"/>
                <a:gd name="T45" fmla="*/ 664 h 756"/>
                <a:gd name="T46" fmla="*/ 449 w 699"/>
                <a:gd name="T47" fmla="*/ 678 h 756"/>
                <a:gd name="T48" fmla="*/ 405 w 699"/>
                <a:gd name="T49" fmla="*/ 684 h 756"/>
                <a:gd name="T50" fmla="*/ 375 w 699"/>
                <a:gd name="T51" fmla="*/ 690 h 756"/>
                <a:gd name="T52" fmla="*/ 267 w 699"/>
                <a:gd name="T53" fmla="*/ 684 h 756"/>
                <a:gd name="T54" fmla="*/ 259 w 699"/>
                <a:gd name="T55" fmla="*/ 722 h 756"/>
                <a:gd name="T56" fmla="*/ 241 w 699"/>
                <a:gd name="T57" fmla="*/ 756 h 756"/>
                <a:gd name="T58" fmla="*/ 185 w 699"/>
                <a:gd name="T59" fmla="*/ 728 h 756"/>
                <a:gd name="T60" fmla="*/ 163 w 699"/>
                <a:gd name="T61" fmla="*/ 720 h 756"/>
                <a:gd name="T62" fmla="*/ 151 w 699"/>
                <a:gd name="T63" fmla="*/ 716 h 756"/>
                <a:gd name="T64" fmla="*/ 195 w 699"/>
                <a:gd name="T65" fmla="*/ 674 h 756"/>
                <a:gd name="T66" fmla="*/ 211 w 699"/>
                <a:gd name="T67" fmla="*/ 644 h 756"/>
                <a:gd name="T68" fmla="*/ 209 w 699"/>
                <a:gd name="T69" fmla="*/ 626 h 756"/>
                <a:gd name="T70" fmla="*/ 195 w 699"/>
                <a:gd name="T71" fmla="*/ 620 h 756"/>
                <a:gd name="T72" fmla="*/ 165 w 699"/>
                <a:gd name="T73" fmla="*/ 596 h 756"/>
                <a:gd name="T74" fmla="*/ 99 w 699"/>
                <a:gd name="T75" fmla="*/ 534 h 756"/>
                <a:gd name="T76" fmla="*/ 61 w 699"/>
                <a:gd name="T77" fmla="*/ 506 h 756"/>
                <a:gd name="T78" fmla="*/ 23 w 699"/>
                <a:gd name="T79" fmla="*/ 470 h 756"/>
                <a:gd name="T80" fmla="*/ 7 w 699"/>
                <a:gd name="T81" fmla="*/ 434 h 756"/>
                <a:gd name="T82" fmla="*/ 5 w 699"/>
                <a:gd name="T83" fmla="*/ 396 h 756"/>
                <a:gd name="T84" fmla="*/ 1 w 699"/>
                <a:gd name="T85" fmla="*/ 392 h 75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99" h="756">
                  <a:moveTo>
                    <a:pt x="1" y="392"/>
                  </a:moveTo>
                  <a:cubicBezTo>
                    <a:pt x="2" y="345"/>
                    <a:pt x="2" y="299"/>
                    <a:pt x="3" y="252"/>
                  </a:cubicBezTo>
                  <a:cubicBezTo>
                    <a:pt x="3" y="238"/>
                    <a:pt x="16" y="224"/>
                    <a:pt x="21" y="210"/>
                  </a:cubicBezTo>
                  <a:cubicBezTo>
                    <a:pt x="24" y="202"/>
                    <a:pt x="29" y="182"/>
                    <a:pt x="29" y="182"/>
                  </a:cubicBezTo>
                  <a:cubicBezTo>
                    <a:pt x="32" y="173"/>
                    <a:pt x="34" y="163"/>
                    <a:pt x="39" y="154"/>
                  </a:cubicBezTo>
                  <a:cubicBezTo>
                    <a:pt x="42" y="148"/>
                    <a:pt x="51" y="138"/>
                    <a:pt x="51" y="138"/>
                  </a:cubicBezTo>
                  <a:cubicBezTo>
                    <a:pt x="58" y="116"/>
                    <a:pt x="88" y="82"/>
                    <a:pt x="111" y="74"/>
                  </a:cubicBezTo>
                  <a:cubicBezTo>
                    <a:pt x="128" y="61"/>
                    <a:pt x="149" y="37"/>
                    <a:pt x="169" y="30"/>
                  </a:cubicBezTo>
                  <a:cubicBezTo>
                    <a:pt x="182" y="17"/>
                    <a:pt x="207" y="15"/>
                    <a:pt x="225" y="10"/>
                  </a:cubicBezTo>
                  <a:cubicBezTo>
                    <a:pt x="233" y="8"/>
                    <a:pt x="241" y="6"/>
                    <a:pt x="249" y="4"/>
                  </a:cubicBezTo>
                  <a:cubicBezTo>
                    <a:pt x="254" y="3"/>
                    <a:pt x="265" y="0"/>
                    <a:pt x="265" y="0"/>
                  </a:cubicBezTo>
                  <a:cubicBezTo>
                    <a:pt x="296" y="1"/>
                    <a:pt x="326" y="0"/>
                    <a:pt x="357" y="2"/>
                  </a:cubicBezTo>
                  <a:cubicBezTo>
                    <a:pt x="366" y="2"/>
                    <a:pt x="385" y="6"/>
                    <a:pt x="385" y="6"/>
                  </a:cubicBezTo>
                  <a:cubicBezTo>
                    <a:pt x="417" y="17"/>
                    <a:pt x="463" y="14"/>
                    <a:pt x="489" y="40"/>
                  </a:cubicBezTo>
                  <a:cubicBezTo>
                    <a:pt x="528" y="60"/>
                    <a:pt x="592" y="105"/>
                    <a:pt x="619" y="128"/>
                  </a:cubicBezTo>
                  <a:cubicBezTo>
                    <a:pt x="635" y="134"/>
                    <a:pt x="643" y="164"/>
                    <a:pt x="653" y="178"/>
                  </a:cubicBezTo>
                  <a:cubicBezTo>
                    <a:pt x="667" y="234"/>
                    <a:pt x="687" y="265"/>
                    <a:pt x="693" y="322"/>
                  </a:cubicBezTo>
                  <a:cubicBezTo>
                    <a:pt x="699" y="365"/>
                    <a:pt x="692" y="398"/>
                    <a:pt x="687" y="434"/>
                  </a:cubicBezTo>
                  <a:cubicBezTo>
                    <a:pt x="686" y="469"/>
                    <a:pt x="691" y="510"/>
                    <a:pt x="665" y="538"/>
                  </a:cubicBezTo>
                  <a:cubicBezTo>
                    <a:pt x="657" y="547"/>
                    <a:pt x="644" y="553"/>
                    <a:pt x="639" y="564"/>
                  </a:cubicBezTo>
                  <a:cubicBezTo>
                    <a:pt x="636" y="569"/>
                    <a:pt x="636" y="576"/>
                    <a:pt x="631" y="580"/>
                  </a:cubicBezTo>
                  <a:cubicBezTo>
                    <a:pt x="624" y="585"/>
                    <a:pt x="607" y="588"/>
                    <a:pt x="607" y="588"/>
                  </a:cubicBezTo>
                  <a:cubicBezTo>
                    <a:pt x="581" y="602"/>
                    <a:pt x="499" y="649"/>
                    <a:pt x="473" y="664"/>
                  </a:cubicBezTo>
                  <a:cubicBezTo>
                    <a:pt x="465" y="666"/>
                    <a:pt x="449" y="678"/>
                    <a:pt x="449" y="678"/>
                  </a:cubicBezTo>
                  <a:cubicBezTo>
                    <a:pt x="438" y="685"/>
                    <a:pt x="417" y="679"/>
                    <a:pt x="405" y="684"/>
                  </a:cubicBezTo>
                  <a:cubicBezTo>
                    <a:pt x="396" y="687"/>
                    <a:pt x="385" y="688"/>
                    <a:pt x="375" y="690"/>
                  </a:cubicBezTo>
                  <a:cubicBezTo>
                    <a:pt x="328" y="689"/>
                    <a:pt x="307" y="687"/>
                    <a:pt x="267" y="684"/>
                  </a:cubicBezTo>
                  <a:cubicBezTo>
                    <a:pt x="249" y="690"/>
                    <a:pt x="264" y="683"/>
                    <a:pt x="259" y="722"/>
                  </a:cubicBezTo>
                  <a:cubicBezTo>
                    <a:pt x="258" y="733"/>
                    <a:pt x="250" y="750"/>
                    <a:pt x="241" y="756"/>
                  </a:cubicBezTo>
                  <a:cubicBezTo>
                    <a:pt x="218" y="752"/>
                    <a:pt x="207" y="735"/>
                    <a:pt x="185" y="728"/>
                  </a:cubicBezTo>
                  <a:cubicBezTo>
                    <a:pt x="176" y="725"/>
                    <a:pt x="171" y="724"/>
                    <a:pt x="163" y="720"/>
                  </a:cubicBezTo>
                  <a:cubicBezTo>
                    <a:pt x="159" y="718"/>
                    <a:pt x="151" y="716"/>
                    <a:pt x="151" y="716"/>
                  </a:cubicBezTo>
                  <a:cubicBezTo>
                    <a:pt x="157" y="695"/>
                    <a:pt x="180" y="689"/>
                    <a:pt x="195" y="674"/>
                  </a:cubicBezTo>
                  <a:cubicBezTo>
                    <a:pt x="198" y="665"/>
                    <a:pt x="205" y="652"/>
                    <a:pt x="211" y="644"/>
                  </a:cubicBezTo>
                  <a:cubicBezTo>
                    <a:pt x="210" y="638"/>
                    <a:pt x="212" y="631"/>
                    <a:pt x="209" y="626"/>
                  </a:cubicBezTo>
                  <a:cubicBezTo>
                    <a:pt x="207" y="621"/>
                    <a:pt x="199" y="623"/>
                    <a:pt x="195" y="620"/>
                  </a:cubicBezTo>
                  <a:cubicBezTo>
                    <a:pt x="185" y="612"/>
                    <a:pt x="173" y="606"/>
                    <a:pt x="165" y="596"/>
                  </a:cubicBezTo>
                  <a:cubicBezTo>
                    <a:pt x="146" y="573"/>
                    <a:pt x="123" y="552"/>
                    <a:pt x="99" y="534"/>
                  </a:cubicBezTo>
                  <a:cubicBezTo>
                    <a:pt x="87" y="525"/>
                    <a:pt x="72" y="517"/>
                    <a:pt x="61" y="506"/>
                  </a:cubicBezTo>
                  <a:cubicBezTo>
                    <a:pt x="49" y="494"/>
                    <a:pt x="37" y="480"/>
                    <a:pt x="23" y="470"/>
                  </a:cubicBezTo>
                  <a:cubicBezTo>
                    <a:pt x="13" y="456"/>
                    <a:pt x="10" y="451"/>
                    <a:pt x="7" y="434"/>
                  </a:cubicBezTo>
                  <a:cubicBezTo>
                    <a:pt x="6" y="421"/>
                    <a:pt x="7" y="408"/>
                    <a:pt x="5" y="396"/>
                  </a:cubicBezTo>
                  <a:cubicBezTo>
                    <a:pt x="5" y="394"/>
                    <a:pt x="0" y="391"/>
                    <a:pt x="1" y="392"/>
                  </a:cubicBez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4" name="Freeform 32"/>
            <p:cNvSpPr>
              <a:spLocks/>
            </p:cNvSpPr>
            <p:nvPr/>
          </p:nvSpPr>
          <p:spPr bwMode="ltGray">
            <a:xfrm rot="828663">
              <a:off x="242" y="3404"/>
              <a:ext cx="132" cy="167"/>
            </a:xfrm>
            <a:custGeom>
              <a:avLst/>
              <a:gdLst>
                <a:gd name="T0" fmla="*/ 0 w 109"/>
                <a:gd name="T1" fmla="*/ 0 h 156"/>
                <a:gd name="T2" fmla="*/ 33 w 109"/>
                <a:gd name="T3" fmla="*/ 1 h 156"/>
                <a:gd name="T4" fmla="*/ 125 w 109"/>
                <a:gd name="T5" fmla="*/ 5 h 156"/>
                <a:gd name="T6" fmla="*/ 249 w 109"/>
                <a:gd name="T7" fmla="*/ 22 h 156"/>
                <a:gd name="T8" fmla="*/ 395 w 109"/>
                <a:gd name="T9" fmla="*/ 48 h 156"/>
                <a:gd name="T10" fmla="*/ 528 w 109"/>
                <a:gd name="T11" fmla="*/ 87 h 156"/>
                <a:gd name="T12" fmla="*/ 649 w 109"/>
                <a:gd name="T13" fmla="*/ 141 h 156"/>
                <a:gd name="T14" fmla="*/ 725 w 109"/>
                <a:gd name="T15" fmla="*/ 213 h 156"/>
                <a:gd name="T16" fmla="*/ 742 w 109"/>
                <a:gd name="T17" fmla="*/ 312 h 156"/>
                <a:gd name="T18" fmla="*/ 707 w 109"/>
                <a:gd name="T19" fmla="*/ 312 h 156"/>
                <a:gd name="T20" fmla="*/ 672 w 109"/>
                <a:gd name="T21" fmla="*/ 312 h 156"/>
                <a:gd name="T22" fmla="*/ 632 w 109"/>
                <a:gd name="T23" fmla="*/ 312 h 156"/>
                <a:gd name="T24" fmla="*/ 584 w 109"/>
                <a:gd name="T25" fmla="*/ 303 h 156"/>
                <a:gd name="T26" fmla="*/ 550 w 109"/>
                <a:gd name="T27" fmla="*/ 302 h 156"/>
                <a:gd name="T28" fmla="*/ 506 w 109"/>
                <a:gd name="T29" fmla="*/ 297 h 156"/>
                <a:gd name="T30" fmla="*/ 447 w 109"/>
                <a:gd name="T31" fmla="*/ 286 h 156"/>
                <a:gd name="T32" fmla="*/ 395 w 109"/>
                <a:gd name="T33" fmla="*/ 276 h 156"/>
                <a:gd name="T34" fmla="*/ 360 w 109"/>
                <a:gd name="T35" fmla="*/ 249 h 156"/>
                <a:gd name="T36" fmla="*/ 360 w 109"/>
                <a:gd name="T37" fmla="*/ 221 h 156"/>
                <a:gd name="T38" fmla="*/ 378 w 109"/>
                <a:gd name="T39" fmla="*/ 191 h 156"/>
                <a:gd name="T40" fmla="*/ 397 w 109"/>
                <a:gd name="T41" fmla="*/ 157 h 156"/>
                <a:gd name="T42" fmla="*/ 378 w 109"/>
                <a:gd name="T43" fmla="*/ 123 h 156"/>
                <a:gd name="T44" fmla="*/ 326 w 109"/>
                <a:gd name="T45" fmla="*/ 85 h 156"/>
                <a:gd name="T46" fmla="*/ 213 w 109"/>
                <a:gd name="T47" fmla="*/ 46 h 156"/>
                <a:gd name="T48" fmla="*/ 0 w 109"/>
                <a:gd name="T49" fmla="*/ 0 h 15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09" h="156">
                  <a:moveTo>
                    <a:pt x="0" y="0"/>
                  </a:moveTo>
                  <a:lnTo>
                    <a:pt x="5" y="1"/>
                  </a:lnTo>
                  <a:lnTo>
                    <a:pt x="18" y="5"/>
                  </a:lnTo>
                  <a:lnTo>
                    <a:pt x="37" y="12"/>
                  </a:lnTo>
                  <a:lnTo>
                    <a:pt x="58" y="24"/>
                  </a:lnTo>
                  <a:lnTo>
                    <a:pt x="78" y="44"/>
                  </a:lnTo>
                  <a:lnTo>
                    <a:pt x="96" y="71"/>
                  </a:lnTo>
                  <a:lnTo>
                    <a:pt x="107" y="108"/>
                  </a:lnTo>
                  <a:lnTo>
                    <a:pt x="109" y="156"/>
                  </a:lnTo>
                  <a:lnTo>
                    <a:pt x="105" y="156"/>
                  </a:lnTo>
                  <a:lnTo>
                    <a:pt x="99" y="156"/>
                  </a:lnTo>
                  <a:lnTo>
                    <a:pt x="93" y="156"/>
                  </a:lnTo>
                  <a:lnTo>
                    <a:pt x="87" y="154"/>
                  </a:lnTo>
                  <a:lnTo>
                    <a:pt x="81" y="153"/>
                  </a:lnTo>
                  <a:lnTo>
                    <a:pt x="74" y="150"/>
                  </a:lnTo>
                  <a:lnTo>
                    <a:pt x="66" y="145"/>
                  </a:lnTo>
                  <a:lnTo>
                    <a:pt x="58" y="139"/>
                  </a:lnTo>
                  <a:lnTo>
                    <a:pt x="53" y="126"/>
                  </a:lnTo>
                  <a:lnTo>
                    <a:pt x="53" y="111"/>
                  </a:lnTo>
                  <a:lnTo>
                    <a:pt x="56" y="96"/>
                  </a:lnTo>
                  <a:lnTo>
                    <a:pt x="59" y="80"/>
                  </a:lnTo>
                  <a:lnTo>
                    <a:pt x="56" y="62"/>
                  </a:lnTo>
                  <a:lnTo>
                    <a:pt x="48" y="43"/>
                  </a:lnTo>
                  <a:lnTo>
                    <a:pt x="31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5" name="Freeform 33"/>
            <p:cNvSpPr>
              <a:spLocks/>
            </p:cNvSpPr>
            <p:nvPr/>
          </p:nvSpPr>
          <p:spPr bwMode="ltGray">
            <a:xfrm rot="828663">
              <a:off x="266" y="3592"/>
              <a:ext cx="66" cy="43"/>
            </a:xfrm>
            <a:custGeom>
              <a:avLst/>
              <a:gdLst>
                <a:gd name="T0" fmla="*/ 0 w 54"/>
                <a:gd name="T1" fmla="*/ 0 h 40"/>
                <a:gd name="T2" fmla="*/ 1 w 54"/>
                <a:gd name="T3" fmla="*/ 1 h 40"/>
                <a:gd name="T4" fmla="*/ 43 w 54"/>
                <a:gd name="T5" fmla="*/ 3 h 40"/>
                <a:gd name="T6" fmla="*/ 97 w 54"/>
                <a:gd name="T7" fmla="*/ 18 h 40"/>
                <a:gd name="T8" fmla="*/ 161 w 54"/>
                <a:gd name="T9" fmla="*/ 24 h 40"/>
                <a:gd name="T10" fmla="*/ 216 w 54"/>
                <a:gd name="T11" fmla="*/ 30 h 40"/>
                <a:gd name="T12" fmla="*/ 274 w 54"/>
                <a:gd name="T13" fmla="*/ 34 h 40"/>
                <a:gd name="T14" fmla="*/ 335 w 54"/>
                <a:gd name="T15" fmla="*/ 37 h 40"/>
                <a:gd name="T16" fmla="*/ 403 w 54"/>
                <a:gd name="T17" fmla="*/ 32 h 40"/>
                <a:gd name="T18" fmla="*/ 395 w 54"/>
                <a:gd name="T19" fmla="*/ 51 h 40"/>
                <a:gd name="T20" fmla="*/ 372 w 54"/>
                <a:gd name="T21" fmla="*/ 68 h 40"/>
                <a:gd name="T22" fmla="*/ 330 w 54"/>
                <a:gd name="T23" fmla="*/ 78 h 40"/>
                <a:gd name="T24" fmla="*/ 271 w 54"/>
                <a:gd name="T25" fmla="*/ 82 h 40"/>
                <a:gd name="T26" fmla="*/ 208 w 54"/>
                <a:gd name="T27" fmla="*/ 81 h 40"/>
                <a:gd name="T28" fmla="*/ 139 w 54"/>
                <a:gd name="T29" fmla="*/ 66 h 40"/>
                <a:gd name="T30" fmla="*/ 73 w 54"/>
                <a:gd name="T31" fmla="*/ 43 h 40"/>
                <a:gd name="T32" fmla="*/ 0 w 54"/>
                <a:gd name="T33" fmla="*/ 0 h 4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54" h="40">
                  <a:moveTo>
                    <a:pt x="0" y="0"/>
                  </a:moveTo>
                  <a:lnTo>
                    <a:pt x="1" y="1"/>
                  </a:lnTo>
                  <a:lnTo>
                    <a:pt x="6" y="3"/>
                  </a:lnTo>
                  <a:lnTo>
                    <a:pt x="13" y="8"/>
                  </a:lnTo>
                  <a:lnTo>
                    <a:pt x="21" y="12"/>
                  </a:lnTo>
                  <a:lnTo>
                    <a:pt x="29" y="15"/>
                  </a:lnTo>
                  <a:lnTo>
                    <a:pt x="38" y="17"/>
                  </a:lnTo>
                  <a:lnTo>
                    <a:pt x="46" y="18"/>
                  </a:lnTo>
                  <a:lnTo>
                    <a:pt x="54" y="16"/>
                  </a:lnTo>
                  <a:lnTo>
                    <a:pt x="53" y="25"/>
                  </a:lnTo>
                  <a:lnTo>
                    <a:pt x="50" y="33"/>
                  </a:lnTo>
                  <a:lnTo>
                    <a:pt x="44" y="38"/>
                  </a:lnTo>
                  <a:lnTo>
                    <a:pt x="37" y="40"/>
                  </a:lnTo>
                  <a:lnTo>
                    <a:pt x="28" y="39"/>
                  </a:lnTo>
                  <a:lnTo>
                    <a:pt x="19" y="32"/>
                  </a:lnTo>
                  <a:lnTo>
                    <a:pt x="10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6" name="Freeform 34"/>
            <p:cNvSpPr>
              <a:spLocks/>
            </p:cNvSpPr>
            <p:nvPr/>
          </p:nvSpPr>
          <p:spPr bwMode="ltGray">
            <a:xfrm>
              <a:off x="11" y="4110"/>
              <a:ext cx="118" cy="209"/>
            </a:xfrm>
            <a:custGeom>
              <a:avLst/>
              <a:gdLst>
                <a:gd name="T0" fmla="*/ 0 w 118"/>
                <a:gd name="T1" fmla="*/ 0 h 209"/>
                <a:gd name="T2" fmla="*/ 6 w 118"/>
                <a:gd name="T3" fmla="*/ 8 h 209"/>
                <a:gd name="T4" fmla="*/ 15 w 118"/>
                <a:gd name="T5" fmla="*/ 19 h 209"/>
                <a:gd name="T6" fmla="*/ 26 w 118"/>
                <a:gd name="T7" fmla="*/ 33 h 209"/>
                <a:gd name="T8" fmla="*/ 38 w 118"/>
                <a:gd name="T9" fmla="*/ 51 h 209"/>
                <a:gd name="T10" fmla="*/ 54 w 118"/>
                <a:gd name="T11" fmla="*/ 72 h 209"/>
                <a:gd name="T12" fmla="*/ 67 w 118"/>
                <a:gd name="T13" fmla="*/ 94 h 209"/>
                <a:gd name="T14" fmla="*/ 79 w 118"/>
                <a:gd name="T15" fmla="*/ 119 h 209"/>
                <a:gd name="T16" fmla="*/ 87 w 118"/>
                <a:gd name="T17" fmla="*/ 146 h 209"/>
                <a:gd name="T18" fmla="*/ 94 w 118"/>
                <a:gd name="T19" fmla="*/ 175 h 209"/>
                <a:gd name="T20" fmla="*/ 91 w 118"/>
                <a:gd name="T21" fmla="*/ 209 h 209"/>
                <a:gd name="T22" fmla="*/ 118 w 118"/>
                <a:gd name="T23" fmla="*/ 209 h 209"/>
                <a:gd name="T24" fmla="*/ 117 w 118"/>
                <a:gd name="T25" fmla="*/ 177 h 209"/>
                <a:gd name="T26" fmla="*/ 104 w 118"/>
                <a:gd name="T27" fmla="*/ 119 h 209"/>
                <a:gd name="T28" fmla="*/ 82 w 118"/>
                <a:gd name="T29" fmla="*/ 69 h 209"/>
                <a:gd name="T30" fmla="*/ 47 w 118"/>
                <a:gd name="T31" fmla="*/ 27 h 209"/>
                <a:gd name="T32" fmla="*/ 0 w 118"/>
                <a:gd name="T33" fmla="*/ 0 h 20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18" h="209">
                  <a:moveTo>
                    <a:pt x="0" y="0"/>
                  </a:moveTo>
                  <a:lnTo>
                    <a:pt x="6" y="8"/>
                  </a:lnTo>
                  <a:lnTo>
                    <a:pt x="15" y="19"/>
                  </a:lnTo>
                  <a:lnTo>
                    <a:pt x="26" y="33"/>
                  </a:lnTo>
                  <a:lnTo>
                    <a:pt x="38" y="51"/>
                  </a:lnTo>
                  <a:lnTo>
                    <a:pt x="54" y="72"/>
                  </a:lnTo>
                  <a:lnTo>
                    <a:pt x="67" y="94"/>
                  </a:lnTo>
                  <a:lnTo>
                    <a:pt x="79" y="119"/>
                  </a:lnTo>
                  <a:lnTo>
                    <a:pt x="87" y="146"/>
                  </a:lnTo>
                  <a:lnTo>
                    <a:pt x="94" y="175"/>
                  </a:lnTo>
                  <a:lnTo>
                    <a:pt x="91" y="209"/>
                  </a:lnTo>
                  <a:lnTo>
                    <a:pt x="118" y="209"/>
                  </a:lnTo>
                  <a:lnTo>
                    <a:pt x="117" y="177"/>
                  </a:lnTo>
                  <a:lnTo>
                    <a:pt x="104" y="119"/>
                  </a:lnTo>
                  <a:lnTo>
                    <a:pt x="82" y="69"/>
                  </a:lnTo>
                  <a:lnTo>
                    <a:pt x="47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7" name="Freeform 35"/>
            <p:cNvSpPr>
              <a:spLocks/>
            </p:cNvSpPr>
            <p:nvPr/>
          </p:nvSpPr>
          <p:spPr bwMode="ltGray">
            <a:xfrm>
              <a:off x="0" y="3968"/>
              <a:ext cx="130" cy="128"/>
            </a:xfrm>
            <a:custGeom>
              <a:avLst/>
              <a:gdLst>
                <a:gd name="T0" fmla="*/ 103 w 130"/>
                <a:gd name="T1" fmla="*/ 0 h 128"/>
                <a:gd name="T2" fmla="*/ 130 w 130"/>
                <a:gd name="T3" fmla="*/ 128 h 128"/>
                <a:gd name="T4" fmla="*/ 125 w 130"/>
                <a:gd name="T5" fmla="*/ 126 h 128"/>
                <a:gd name="T6" fmla="*/ 111 w 130"/>
                <a:gd name="T7" fmla="*/ 121 h 128"/>
                <a:gd name="T8" fmla="*/ 92 w 130"/>
                <a:gd name="T9" fmla="*/ 111 h 128"/>
                <a:gd name="T10" fmla="*/ 68 w 130"/>
                <a:gd name="T11" fmla="*/ 103 h 128"/>
                <a:gd name="T12" fmla="*/ 41 w 130"/>
                <a:gd name="T13" fmla="*/ 94 h 128"/>
                <a:gd name="T14" fmla="*/ 19 w 130"/>
                <a:gd name="T15" fmla="*/ 90 h 128"/>
                <a:gd name="T16" fmla="*/ 0 w 130"/>
                <a:gd name="T17" fmla="*/ 93 h 128"/>
                <a:gd name="T18" fmla="*/ 0 w 130"/>
                <a:gd name="T19" fmla="*/ 72 h 128"/>
                <a:gd name="T20" fmla="*/ 12 w 130"/>
                <a:gd name="T21" fmla="*/ 70 h 128"/>
                <a:gd name="T22" fmla="*/ 24 w 130"/>
                <a:gd name="T23" fmla="*/ 66 h 128"/>
                <a:gd name="T24" fmla="*/ 38 w 130"/>
                <a:gd name="T25" fmla="*/ 66 h 128"/>
                <a:gd name="T26" fmla="*/ 51 w 130"/>
                <a:gd name="T27" fmla="*/ 67 h 128"/>
                <a:gd name="T28" fmla="*/ 65 w 130"/>
                <a:gd name="T29" fmla="*/ 70 h 128"/>
                <a:gd name="T30" fmla="*/ 78 w 130"/>
                <a:gd name="T31" fmla="*/ 78 h 128"/>
                <a:gd name="T32" fmla="*/ 81 w 130"/>
                <a:gd name="T33" fmla="*/ 74 h 128"/>
                <a:gd name="T34" fmla="*/ 81 w 130"/>
                <a:gd name="T35" fmla="*/ 58 h 128"/>
                <a:gd name="T36" fmla="*/ 82 w 130"/>
                <a:gd name="T37" fmla="*/ 37 h 128"/>
                <a:gd name="T38" fmla="*/ 82 w 130"/>
                <a:gd name="T39" fmla="*/ 29 h 128"/>
                <a:gd name="T40" fmla="*/ 80 w 130"/>
                <a:gd name="T41" fmla="*/ 29 h 128"/>
                <a:gd name="T42" fmla="*/ 77 w 130"/>
                <a:gd name="T43" fmla="*/ 27 h 128"/>
                <a:gd name="T44" fmla="*/ 76 w 130"/>
                <a:gd name="T45" fmla="*/ 22 h 128"/>
                <a:gd name="T46" fmla="*/ 75 w 130"/>
                <a:gd name="T47" fmla="*/ 19 h 128"/>
                <a:gd name="T48" fmla="*/ 76 w 130"/>
                <a:gd name="T49" fmla="*/ 15 h 128"/>
                <a:gd name="T50" fmla="*/ 79 w 130"/>
                <a:gd name="T51" fmla="*/ 10 h 128"/>
                <a:gd name="T52" fmla="*/ 89 w 130"/>
                <a:gd name="T53" fmla="*/ 6 h 128"/>
                <a:gd name="T54" fmla="*/ 103 w 130"/>
                <a:gd name="T55" fmla="*/ 0 h 128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130" h="128">
                  <a:moveTo>
                    <a:pt x="103" y="0"/>
                  </a:moveTo>
                  <a:lnTo>
                    <a:pt x="130" y="128"/>
                  </a:lnTo>
                  <a:lnTo>
                    <a:pt x="125" y="126"/>
                  </a:lnTo>
                  <a:lnTo>
                    <a:pt x="111" y="121"/>
                  </a:lnTo>
                  <a:lnTo>
                    <a:pt x="92" y="111"/>
                  </a:lnTo>
                  <a:lnTo>
                    <a:pt x="68" y="103"/>
                  </a:lnTo>
                  <a:lnTo>
                    <a:pt x="41" y="94"/>
                  </a:lnTo>
                  <a:lnTo>
                    <a:pt x="19" y="90"/>
                  </a:lnTo>
                  <a:lnTo>
                    <a:pt x="0" y="93"/>
                  </a:lnTo>
                  <a:lnTo>
                    <a:pt x="0" y="72"/>
                  </a:lnTo>
                  <a:lnTo>
                    <a:pt x="12" y="70"/>
                  </a:lnTo>
                  <a:lnTo>
                    <a:pt x="24" y="66"/>
                  </a:lnTo>
                  <a:lnTo>
                    <a:pt x="38" y="66"/>
                  </a:lnTo>
                  <a:lnTo>
                    <a:pt x="51" y="67"/>
                  </a:lnTo>
                  <a:lnTo>
                    <a:pt x="65" y="70"/>
                  </a:lnTo>
                  <a:lnTo>
                    <a:pt x="78" y="78"/>
                  </a:lnTo>
                  <a:lnTo>
                    <a:pt x="81" y="74"/>
                  </a:lnTo>
                  <a:lnTo>
                    <a:pt x="81" y="58"/>
                  </a:lnTo>
                  <a:lnTo>
                    <a:pt x="82" y="37"/>
                  </a:lnTo>
                  <a:lnTo>
                    <a:pt x="82" y="29"/>
                  </a:lnTo>
                  <a:lnTo>
                    <a:pt x="80" y="29"/>
                  </a:lnTo>
                  <a:lnTo>
                    <a:pt x="77" y="27"/>
                  </a:lnTo>
                  <a:lnTo>
                    <a:pt x="76" y="22"/>
                  </a:lnTo>
                  <a:lnTo>
                    <a:pt x="75" y="19"/>
                  </a:lnTo>
                  <a:lnTo>
                    <a:pt x="76" y="15"/>
                  </a:lnTo>
                  <a:lnTo>
                    <a:pt x="79" y="10"/>
                  </a:lnTo>
                  <a:lnTo>
                    <a:pt x="89" y="6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8" name="Freeform 36"/>
            <p:cNvSpPr>
              <a:spLocks/>
            </p:cNvSpPr>
            <p:nvPr/>
          </p:nvSpPr>
          <p:spPr bwMode="ltGray">
            <a:xfrm>
              <a:off x="0" y="3949"/>
              <a:ext cx="47" cy="86"/>
            </a:xfrm>
            <a:custGeom>
              <a:avLst/>
              <a:gdLst>
                <a:gd name="T0" fmla="*/ 37 w 47"/>
                <a:gd name="T1" fmla="*/ 0 h 86"/>
                <a:gd name="T2" fmla="*/ 15 w 47"/>
                <a:gd name="T3" fmla="*/ 37 h 86"/>
                <a:gd name="T4" fmla="*/ 0 w 47"/>
                <a:gd name="T5" fmla="*/ 59 h 86"/>
                <a:gd name="T6" fmla="*/ 0 w 47"/>
                <a:gd name="T7" fmla="*/ 86 h 86"/>
                <a:gd name="T8" fmla="*/ 8 w 47"/>
                <a:gd name="T9" fmla="*/ 82 h 86"/>
                <a:gd name="T10" fmla="*/ 20 w 47"/>
                <a:gd name="T11" fmla="*/ 73 h 86"/>
                <a:gd name="T12" fmla="*/ 33 w 47"/>
                <a:gd name="T13" fmla="*/ 63 h 86"/>
                <a:gd name="T14" fmla="*/ 42 w 47"/>
                <a:gd name="T15" fmla="*/ 51 h 86"/>
                <a:gd name="T16" fmla="*/ 47 w 47"/>
                <a:gd name="T17" fmla="*/ 36 h 86"/>
                <a:gd name="T18" fmla="*/ 46 w 47"/>
                <a:gd name="T19" fmla="*/ 19 h 86"/>
                <a:gd name="T20" fmla="*/ 37 w 47"/>
                <a:gd name="T21" fmla="*/ 0 h 8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7" h="86">
                  <a:moveTo>
                    <a:pt x="37" y="0"/>
                  </a:moveTo>
                  <a:lnTo>
                    <a:pt x="15" y="37"/>
                  </a:lnTo>
                  <a:lnTo>
                    <a:pt x="0" y="59"/>
                  </a:lnTo>
                  <a:lnTo>
                    <a:pt x="0" y="86"/>
                  </a:lnTo>
                  <a:lnTo>
                    <a:pt x="8" y="82"/>
                  </a:lnTo>
                  <a:lnTo>
                    <a:pt x="20" y="73"/>
                  </a:lnTo>
                  <a:lnTo>
                    <a:pt x="33" y="63"/>
                  </a:lnTo>
                  <a:lnTo>
                    <a:pt x="42" y="51"/>
                  </a:lnTo>
                  <a:lnTo>
                    <a:pt x="47" y="36"/>
                  </a:lnTo>
                  <a:lnTo>
                    <a:pt x="46" y="19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9" name="Freeform 37"/>
            <p:cNvSpPr>
              <a:spLocks/>
            </p:cNvSpPr>
            <p:nvPr/>
          </p:nvSpPr>
          <p:spPr bwMode="ltGray">
            <a:xfrm>
              <a:off x="0" y="3239"/>
              <a:ext cx="497" cy="740"/>
            </a:xfrm>
            <a:custGeom>
              <a:avLst/>
              <a:gdLst>
                <a:gd name="T0" fmla="*/ 0 w 497"/>
                <a:gd name="T1" fmla="*/ 13 h 740"/>
                <a:gd name="T2" fmla="*/ 41 w 497"/>
                <a:gd name="T3" fmla="*/ 4 h 740"/>
                <a:gd name="T4" fmla="*/ 101 w 497"/>
                <a:gd name="T5" fmla="*/ 0 h 740"/>
                <a:gd name="T6" fmla="*/ 170 w 497"/>
                <a:gd name="T7" fmla="*/ 4 h 740"/>
                <a:gd name="T8" fmla="*/ 248 w 497"/>
                <a:gd name="T9" fmla="*/ 21 h 740"/>
                <a:gd name="T10" fmla="*/ 323 w 497"/>
                <a:gd name="T11" fmla="*/ 50 h 740"/>
                <a:gd name="T12" fmla="*/ 382 w 497"/>
                <a:gd name="T13" fmla="*/ 90 h 740"/>
                <a:gd name="T14" fmla="*/ 428 w 497"/>
                <a:gd name="T15" fmla="*/ 141 h 740"/>
                <a:gd name="T16" fmla="*/ 463 w 497"/>
                <a:gd name="T17" fmla="*/ 199 h 740"/>
                <a:gd name="T18" fmla="*/ 485 w 497"/>
                <a:gd name="T19" fmla="*/ 262 h 740"/>
                <a:gd name="T20" fmla="*/ 496 w 497"/>
                <a:gd name="T21" fmla="*/ 327 h 740"/>
                <a:gd name="T22" fmla="*/ 497 w 497"/>
                <a:gd name="T23" fmla="*/ 396 h 740"/>
                <a:gd name="T24" fmla="*/ 487 w 497"/>
                <a:gd name="T25" fmla="*/ 462 h 740"/>
                <a:gd name="T26" fmla="*/ 470 w 497"/>
                <a:gd name="T27" fmla="*/ 527 h 740"/>
                <a:gd name="T28" fmla="*/ 443 w 497"/>
                <a:gd name="T29" fmla="*/ 586 h 740"/>
                <a:gd name="T30" fmla="*/ 406 w 497"/>
                <a:gd name="T31" fmla="*/ 639 h 740"/>
                <a:gd name="T32" fmla="*/ 364 w 497"/>
                <a:gd name="T33" fmla="*/ 683 h 740"/>
                <a:gd name="T34" fmla="*/ 315 w 497"/>
                <a:gd name="T35" fmla="*/ 715 h 740"/>
                <a:gd name="T36" fmla="*/ 259 w 497"/>
                <a:gd name="T37" fmla="*/ 736 h 740"/>
                <a:gd name="T38" fmla="*/ 198 w 497"/>
                <a:gd name="T39" fmla="*/ 740 h 740"/>
                <a:gd name="T40" fmla="*/ 131 w 497"/>
                <a:gd name="T41" fmla="*/ 727 h 740"/>
                <a:gd name="T42" fmla="*/ 167 w 497"/>
                <a:gd name="T43" fmla="*/ 728 h 740"/>
                <a:gd name="T44" fmla="*/ 204 w 497"/>
                <a:gd name="T45" fmla="*/ 718 h 740"/>
                <a:gd name="T46" fmla="*/ 238 w 497"/>
                <a:gd name="T47" fmla="*/ 700 h 740"/>
                <a:gd name="T48" fmla="*/ 272 w 497"/>
                <a:gd name="T49" fmla="*/ 670 h 740"/>
                <a:gd name="T50" fmla="*/ 304 w 497"/>
                <a:gd name="T51" fmla="*/ 635 h 740"/>
                <a:gd name="T52" fmla="*/ 333 w 497"/>
                <a:gd name="T53" fmla="*/ 594 h 740"/>
                <a:gd name="T54" fmla="*/ 358 w 497"/>
                <a:gd name="T55" fmla="*/ 549 h 740"/>
                <a:gd name="T56" fmla="*/ 381 w 497"/>
                <a:gd name="T57" fmla="*/ 500 h 740"/>
                <a:gd name="T58" fmla="*/ 396 w 497"/>
                <a:gd name="T59" fmla="*/ 449 h 740"/>
                <a:gd name="T60" fmla="*/ 408 w 497"/>
                <a:gd name="T61" fmla="*/ 397 h 740"/>
                <a:gd name="T62" fmla="*/ 414 w 497"/>
                <a:gd name="T63" fmla="*/ 346 h 740"/>
                <a:gd name="T64" fmla="*/ 412 w 497"/>
                <a:gd name="T65" fmla="*/ 296 h 740"/>
                <a:gd name="T66" fmla="*/ 402 w 497"/>
                <a:gd name="T67" fmla="*/ 251 h 740"/>
                <a:gd name="T68" fmla="*/ 384 w 497"/>
                <a:gd name="T69" fmla="*/ 208 h 740"/>
                <a:gd name="T70" fmla="*/ 357 w 497"/>
                <a:gd name="T71" fmla="*/ 172 h 740"/>
                <a:gd name="T72" fmla="*/ 320 w 497"/>
                <a:gd name="T73" fmla="*/ 142 h 740"/>
                <a:gd name="T74" fmla="*/ 260 w 497"/>
                <a:gd name="T75" fmla="*/ 107 h 740"/>
                <a:gd name="T76" fmla="*/ 203 w 497"/>
                <a:gd name="T77" fmla="*/ 82 h 740"/>
                <a:gd name="T78" fmla="*/ 154 w 497"/>
                <a:gd name="T79" fmla="*/ 65 h 740"/>
                <a:gd name="T80" fmla="*/ 108 w 497"/>
                <a:gd name="T81" fmla="*/ 56 h 740"/>
                <a:gd name="T82" fmla="*/ 68 w 497"/>
                <a:gd name="T83" fmla="*/ 55 h 740"/>
                <a:gd name="T84" fmla="*/ 32 w 497"/>
                <a:gd name="T85" fmla="*/ 61 h 740"/>
                <a:gd name="T86" fmla="*/ 0 w 497"/>
                <a:gd name="T87" fmla="*/ 70 h 740"/>
                <a:gd name="T88" fmla="*/ 0 w 497"/>
                <a:gd name="T89" fmla="*/ 13 h 74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497" h="740">
                  <a:moveTo>
                    <a:pt x="0" y="13"/>
                  </a:moveTo>
                  <a:lnTo>
                    <a:pt x="41" y="4"/>
                  </a:lnTo>
                  <a:lnTo>
                    <a:pt x="101" y="0"/>
                  </a:lnTo>
                  <a:lnTo>
                    <a:pt x="170" y="4"/>
                  </a:lnTo>
                  <a:lnTo>
                    <a:pt x="248" y="21"/>
                  </a:lnTo>
                  <a:lnTo>
                    <a:pt x="323" y="50"/>
                  </a:lnTo>
                  <a:lnTo>
                    <a:pt x="382" y="90"/>
                  </a:lnTo>
                  <a:lnTo>
                    <a:pt x="428" y="141"/>
                  </a:lnTo>
                  <a:lnTo>
                    <a:pt x="463" y="199"/>
                  </a:lnTo>
                  <a:lnTo>
                    <a:pt x="485" y="262"/>
                  </a:lnTo>
                  <a:lnTo>
                    <a:pt x="496" y="327"/>
                  </a:lnTo>
                  <a:lnTo>
                    <a:pt x="497" y="396"/>
                  </a:lnTo>
                  <a:lnTo>
                    <a:pt x="487" y="462"/>
                  </a:lnTo>
                  <a:lnTo>
                    <a:pt x="470" y="527"/>
                  </a:lnTo>
                  <a:lnTo>
                    <a:pt x="443" y="586"/>
                  </a:lnTo>
                  <a:lnTo>
                    <a:pt x="406" y="639"/>
                  </a:lnTo>
                  <a:lnTo>
                    <a:pt x="364" y="683"/>
                  </a:lnTo>
                  <a:lnTo>
                    <a:pt x="315" y="715"/>
                  </a:lnTo>
                  <a:lnTo>
                    <a:pt x="259" y="736"/>
                  </a:lnTo>
                  <a:lnTo>
                    <a:pt x="198" y="740"/>
                  </a:lnTo>
                  <a:lnTo>
                    <a:pt x="131" y="727"/>
                  </a:lnTo>
                  <a:lnTo>
                    <a:pt x="167" y="728"/>
                  </a:lnTo>
                  <a:lnTo>
                    <a:pt x="204" y="718"/>
                  </a:lnTo>
                  <a:lnTo>
                    <a:pt x="238" y="700"/>
                  </a:lnTo>
                  <a:lnTo>
                    <a:pt x="272" y="670"/>
                  </a:lnTo>
                  <a:lnTo>
                    <a:pt x="304" y="635"/>
                  </a:lnTo>
                  <a:lnTo>
                    <a:pt x="333" y="594"/>
                  </a:lnTo>
                  <a:lnTo>
                    <a:pt x="358" y="549"/>
                  </a:lnTo>
                  <a:lnTo>
                    <a:pt x="381" y="500"/>
                  </a:lnTo>
                  <a:lnTo>
                    <a:pt x="396" y="449"/>
                  </a:lnTo>
                  <a:lnTo>
                    <a:pt x="408" y="397"/>
                  </a:lnTo>
                  <a:lnTo>
                    <a:pt x="414" y="346"/>
                  </a:lnTo>
                  <a:lnTo>
                    <a:pt x="412" y="296"/>
                  </a:lnTo>
                  <a:lnTo>
                    <a:pt x="402" y="251"/>
                  </a:lnTo>
                  <a:lnTo>
                    <a:pt x="384" y="208"/>
                  </a:lnTo>
                  <a:lnTo>
                    <a:pt x="357" y="172"/>
                  </a:lnTo>
                  <a:lnTo>
                    <a:pt x="320" y="142"/>
                  </a:lnTo>
                  <a:lnTo>
                    <a:pt x="260" y="107"/>
                  </a:lnTo>
                  <a:lnTo>
                    <a:pt x="203" y="82"/>
                  </a:lnTo>
                  <a:lnTo>
                    <a:pt x="154" y="65"/>
                  </a:lnTo>
                  <a:lnTo>
                    <a:pt x="108" y="56"/>
                  </a:lnTo>
                  <a:lnTo>
                    <a:pt x="68" y="55"/>
                  </a:lnTo>
                  <a:lnTo>
                    <a:pt x="32" y="61"/>
                  </a:lnTo>
                  <a:lnTo>
                    <a:pt x="0" y="70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0" name="Freeform 38"/>
            <p:cNvSpPr>
              <a:spLocks/>
            </p:cNvSpPr>
            <p:nvPr/>
          </p:nvSpPr>
          <p:spPr bwMode="ltGray">
            <a:xfrm rot="1584153">
              <a:off x="20" y="410"/>
              <a:ext cx="344" cy="245"/>
            </a:xfrm>
            <a:custGeom>
              <a:avLst/>
              <a:gdLst>
                <a:gd name="T0" fmla="*/ 0 w 257"/>
                <a:gd name="T1" fmla="*/ 0 h 237"/>
                <a:gd name="T2" fmla="*/ 0 w 257"/>
                <a:gd name="T3" fmla="*/ 35 h 237"/>
                <a:gd name="T4" fmla="*/ 50 w 257"/>
                <a:gd name="T5" fmla="*/ 70 h 237"/>
                <a:gd name="T6" fmla="*/ 115 w 257"/>
                <a:gd name="T7" fmla="*/ 105 h 237"/>
                <a:gd name="T8" fmla="*/ 206 w 257"/>
                <a:gd name="T9" fmla="*/ 136 h 237"/>
                <a:gd name="T10" fmla="*/ 333 w 257"/>
                <a:gd name="T11" fmla="*/ 165 h 237"/>
                <a:gd name="T12" fmla="*/ 494 w 257"/>
                <a:gd name="T13" fmla="*/ 196 h 237"/>
                <a:gd name="T14" fmla="*/ 700 w 257"/>
                <a:gd name="T15" fmla="*/ 224 h 237"/>
                <a:gd name="T16" fmla="*/ 937 w 257"/>
                <a:gd name="T17" fmla="*/ 248 h 237"/>
                <a:gd name="T18" fmla="*/ 1242 w 257"/>
                <a:gd name="T19" fmla="*/ 271 h 237"/>
                <a:gd name="T20" fmla="*/ 1586 w 257"/>
                <a:gd name="T21" fmla="*/ 289 h 237"/>
                <a:gd name="T22" fmla="*/ 1954 w 257"/>
                <a:gd name="T23" fmla="*/ 305 h 237"/>
                <a:gd name="T24" fmla="*/ 2409 w 257"/>
                <a:gd name="T25" fmla="*/ 318 h 237"/>
                <a:gd name="T26" fmla="*/ 2905 w 257"/>
                <a:gd name="T27" fmla="*/ 326 h 237"/>
                <a:gd name="T28" fmla="*/ 3472 w 257"/>
                <a:gd name="T29" fmla="*/ 330 h 237"/>
                <a:gd name="T30" fmla="*/ 4058 w 257"/>
                <a:gd name="T31" fmla="*/ 329 h 237"/>
                <a:gd name="T32" fmla="*/ 4744 w 257"/>
                <a:gd name="T33" fmla="*/ 324 h 237"/>
                <a:gd name="T34" fmla="*/ 4143 w 257"/>
                <a:gd name="T35" fmla="*/ 316 h 237"/>
                <a:gd name="T36" fmla="*/ 3594 w 257"/>
                <a:gd name="T37" fmla="*/ 306 h 237"/>
                <a:gd name="T38" fmla="*/ 3139 w 257"/>
                <a:gd name="T39" fmla="*/ 295 h 237"/>
                <a:gd name="T40" fmla="*/ 2732 w 257"/>
                <a:gd name="T41" fmla="*/ 284 h 237"/>
                <a:gd name="T42" fmla="*/ 2361 w 257"/>
                <a:gd name="T43" fmla="*/ 270 h 237"/>
                <a:gd name="T44" fmla="*/ 2069 w 257"/>
                <a:gd name="T45" fmla="*/ 253 h 237"/>
                <a:gd name="T46" fmla="*/ 1799 w 257"/>
                <a:gd name="T47" fmla="*/ 236 h 237"/>
                <a:gd name="T48" fmla="*/ 1546 w 257"/>
                <a:gd name="T49" fmla="*/ 216 h 237"/>
                <a:gd name="T50" fmla="*/ 1318 w 257"/>
                <a:gd name="T51" fmla="*/ 196 h 237"/>
                <a:gd name="T52" fmla="*/ 1132 w 257"/>
                <a:gd name="T53" fmla="*/ 173 h 237"/>
                <a:gd name="T54" fmla="*/ 973 w 257"/>
                <a:gd name="T55" fmla="*/ 150 h 237"/>
                <a:gd name="T56" fmla="*/ 799 w 257"/>
                <a:gd name="T57" fmla="*/ 122 h 237"/>
                <a:gd name="T58" fmla="*/ 609 w 257"/>
                <a:gd name="T59" fmla="*/ 96 h 237"/>
                <a:gd name="T60" fmla="*/ 427 w 257"/>
                <a:gd name="T61" fmla="*/ 67 h 237"/>
                <a:gd name="T62" fmla="*/ 216 w 257"/>
                <a:gd name="T63" fmla="*/ 34 h 237"/>
                <a:gd name="T64" fmla="*/ 0 w 257"/>
                <a:gd name="T65" fmla="*/ 0 h 23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57" h="237">
                  <a:moveTo>
                    <a:pt x="0" y="0"/>
                  </a:moveTo>
                  <a:lnTo>
                    <a:pt x="0" y="25"/>
                  </a:lnTo>
                  <a:lnTo>
                    <a:pt x="3" y="50"/>
                  </a:lnTo>
                  <a:lnTo>
                    <a:pt x="6" y="75"/>
                  </a:lnTo>
                  <a:lnTo>
                    <a:pt x="11" y="98"/>
                  </a:lnTo>
                  <a:lnTo>
                    <a:pt x="18" y="119"/>
                  </a:lnTo>
                  <a:lnTo>
                    <a:pt x="27" y="141"/>
                  </a:lnTo>
                  <a:lnTo>
                    <a:pt x="38" y="161"/>
                  </a:lnTo>
                  <a:lnTo>
                    <a:pt x="51" y="178"/>
                  </a:lnTo>
                  <a:lnTo>
                    <a:pt x="67" y="194"/>
                  </a:lnTo>
                  <a:lnTo>
                    <a:pt x="86" y="208"/>
                  </a:lnTo>
                  <a:lnTo>
                    <a:pt x="106" y="219"/>
                  </a:lnTo>
                  <a:lnTo>
                    <a:pt x="131" y="228"/>
                  </a:lnTo>
                  <a:lnTo>
                    <a:pt x="158" y="234"/>
                  </a:lnTo>
                  <a:lnTo>
                    <a:pt x="188" y="237"/>
                  </a:lnTo>
                  <a:lnTo>
                    <a:pt x="220" y="236"/>
                  </a:lnTo>
                  <a:lnTo>
                    <a:pt x="257" y="232"/>
                  </a:lnTo>
                  <a:lnTo>
                    <a:pt x="224" y="227"/>
                  </a:lnTo>
                  <a:lnTo>
                    <a:pt x="195" y="220"/>
                  </a:lnTo>
                  <a:lnTo>
                    <a:pt x="170" y="212"/>
                  </a:lnTo>
                  <a:lnTo>
                    <a:pt x="148" y="204"/>
                  </a:lnTo>
                  <a:lnTo>
                    <a:pt x="128" y="193"/>
                  </a:lnTo>
                  <a:lnTo>
                    <a:pt x="112" y="182"/>
                  </a:lnTo>
                  <a:lnTo>
                    <a:pt x="97" y="169"/>
                  </a:lnTo>
                  <a:lnTo>
                    <a:pt x="84" y="155"/>
                  </a:lnTo>
                  <a:lnTo>
                    <a:pt x="72" y="141"/>
                  </a:lnTo>
                  <a:lnTo>
                    <a:pt x="61" y="125"/>
                  </a:lnTo>
                  <a:lnTo>
                    <a:pt x="52" y="107"/>
                  </a:lnTo>
                  <a:lnTo>
                    <a:pt x="43" y="88"/>
                  </a:lnTo>
                  <a:lnTo>
                    <a:pt x="33" y="69"/>
                  </a:lnTo>
                  <a:lnTo>
                    <a:pt x="23" y="47"/>
                  </a:lnTo>
                  <a:lnTo>
                    <a:pt x="1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1" name="Freeform 39"/>
            <p:cNvSpPr>
              <a:spLocks/>
            </p:cNvSpPr>
            <p:nvPr/>
          </p:nvSpPr>
          <p:spPr bwMode="ltGray">
            <a:xfrm rot="1584153">
              <a:off x="242" y="756"/>
              <a:ext cx="167" cy="115"/>
            </a:xfrm>
            <a:custGeom>
              <a:avLst/>
              <a:gdLst>
                <a:gd name="T0" fmla="*/ 1521 w 124"/>
                <a:gd name="T1" fmla="*/ 0 h 110"/>
                <a:gd name="T2" fmla="*/ 2431 w 124"/>
                <a:gd name="T3" fmla="*/ 168 h 110"/>
                <a:gd name="T4" fmla="*/ 2362 w 124"/>
                <a:gd name="T5" fmla="*/ 167 h 110"/>
                <a:gd name="T6" fmla="*/ 2098 w 124"/>
                <a:gd name="T7" fmla="*/ 164 h 110"/>
                <a:gd name="T8" fmla="*/ 1754 w 124"/>
                <a:gd name="T9" fmla="*/ 159 h 110"/>
                <a:gd name="T10" fmla="*/ 1340 w 124"/>
                <a:gd name="T11" fmla="*/ 155 h 110"/>
                <a:gd name="T12" fmla="*/ 882 w 124"/>
                <a:gd name="T13" fmla="*/ 152 h 110"/>
                <a:gd name="T14" fmla="*/ 501 w 124"/>
                <a:gd name="T15" fmla="*/ 153 h 110"/>
                <a:gd name="T16" fmla="*/ 178 w 124"/>
                <a:gd name="T17" fmla="*/ 160 h 110"/>
                <a:gd name="T18" fmla="*/ 0 w 124"/>
                <a:gd name="T19" fmla="*/ 171 h 110"/>
                <a:gd name="T20" fmla="*/ 73 w 124"/>
                <a:gd name="T21" fmla="*/ 153 h 110"/>
                <a:gd name="T22" fmla="*/ 160 w 124"/>
                <a:gd name="T23" fmla="*/ 139 h 110"/>
                <a:gd name="T24" fmla="*/ 323 w 124"/>
                <a:gd name="T25" fmla="*/ 128 h 110"/>
                <a:gd name="T26" fmla="*/ 501 w 124"/>
                <a:gd name="T27" fmla="*/ 119 h 110"/>
                <a:gd name="T28" fmla="*/ 710 w 124"/>
                <a:gd name="T29" fmla="*/ 112 h 110"/>
                <a:gd name="T30" fmla="*/ 917 w 124"/>
                <a:gd name="T31" fmla="*/ 111 h 110"/>
                <a:gd name="T32" fmla="*/ 1150 w 124"/>
                <a:gd name="T33" fmla="*/ 111 h 110"/>
                <a:gd name="T34" fmla="*/ 1414 w 124"/>
                <a:gd name="T35" fmla="*/ 116 h 110"/>
                <a:gd name="T36" fmla="*/ 1432 w 124"/>
                <a:gd name="T37" fmla="*/ 111 h 110"/>
                <a:gd name="T38" fmla="*/ 1375 w 124"/>
                <a:gd name="T39" fmla="*/ 89 h 110"/>
                <a:gd name="T40" fmla="*/ 1312 w 124"/>
                <a:gd name="T41" fmla="*/ 59 h 110"/>
                <a:gd name="T42" fmla="*/ 1288 w 124"/>
                <a:gd name="T43" fmla="*/ 47 h 110"/>
                <a:gd name="T44" fmla="*/ 1235 w 124"/>
                <a:gd name="T45" fmla="*/ 47 h 110"/>
                <a:gd name="T46" fmla="*/ 1188 w 124"/>
                <a:gd name="T47" fmla="*/ 45 h 110"/>
                <a:gd name="T48" fmla="*/ 1150 w 124"/>
                <a:gd name="T49" fmla="*/ 39 h 110"/>
                <a:gd name="T50" fmla="*/ 1129 w 124"/>
                <a:gd name="T51" fmla="*/ 33 h 110"/>
                <a:gd name="T52" fmla="*/ 1129 w 124"/>
                <a:gd name="T53" fmla="*/ 29 h 110"/>
                <a:gd name="T54" fmla="*/ 1150 w 124"/>
                <a:gd name="T55" fmla="*/ 24 h 110"/>
                <a:gd name="T56" fmla="*/ 1302 w 124"/>
                <a:gd name="T57" fmla="*/ 8 h 110"/>
                <a:gd name="T58" fmla="*/ 1521 w 124"/>
                <a:gd name="T59" fmla="*/ 0 h 11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124" h="110">
                  <a:moveTo>
                    <a:pt x="77" y="0"/>
                  </a:moveTo>
                  <a:lnTo>
                    <a:pt x="124" y="108"/>
                  </a:lnTo>
                  <a:lnTo>
                    <a:pt x="120" y="107"/>
                  </a:lnTo>
                  <a:lnTo>
                    <a:pt x="107" y="105"/>
                  </a:lnTo>
                  <a:lnTo>
                    <a:pt x="89" y="101"/>
                  </a:lnTo>
                  <a:lnTo>
                    <a:pt x="68" y="99"/>
                  </a:lnTo>
                  <a:lnTo>
                    <a:pt x="45" y="97"/>
                  </a:lnTo>
                  <a:lnTo>
                    <a:pt x="25" y="98"/>
                  </a:lnTo>
                  <a:lnTo>
                    <a:pt x="9" y="102"/>
                  </a:lnTo>
                  <a:lnTo>
                    <a:pt x="0" y="110"/>
                  </a:lnTo>
                  <a:lnTo>
                    <a:pt x="4" y="98"/>
                  </a:lnTo>
                  <a:lnTo>
                    <a:pt x="8" y="89"/>
                  </a:lnTo>
                  <a:lnTo>
                    <a:pt x="16" y="82"/>
                  </a:lnTo>
                  <a:lnTo>
                    <a:pt x="25" y="76"/>
                  </a:lnTo>
                  <a:lnTo>
                    <a:pt x="36" y="72"/>
                  </a:lnTo>
                  <a:lnTo>
                    <a:pt x="47" y="71"/>
                  </a:lnTo>
                  <a:lnTo>
                    <a:pt x="59" y="71"/>
                  </a:lnTo>
                  <a:lnTo>
                    <a:pt x="72" y="74"/>
                  </a:lnTo>
                  <a:lnTo>
                    <a:pt x="73" y="71"/>
                  </a:lnTo>
                  <a:lnTo>
                    <a:pt x="70" y="56"/>
                  </a:lnTo>
                  <a:lnTo>
                    <a:pt x="67" y="38"/>
                  </a:lnTo>
                  <a:lnTo>
                    <a:pt x="65" y="30"/>
                  </a:lnTo>
                  <a:lnTo>
                    <a:pt x="63" y="30"/>
                  </a:lnTo>
                  <a:lnTo>
                    <a:pt x="61" y="29"/>
                  </a:lnTo>
                  <a:lnTo>
                    <a:pt x="59" y="26"/>
                  </a:lnTo>
                  <a:lnTo>
                    <a:pt x="57" y="23"/>
                  </a:lnTo>
                  <a:lnTo>
                    <a:pt x="57" y="19"/>
                  </a:lnTo>
                  <a:lnTo>
                    <a:pt x="59" y="14"/>
                  </a:lnTo>
                  <a:lnTo>
                    <a:pt x="66" y="8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2" name="Freeform 40"/>
            <p:cNvSpPr>
              <a:spLocks/>
            </p:cNvSpPr>
            <p:nvPr/>
          </p:nvSpPr>
          <p:spPr bwMode="ltGray">
            <a:xfrm rot="1584153">
              <a:off x="574" y="286"/>
              <a:ext cx="147" cy="160"/>
            </a:xfrm>
            <a:custGeom>
              <a:avLst/>
              <a:gdLst>
                <a:gd name="T0" fmla="*/ 0 w 109"/>
                <a:gd name="T1" fmla="*/ 0 h 156"/>
                <a:gd name="T2" fmla="*/ 98 w 109"/>
                <a:gd name="T3" fmla="*/ 1 h 156"/>
                <a:gd name="T4" fmla="*/ 349 w 109"/>
                <a:gd name="T5" fmla="*/ 5 h 156"/>
                <a:gd name="T6" fmla="*/ 730 w 109"/>
                <a:gd name="T7" fmla="*/ 12 h 156"/>
                <a:gd name="T8" fmla="*/ 1154 w 109"/>
                <a:gd name="T9" fmla="*/ 34 h 156"/>
                <a:gd name="T10" fmla="*/ 1556 w 109"/>
                <a:gd name="T11" fmla="*/ 54 h 156"/>
                <a:gd name="T12" fmla="*/ 1908 w 109"/>
                <a:gd name="T13" fmla="*/ 91 h 156"/>
                <a:gd name="T14" fmla="*/ 2124 w 109"/>
                <a:gd name="T15" fmla="*/ 138 h 156"/>
                <a:gd name="T16" fmla="*/ 2166 w 109"/>
                <a:gd name="T17" fmla="*/ 201 h 156"/>
                <a:gd name="T18" fmla="*/ 2098 w 109"/>
                <a:gd name="T19" fmla="*/ 201 h 156"/>
                <a:gd name="T20" fmla="*/ 1982 w 109"/>
                <a:gd name="T21" fmla="*/ 201 h 156"/>
                <a:gd name="T22" fmla="*/ 1848 w 109"/>
                <a:gd name="T23" fmla="*/ 201 h 156"/>
                <a:gd name="T24" fmla="*/ 1726 w 109"/>
                <a:gd name="T25" fmla="*/ 198 h 156"/>
                <a:gd name="T26" fmla="*/ 1606 w 109"/>
                <a:gd name="T27" fmla="*/ 197 h 156"/>
                <a:gd name="T28" fmla="*/ 1471 w 109"/>
                <a:gd name="T29" fmla="*/ 193 h 156"/>
                <a:gd name="T30" fmla="*/ 1310 w 109"/>
                <a:gd name="T31" fmla="*/ 187 h 156"/>
                <a:gd name="T32" fmla="*/ 1154 w 109"/>
                <a:gd name="T33" fmla="*/ 179 h 156"/>
                <a:gd name="T34" fmla="*/ 1049 w 109"/>
                <a:gd name="T35" fmla="*/ 162 h 156"/>
                <a:gd name="T36" fmla="*/ 1049 w 109"/>
                <a:gd name="T37" fmla="*/ 142 h 156"/>
                <a:gd name="T38" fmla="*/ 1121 w 109"/>
                <a:gd name="T39" fmla="*/ 125 h 156"/>
                <a:gd name="T40" fmla="*/ 1188 w 109"/>
                <a:gd name="T41" fmla="*/ 101 h 156"/>
                <a:gd name="T42" fmla="*/ 1121 w 109"/>
                <a:gd name="T43" fmla="*/ 82 h 156"/>
                <a:gd name="T44" fmla="*/ 962 w 109"/>
                <a:gd name="T45" fmla="*/ 53 h 156"/>
                <a:gd name="T46" fmla="*/ 626 w 109"/>
                <a:gd name="T47" fmla="*/ 33 h 156"/>
                <a:gd name="T48" fmla="*/ 0 w 109"/>
                <a:gd name="T49" fmla="*/ 0 h 15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09" h="156">
                  <a:moveTo>
                    <a:pt x="0" y="0"/>
                  </a:moveTo>
                  <a:lnTo>
                    <a:pt x="5" y="1"/>
                  </a:lnTo>
                  <a:lnTo>
                    <a:pt x="18" y="5"/>
                  </a:lnTo>
                  <a:lnTo>
                    <a:pt x="37" y="12"/>
                  </a:lnTo>
                  <a:lnTo>
                    <a:pt x="58" y="24"/>
                  </a:lnTo>
                  <a:lnTo>
                    <a:pt x="78" y="44"/>
                  </a:lnTo>
                  <a:lnTo>
                    <a:pt x="96" y="71"/>
                  </a:lnTo>
                  <a:lnTo>
                    <a:pt x="107" y="108"/>
                  </a:lnTo>
                  <a:lnTo>
                    <a:pt x="109" y="156"/>
                  </a:lnTo>
                  <a:lnTo>
                    <a:pt x="105" y="156"/>
                  </a:lnTo>
                  <a:lnTo>
                    <a:pt x="99" y="156"/>
                  </a:lnTo>
                  <a:lnTo>
                    <a:pt x="93" y="156"/>
                  </a:lnTo>
                  <a:lnTo>
                    <a:pt x="87" y="154"/>
                  </a:lnTo>
                  <a:lnTo>
                    <a:pt x="81" y="153"/>
                  </a:lnTo>
                  <a:lnTo>
                    <a:pt x="74" y="150"/>
                  </a:lnTo>
                  <a:lnTo>
                    <a:pt x="66" y="145"/>
                  </a:lnTo>
                  <a:lnTo>
                    <a:pt x="58" y="139"/>
                  </a:lnTo>
                  <a:lnTo>
                    <a:pt x="53" y="126"/>
                  </a:lnTo>
                  <a:lnTo>
                    <a:pt x="53" y="111"/>
                  </a:lnTo>
                  <a:lnTo>
                    <a:pt x="56" y="96"/>
                  </a:lnTo>
                  <a:lnTo>
                    <a:pt x="59" y="80"/>
                  </a:lnTo>
                  <a:lnTo>
                    <a:pt x="56" y="62"/>
                  </a:lnTo>
                  <a:lnTo>
                    <a:pt x="48" y="43"/>
                  </a:lnTo>
                  <a:lnTo>
                    <a:pt x="31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3" name="Freeform 41"/>
            <p:cNvSpPr>
              <a:spLocks/>
            </p:cNvSpPr>
            <p:nvPr/>
          </p:nvSpPr>
          <p:spPr bwMode="ltGray">
            <a:xfrm rot="1584153">
              <a:off x="236" y="721"/>
              <a:ext cx="62" cy="97"/>
            </a:xfrm>
            <a:custGeom>
              <a:avLst/>
              <a:gdLst>
                <a:gd name="T0" fmla="*/ 625 w 46"/>
                <a:gd name="T1" fmla="*/ 0 h 94"/>
                <a:gd name="T2" fmla="*/ 396 w 46"/>
                <a:gd name="T3" fmla="*/ 49 h 94"/>
                <a:gd name="T4" fmla="*/ 294 w 46"/>
                <a:gd name="T5" fmla="*/ 83 h 94"/>
                <a:gd name="T6" fmla="*/ 218 w 46"/>
                <a:gd name="T7" fmla="*/ 109 h 94"/>
                <a:gd name="T8" fmla="*/ 0 w 46"/>
                <a:gd name="T9" fmla="*/ 128 h 94"/>
                <a:gd name="T10" fmla="*/ 240 w 46"/>
                <a:gd name="T11" fmla="*/ 120 h 94"/>
                <a:gd name="T12" fmla="*/ 464 w 46"/>
                <a:gd name="T13" fmla="*/ 110 h 94"/>
                <a:gd name="T14" fmla="*/ 628 w 46"/>
                <a:gd name="T15" fmla="*/ 94 h 94"/>
                <a:gd name="T16" fmla="*/ 790 w 46"/>
                <a:gd name="T17" fmla="*/ 77 h 94"/>
                <a:gd name="T18" fmla="*/ 899 w 46"/>
                <a:gd name="T19" fmla="*/ 61 h 94"/>
                <a:gd name="T20" fmla="*/ 910 w 46"/>
                <a:gd name="T21" fmla="*/ 40 h 94"/>
                <a:gd name="T22" fmla="*/ 842 w 46"/>
                <a:gd name="T23" fmla="*/ 15 h 94"/>
                <a:gd name="T24" fmla="*/ 625 w 46"/>
                <a:gd name="T25" fmla="*/ 0 h 9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6" h="94">
                  <a:moveTo>
                    <a:pt x="31" y="0"/>
                  </a:moveTo>
                  <a:lnTo>
                    <a:pt x="20" y="38"/>
                  </a:lnTo>
                  <a:lnTo>
                    <a:pt x="15" y="62"/>
                  </a:lnTo>
                  <a:lnTo>
                    <a:pt x="11" y="79"/>
                  </a:lnTo>
                  <a:lnTo>
                    <a:pt x="0" y="94"/>
                  </a:lnTo>
                  <a:lnTo>
                    <a:pt x="12" y="88"/>
                  </a:lnTo>
                  <a:lnTo>
                    <a:pt x="23" y="80"/>
                  </a:lnTo>
                  <a:lnTo>
                    <a:pt x="32" y="69"/>
                  </a:lnTo>
                  <a:lnTo>
                    <a:pt x="40" y="57"/>
                  </a:lnTo>
                  <a:lnTo>
                    <a:pt x="45" y="44"/>
                  </a:lnTo>
                  <a:lnTo>
                    <a:pt x="46" y="30"/>
                  </a:lnTo>
                  <a:lnTo>
                    <a:pt x="42" y="15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4" name="Freeform 42"/>
            <p:cNvSpPr>
              <a:spLocks/>
            </p:cNvSpPr>
            <p:nvPr/>
          </p:nvSpPr>
          <p:spPr bwMode="ltGray">
            <a:xfrm rot="1584153">
              <a:off x="585" y="466"/>
              <a:ext cx="72" cy="41"/>
            </a:xfrm>
            <a:custGeom>
              <a:avLst/>
              <a:gdLst>
                <a:gd name="T0" fmla="*/ 0 w 54"/>
                <a:gd name="T1" fmla="*/ 0 h 40"/>
                <a:gd name="T2" fmla="*/ 1 w 54"/>
                <a:gd name="T3" fmla="*/ 1 h 40"/>
                <a:gd name="T4" fmla="*/ 113 w 54"/>
                <a:gd name="T5" fmla="*/ 3 h 40"/>
                <a:gd name="T6" fmla="*/ 229 w 54"/>
                <a:gd name="T7" fmla="*/ 8 h 40"/>
                <a:gd name="T8" fmla="*/ 368 w 54"/>
                <a:gd name="T9" fmla="*/ 12 h 40"/>
                <a:gd name="T10" fmla="*/ 519 w 54"/>
                <a:gd name="T11" fmla="*/ 15 h 40"/>
                <a:gd name="T12" fmla="*/ 681 w 54"/>
                <a:gd name="T13" fmla="*/ 17 h 40"/>
                <a:gd name="T14" fmla="*/ 809 w 54"/>
                <a:gd name="T15" fmla="*/ 18 h 40"/>
                <a:gd name="T16" fmla="*/ 960 w 54"/>
                <a:gd name="T17" fmla="*/ 16 h 40"/>
                <a:gd name="T18" fmla="*/ 948 w 54"/>
                <a:gd name="T19" fmla="*/ 35 h 40"/>
                <a:gd name="T20" fmla="*/ 895 w 54"/>
                <a:gd name="T21" fmla="*/ 43 h 40"/>
                <a:gd name="T22" fmla="*/ 788 w 54"/>
                <a:gd name="T23" fmla="*/ 48 h 40"/>
                <a:gd name="T24" fmla="*/ 655 w 54"/>
                <a:gd name="T25" fmla="*/ 50 h 40"/>
                <a:gd name="T26" fmla="*/ 491 w 54"/>
                <a:gd name="T27" fmla="*/ 49 h 40"/>
                <a:gd name="T28" fmla="*/ 332 w 54"/>
                <a:gd name="T29" fmla="*/ 42 h 40"/>
                <a:gd name="T30" fmla="*/ 172 w 54"/>
                <a:gd name="T31" fmla="*/ 30 h 40"/>
                <a:gd name="T32" fmla="*/ 0 w 54"/>
                <a:gd name="T33" fmla="*/ 0 h 4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54" h="40">
                  <a:moveTo>
                    <a:pt x="0" y="0"/>
                  </a:moveTo>
                  <a:lnTo>
                    <a:pt x="1" y="1"/>
                  </a:lnTo>
                  <a:lnTo>
                    <a:pt x="6" y="3"/>
                  </a:lnTo>
                  <a:lnTo>
                    <a:pt x="13" y="8"/>
                  </a:lnTo>
                  <a:lnTo>
                    <a:pt x="21" y="12"/>
                  </a:lnTo>
                  <a:lnTo>
                    <a:pt x="29" y="15"/>
                  </a:lnTo>
                  <a:lnTo>
                    <a:pt x="38" y="17"/>
                  </a:lnTo>
                  <a:lnTo>
                    <a:pt x="46" y="18"/>
                  </a:lnTo>
                  <a:lnTo>
                    <a:pt x="54" y="16"/>
                  </a:lnTo>
                  <a:lnTo>
                    <a:pt x="53" y="25"/>
                  </a:lnTo>
                  <a:lnTo>
                    <a:pt x="50" y="33"/>
                  </a:lnTo>
                  <a:lnTo>
                    <a:pt x="44" y="38"/>
                  </a:lnTo>
                  <a:lnTo>
                    <a:pt x="37" y="40"/>
                  </a:lnTo>
                  <a:lnTo>
                    <a:pt x="28" y="39"/>
                  </a:lnTo>
                  <a:lnTo>
                    <a:pt x="19" y="32"/>
                  </a:lnTo>
                  <a:lnTo>
                    <a:pt x="10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5" name="Freeform 43"/>
            <p:cNvSpPr>
              <a:spLocks/>
            </p:cNvSpPr>
            <p:nvPr/>
          </p:nvSpPr>
          <p:spPr bwMode="ltGray">
            <a:xfrm>
              <a:off x="0" y="886"/>
              <a:ext cx="360" cy="650"/>
            </a:xfrm>
            <a:custGeom>
              <a:avLst/>
              <a:gdLst>
                <a:gd name="T0" fmla="*/ 264 w 360"/>
                <a:gd name="T1" fmla="*/ 0 h 650"/>
                <a:gd name="T2" fmla="*/ 269 w 360"/>
                <a:gd name="T3" fmla="*/ 9 h 650"/>
                <a:gd name="T4" fmla="*/ 277 w 360"/>
                <a:gd name="T5" fmla="*/ 22 h 650"/>
                <a:gd name="T6" fmla="*/ 286 w 360"/>
                <a:gd name="T7" fmla="*/ 39 h 650"/>
                <a:gd name="T8" fmla="*/ 297 w 360"/>
                <a:gd name="T9" fmla="*/ 58 h 650"/>
                <a:gd name="T10" fmla="*/ 309 w 360"/>
                <a:gd name="T11" fmla="*/ 83 h 650"/>
                <a:gd name="T12" fmla="*/ 319 w 360"/>
                <a:gd name="T13" fmla="*/ 108 h 650"/>
                <a:gd name="T14" fmla="*/ 329 w 360"/>
                <a:gd name="T15" fmla="*/ 136 h 650"/>
                <a:gd name="T16" fmla="*/ 333 w 360"/>
                <a:gd name="T17" fmla="*/ 163 h 650"/>
                <a:gd name="T18" fmla="*/ 336 w 360"/>
                <a:gd name="T19" fmla="*/ 193 h 650"/>
                <a:gd name="T20" fmla="*/ 332 w 360"/>
                <a:gd name="T21" fmla="*/ 223 h 650"/>
                <a:gd name="T22" fmla="*/ 323 w 360"/>
                <a:gd name="T23" fmla="*/ 255 h 650"/>
                <a:gd name="T24" fmla="*/ 310 w 360"/>
                <a:gd name="T25" fmla="*/ 285 h 650"/>
                <a:gd name="T26" fmla="*/ 287 w 360"/>
                <a:gd name="T27" fmla="*/ 315 h 650"/>
                <a:gd name="T28" fmla="*/ 257 w 360"/>
                <a:gd name="T29" fmla="*/ 343 h 650"/>
                <a:gd name="T30" fmla="*/ 218 w 360"/>
                <a:gd name="T31" fmla="*/ 370 h 650"/>
                <a:gd name="T32" fmla="*/ 167 w 360"/>
                <a:gd name="T33" fmla="*/ 396 h 650"/>
                <a:gd name="T34" fmla="*/ 111 w 360"/>
                <a:gd name="T35" fmla="*/ 425 h 650"/>
                <a:gd name="T36" fmla="*/ 69 w 360"/>
                <a:gd name="T37" fmla="*/ 457 h 650"/>
                <a:gd name="T38" fmla="*/ 35 w 360"/>
                <a:gd name="T39" fmla="*/ 490 h 650"/>
                <a:gd name="T40" fmla="*/ 12 w 360"/>
                <a:gd name="T41" fmla="*/ 526 h 650"/>
                <a:gd name="T42" fmla="*/ 0 w 360"/>
                <a:gd name="T43" fmla="*/ 553 h 650"/>
                <a:gd name="T44" fmla="*/ 0 w 360"/>
                <a:gd name="T45" fmla="*/ 650 h 650"/>
                <a:gd name="T46" fmla="*/ 6 w 360"/>
                <a:gd name="T47" fmla="*/ 628 h 650"/>
                <a:gd name="T48" fmla="*/ 19 w 360"/>
                <a:gd name="T49" fmla="*/ 594 h 650"/>
                <a:gd name="T50" fmla="*/ 43 w 360"/>
                <a:gd name="T51" fmla="*/ 551 h 650"/>
                <a:gd name="T52" fmla="*/ 76 w 360"/>
                <a:gd name="T53" fmla="*/ 503 h 650"/>
                <a:gd name="T54" fmla="*/ 125 w 360"/>
                <a:gd name="T55" fmla="*/ 454 h 650"/>
                <a:gd name="T56" fmla="*/ 190 w 360"/>
                <a:gd name="T57" fmla="*/ 408 h 650"/>
                <a:gd name="T58" fmla="*/ 275 w 360"/>
                <a:gd name="T59" fmla="*/ 365 h 650"/>
                <a:gd name="T60" fmla="*/ 308 w 360"/>
                <a:gd name="T61" fmla="*/ 342 h 650"/>
                <a:gd name="T62" fmla="*/ 335 w 360"/>
                <a:gd name="T63" fmla="*/ 305 h 650"/>
                <a:gd name="T64" fmla="*/ 352 w 360"/>
                <a:gd name="T65" fmla="*/ 255 h 650"/>
                <a:gd name="T66" fmla="*/ 360 w 360"/>
                <a:gd name="T67" fmla="*/ 201 h 650"/>
                <a:gd name="T68" fmla="*/ 356 w 360"/>
                <a:gd name="T69" fmla="*/ 144 h 650"/>
                <a:gd name="T70" fmla="*/ 341 w 360"/>
                <a:gd name="T71" fmla="*/ 88 h 650"/>
                <a:gd name="T72" fmla="*/ 311 w 360"/>
                <a:gd name="T73" fmla="*/ 39 h 650"/>
                <a:gd name="T74" fmla="*/ 264 w 360"/>
                <a:gd name="T75" fmla="*/ 0 h 65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60" h="650">
                  <a:moveTo>
                    <a:pt x="264" y="0"/>
                  </a:moveTo>
                  <a:lnTo>
                    <a:pt x="269" y="9"/>
                  </a:lnTo>
                  <a:lnTo>
                    <a:pt x="277" y="22"/>
                  </a:lnTo>
                  <a:lnTo>
                    <a:pt x="286" y="39"/>
                  </a:lnTo>
                  <a:lnTo>
                    <a:pt x="297" y="58"/>
                  </a:lnTo>
                  <a:lnTo>
                    <a:pt x="309" y="83"/>
                  </a:lnTo>
                  <a:lnTo>
                    <a:pt x="319" y="108"/>
                  </a:lnTo>
                  <a:lnTo>
                    <a:pt x="329" y="136"/>
                  </a:lnTo>
                  <a:lnTo>
                    <a:pt x="333" y="163"/>
                  </a:lnTo>
                  <a:lnTo>
                    <a:pt x="336" y="193"/>
                  </a:lnTo>
                  <a:lnTo>
                    <a:pt x="332" y="223"/>
                  </a:lnTo>
                  <a:lnTo>
                    <a:pt x="323" y="255"/>
                  </a:lnTo>
                  <a:lnTo>
                    <a:pt x="310" y="285"/>
                  </a:lnTo>
                  <a:lnTo>
                    <a:pt x="287" y="315"/>
                  </a:lnTo>
                  <a:lnTo>
                    <a:pt x="257" y="343"/>
                  </a:lnTo>
                  <a:lnTo>
                    <a:pt x="218" y="370"/>
                  </a:lnTo>
                  <a:lnTo>
                    <a:pt x="167" y="396"/>
                  </a:lnTo>
                  <a:lnTo>
                    <a:pt x="111" y="425"/>
                  </a:lnTo>
                  <a:lnTo>
                    <a:pt x="69" y="457"/>
                  </a:lnTo>
                  <a:lnTo>
                    <a:pt x="35" y="490"/>
                  </a:lnTo>
                  <a:lnTo>
                    <a:pt x="12" y="526"/>
                  </a:lnTo>
                  <a:lnTo>
                    <a:pt x="0" y="553"/>
                  </a:lnTo>
                  <a:lnTo>
                    <a:pt x="0" y="650"/>
                  </a:lnTo>
                  <a:lnTo>
                    <a:pt x="6" y="628"/>
                  </a:lnTo>
                  <a:lnTo>
                    <a:pt x="19" y="594"/>
                  </a:lnTo>
                  <a:lnTo>
                    <a:pt x="43" y="551"/>
                  </a:lnTo>
                  <a:lnTo>
                    <a:pt x="76" y="503"/>
                  </a:lnTo>
                  <a:lnTo>
                    <a:pt x="125" y="454"/>
                  </a:lnTo>
                  <a:lnTo>
                    <a:pt x="190" y="408"/>
                  </a:lnTo>
                  <a:lnTo>
                    <a:pt x="275" y="365"/>
                  </a:lnTo>
                  <a:lnTo>
                    <a:pt x="308" y="342"/>
                  </a:lnTo>
                  <a:lnTo>
                    <a:pt x="335" y="305"/>
                  </a:lnTo>
                  <a:lnTo>
                    <a:pt x="352" y="255"/>
                  </a:lnTo>
                  <a:lnTo>
                    <a:pt x="360" y="201"/>
                  </a:lnTo>
                  <a:lnTo>
                    <a:pt x="356" y="144"/>
                  </a:lnTo>
                  <a:lnTo>
                    <a:pt x="341" y="88"/>
                  </a:lnTo>
                  <a:lnTo>
                    <a:pt x="311" y="39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6" name="Freeform 44"/>
            <p:cNvSpPr>
              <a:spLocks/>
            </p:cNvSpPr>
            <p:nvPr/>
          </p:nvSpPr>
          <p:spPr bwMode="ltGray">
            <a:xfrm rot="1584153">
              <a:off x="56" y="84"/>
              <a:ext cx="804" cy="686"/>
            </a:xfrm>
            <a:custGeom>
              <a:avLst/>
              <a:gdLst>
                <a:gd name="T0" fmla="*/ 324 w 596"/>
                <a:gd name="T1" fmla="*/ 496 h 666"/>
                <a:gd name="T2" fmla="*/ 120 w 596"/>
                <a:gd name="T3" fmla="*/ 459 h 666"/>
                <a:gd name="T4" fmla="*/ 0 w 596"/>
                <a:gd name="T5" fmla="*/ 388 h 666"/>
                <a:gd name="T6" fmla="*/ 73 w 596"/>
                <a:gd name="T7" fmla="*/ 299 h 666"/>
                <a:gd name="T8" fmla="*/ 505 w 596"/>
                <a:gd name="T9" fmla="*/ 204 h 666"/>
                <a:gd name="T10" fmla="*/ 1373 w 596"/>
                <a:gd name="T11" fmla="*/ 114 h 666"/>
                <a:gd name="T12" fmla="*/ 2837 w 596"/>
                <a:gd name="T13" fmla="*/ 41 h 666"/>
                <a:gd name="T14" fmla="*/ 4924 w 596"/>
                <a:gd name="T15" fmla="*/ 2 h 666"/>
                <a:gd name="T16" fmla="*/ 7592 w 596"/>
                <a:gd name="T17" fmla="*/ 9 h 666"/>
                <a:gd name="T18" fmla="*/ 9659 w 596"/>
                <a:gd name="T19" fmla="*/ 90 h 666"/>
                <a:gd name="T20" fmla="*/ 11056 w 596"/>
                <a:gd name="T21" fmla="*/ 221 h 666"/>
                <a:gd name="T22" fmla="*/ 11789 w 596"/>
                <a:gd name="T23" fmla="*/ 383 h 666"/>
                <a:gd name="T24" fmla="*/ 11879 w 596"/>
                <a:gd name="T25" fmla="*/ 550 h 666"/>
                <a:gd name="T26" fmla="*/ 11305 w 596"/>
                <a:gd name="T27" fmla="*/ 706 h 666"/>
                <a:gd name="T28" fmla="*/ 10116 w 596"/>
                <a:gd name="T29" fmla="*/ 826 h 666"/>
                <a:gd name="T30" fmla="*/ 8322 w 596"/>
                <a:gd name="T31" fmla="*/ 892 h 666"/>
                <a:gd name="T32" fmla="*/ 7765 w 596"/>
                <a:gd name="T33" fmla="*/ 886 h 666"/>
                <a:gd name="T34" fmla="*/ 8806 w 596"/>
                <a:gd name="T35" fmla="*/ 831 h 666"/>
                <a:gd name="T36" fmla="*/ 9616 w 596"/>
                <a:gd name="T37" fmla="*/ 730 h 666"/>
                <a:gd name="T38" fmla="*/ 10173 w 596"/>
                <a:gd name="T39" fmla="*/ 610 h 666"/>
                <a:gd name="T40" fmla="*/ 10371 w 596"/>
                <a:gd name="T41" fmla="*/ 478 h 666"/>
                <a:gd name="T42" fmla="*/ 10251 w 596"/>
                <a:gd name="T43" fmla="*/ 347 h 666"/>
                <a:gd name="T44" fmla="*/ 9672 w 596"/>
                <a:gd name="T45" fmla="*/ 234 h 666"/>
                <a:gd name="T46" fmla="*/ 8640 w 596"/>
                <a:gd name="T47" fmla="*/ 150 h 666"/>
                <a:gd name="T48" fmla="*/ 6810 w 596"/>
                <a:gd name="T49" fmla="*/ 100 h 666"/>
                <a:gd name="T50" fmla="*/ 4912 w 596"/>
                <a:gd name="T51" fmla="*/ 81 h 666"/>
                <a:gd name="T52" fmla="*/ 3476 w 596"/>
                <a:gd name="T53" fmla="*/ 94 h 666"/>
                <a:gd name="T54" fmla="*/ 2419 w 596"/>
                <a:gd name="T55" fmla="*/ 135 h 666"/>
                <a:gd name="T56" fmla="*/ 1673 w 596"/>
                <a:gd name="T57" fmla="*/ 200 h 666"/>
                <a:gd name="T58" fmla="*/ 1139 w 596"/>
                <a:gd name="T59" fmla="*/ 277 h 666"/>
                <a:gd name="T60" fmla="*/ 796 w 596"/>
                <a:gd name="T61" fmla="*/ 365 h 666"/>
                <a:gd name="T62" fmla="*/ 560 w 596"/>
                <a:gd name="T63" fmla="*/ 454 h 66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596" h="666">
                  <a:moveTo>
                    <a:pt x="22" y="372"/>
                  </a:moveTo>
                  <a:lnTo>
                    <a:pt x="16" y="370"/>
                  </a:lnTo>
                  <a:lnTo>
                    <a:pt x="10" y="360"/>
                  </a:lnTo>
                  <a:lnTo>
                    <a:pt x="6" y="341"/>
                  </a:lnTo>
                  <a:lnTo>
                    <a:pt x="1" y="318"/>
                  </a:lnTo>
                  <a:lnTo>
                    <a:pt x="0" y="289"/>
                  </a:lnTo>
                  <a:lnTo>
                    <a:pt x="0" y="257"/>
                  </a:lnTo>
                  <a:lnTo>
                    <a:pt x="4" y="222"/>
                  </a:lnTo>
                  <a:lnTo>
                    <a:pt x="13" y="187"/>
                  </a:lnTo>
                  <a:lnTo>
                    <a:pt x="25" y="151"/>
                  </a:lnTo>
                  <a:lnTo>
                    <a:pt x="45" y="116"/>
                  </a:lnTo>
                  <a:lnTo>
                    <a:pt x="69" y="84"/>
                  </a:lnTo>
                  <a:lnTo>
                    <a:pt x="101" y="55"/>
                  </a:lnTo>
                  <a:lnTo>
                    <a:pt x="142" y="31"/>
                  </a:lnTo>
                  <a:lnTo>
                    <a:pt x="190" y="13"/>
                  </a:lnTo>
                  <a:lnTo>
                    <a:pt x="247" y="2"/>
                  </a:lnTo>
                  <a:lnTo>
                    <a:pt x="314" y="0"/>
                  </a:lnTo>
                  <a:lnTo>
                    <a:pt x="380" y="9"/>
                  </a:lnTo>
                  <a:lnTo>
                    <a:pt x="436" y="33"/>
                  </a:lnTo>
                  <a:lnTo>
                    <a:pt x="484" y="68"/>
                  </a:lnTo>
                  <a:lnTo>
                    <a:pt x="524" y="113"/>
                  </a:lnTo>
                  <a:lnTo>
                    <a:pt x="554" y="165"/>
                  </a:lnTo>
                  <a:lnTo>
                    <a:pt x="577" y="222"/>
                  </a:lnTo>
                  <a:lnTo>
                    <a:pt x="591" y="284"/>
                  </a:lnTo>
                  <a:lnTo>
                    <a:pt x="596" y="347"/>
                  </a:lnTo>
                  <a:lnTo>
                    <a:pt x="595" y="409"/>
                  </a:lnTo>
                  <a:lnTo>
                    <a:pt x="585" y="469"/>
                  </a:lnTo>
                  <a:lnTo>
                    <a:pt x="566" y="525"/>
                  </a:lnTo>
                  <a:lnTo>
                    <a:pt x="540" y="574"/>
                  </a:lnTo>
                  <a:lnTo>
                    <a:pt x="507" y="615"/>
                  </a:lnTo>
                  <a:lnTo>
                    <a:pt x="465" y="645"/>
                  </a:lnTo>
                  <a:lnTo>
                    <a:pt x="417" y="663"/>
                  </a:lnTo>
                  <a:lnTo>
                    <a:pt x="360" y="666"/>
                  </a:lnTo>
                  <a:lnTo>
                    <a:pt x="389" y="659"/>
                  </a:lnTo>
                  <a:lnTo>
                    <a:pt x="417" y="642"/>
                  </a:lnTo>
                  <a:lnTo>
                    <a:pt x="441" y="617"/>
                  </a:lnTo>
                  <a:lnTo>
                    <a:pt x="463" y="583"/>
                  </a:lnTo>
                  <a:lnTo>
                    <a:pt x="482" y="544"/>
                  </a:lnTo>
                  <a:lnTo>
                    <a:pt x="497" y="501"/>
                  </a:lnTo>
                  <a:lnTo>
                    <a:pt x="509" y="454"/>
                  </a:lnTo>
                  <a:lnTo>
                    <a:pt x="517" y="404"/>
                  </a:lnTo>
                  <a:lnTo>
                    <a:pt x="520" y="355"/>
                  </a:lnTo>
                  <a:lnTo>
                    <a:pt x="519" y="305"/>
                  </a:lnTo>
                  <a:lnTo>
                    <a:pt x="514" y="258"/>
                  </a:lnTo>
                  <a:lnTo>
                    <a:pt x="502" y="213"/>
                  </a:lnTo>
                  <a:lnTo>
                    <a:pt x="485" y="174"/>
                  </a:lnTo>
                  <a:lnTo>
                    <a:pt x="462" y="139"/>
                  </a:lnTo>
                  <a:lnTo>
                    <a:pt x="433" y="112"/>
                  </a:lnTo>
                  <a:lnTo>
                    <a:pt x="397" y="93"/>
                  </a:lnTo>
                  <a:lnTo>
                    <a:pt x="341" y="75"/>
                  </a:lnTo>
                  <a:lnTo>
                    <a:pt x="290" y="65"/>
                  </a:lnTo>
                  <a:lnTo>
                    <a:pt x="246" y="61"/>
                  </a:lnTo>
                  <a:lnTo>
                    <a:pt x="207" y="63"/>
                  </a:lnTo>
                  <a:lnTo>
                    <a:pt x="174" y="71"/>
                  </a:lnTo>
                  <a:lnTo>
                    <a:pt x="146" y="84"/>
                  </a:lnTo>
                  <a:lnTo>
                    <a:pt x="121" y="101"/>
                  </a:lnTo>
                  <a:lnTo>
                    <a:pt x="101" y="123"/>
                  </a:lnTo>
                  <a:lnTo>
                    <a:pt x="84" y="149"/>
                  </a:lnTo>
                  <a:lnTo>
                    <a:pt x="69" y="176"/>
                  </a:lnTo>
                  <a:lnTo>
                    <a:pt x="57" y="206"/>
                  </a:lnTo>
                  <a:lnTo>
                    <a:pt x="48" y="239"/>
                  </a:lnTo>
                  <a:lnTo>
                    <a:pt x="40" y="272"/>
                  </a:lnTo>
                  <a:lnTo>
                    <a:pt x="33" y="305"/>
                  </a:lnTo>
                  <a:lnTo>
                    <a:pt x="28" y="339"/>
                  </a:lnTo>
                  <a:lnTo>
                    <a:pt x="22" y="37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6717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442913" y="103188"/>
            <a:ext cx="8243887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7172" name="Rectangle 4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45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56719" name="Rectangle 4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699"/>
                </a:solidFill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6720" name="Rectangle 4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006699"/>
                </a:solidFill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6721" name="Rectangle 4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6699"/>
                </a:solidFill>
              </a:defRPr>
            </a:lvl1pPr>
          </a:lstStyle>
          <a:p>
            <a:fld id="{CE4029B5-49C9-4A5F-91E5-561DB27279B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34" r:id="rId1"/>
    <p:sldLayoutId id="2147484667" r:id="rId2"/>
    <p:sldLayoutId id="2147484668" r:id="rId3"/>
    <p:sldLayoutId id="2147484669" r:id="rId4"/>
    <p:sldLayoutId id="2147484670" r:id="rId5"/>
    <p:sldLayoutId id="2147484671" r:id="rId6"/>
    <p:sldLayoutId id="2147484672" r:id="rId7"/>
    <p:sldLayoutId id="2147484673" r:id="rId8"/>
    <p:sldLayoutId id="2147484674" r:id="rId9"/>
    <p:sldLayoutId id="2147484675" r:id="rId10"/>
    <p:sldLayoutId id="2147484676" r:id="rId11"/>
    <p:sldLayoutId id="2147484677" r:id="rId12"/>
  </p:sldLayoutIdLst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charset="-122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charset="-122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charset="-122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charset="-122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charset="-122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charset="-122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charset="-122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slide" Target="slide15.xml"/><Relationship Id="rId1" Type="http://schemas.openxmlformats.org/officeDocument/2006/relationships/slideLayout" Target="../slideLayouts/slideLayout7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13" Type="http://schemas.openxmlformats.org/officeDocument/2006/relationships/oleObject" Target="../embeddings/oleObject74.bin"/><Relationship Id="rId18" Type="http://schemas.openxmlformats.org/officeDocument/2006/relationships/image" Target="../media/image79.wmf"/><Relationship Id="rId3" Type="http://schemas.openxmlformats.org/officeDocument/2006/relationships/oleObject" Target="../embeddings/oleObject69.bin"/><Relationship Id="rId7" Type="http://schemas.openxmlformats.org/officeDocument/2006/relationships/oleObject" Target="../embeddings/oleObject71.bin"/><Relationship Id="rId12" Type="http://schemas.openxmlformats.org/officeDocument/2006/relationships/image" Target="../media/image76.wmf"/><Relationship Id="rId17" Type="http://schemas.openxmlformats.org/officeDocument/2006/relationships/oleObject" Target="../embeddings/oleObject7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8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73.wmf"/><Relationship Id="rId11" Type="http://schemas.openxmlformats.org/officeDocument/2006/relationships/oleObject" Target="../embeddings/oleObject73.bin"/><Relationship Id="rId5" Type="http://schemas.openxmlformats.org/officeDocument/2006/relationships/oleObject" Target="../embeddings/oleObject70.bin"/><Relationship Id="rId15" Type="http://schemas.openxmlformats.org/officeDocument/2006/relationships/oleObject" Target="../embeddings/oleObject75.bin"/><Relationship Id="rId10" Type="http://schemas.openxmlformats.org/officeDocument/2006/relationships/image" Target="../media/image75.emf"/><Relationship Id="rId4" Type="http://schemas.openxmlformats.org/officeDocument/2006/relationships/image" Target="../media/image72.wmf"/><Relationship Id="rId9" Type="http://schemas.openxmlformats.org/officeDocument/2006/relationships/oleObject" Target="../embeddings/oleObject72.bin"/><Relationship Id="rId14" Type="http://schemas.openxmlformats.org/officeDocument/2006/relationships/image" Target="../media/image77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9.bin"/><Relationship Id="rId13" Type="http://schemas.openxmlformats.org/officeDocument/2006/relationships/image" Target="../media/image85.emf"/><Relationship Id="rId3" Type="http://schemas.openxmlformats.org/officeDocument/2006/relationships/oleObject" Target="../embeddings/oleObject77.bin"/><Relationship Id="rId7" Type="http://schemas.openxmlformats.org/officeDocument/2006/relationships/image" Target="../media/image82.emf"/><Relationship Id="rId12" Type="http://schemas.openxmlformats.org/officeDocument/2006/relationships/oleObject" Target="../embeddings/oleObject81.bin"/><Relationship Id="rId17" Type="http://schemas.openxmlformats.org/officeDocument/2006/relationships/image" Target="../media/image87.emf"/><Relationship Id="rId2" Type="http://schemas.openxmlformats.org/officeDocument/2006/relationships/slideLayout" Target="../slideLayouts/slideLayout41.xml"/><Relationship Id="rId16" Type="http://schemas.openxmlformats.org/officeDocument/2006/relationships/oleObject" Target="../embeddings/oleObject83.bin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78.bin"/><Relationship Id="rId11" Type="http://schemas.openxmlformats.org/officeDocument/2006/relationships/image" Target="../media/image84.emf"/><Relationship Id="rId5" Type="http://schemas.openxmlformats.org/officeDocument/2006/relationships/image" Target="../media/image80.emf"/><Relationship Id="rId15" Type="http://schemas.openxmlformats.org/officeDocument/2006/relationships/image" Target="../media/image86.emf"/><Relationship Id="rId10" Type="http://schemas.openxmlformats.org/officeDocument/2006/relationships/oleObject" Target="../embeddings/oleObject80.bin"/><Relationship Id="rId4" Type="http://schemas.openxmlformats.org/officeDocument/2006/relationships/oleObject" Target="../embeddings/Microsoft_Word_97_-_2003___18.doc"/><Relationship Id="rId9" Type="http://schemas.openxmlformats.org/officeDocument/2006/relationships/image" Target="../media/image83.emf"/><Relationship Id="rId14" Type="http://schemas.openxmlformats.org/officeDocument/2006/relationships/oleObject" Target="../embeddings/oleObject82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6.bin"/><Relationship Id="rId13" Type="http://schemas.openxmlformats.org/officeDocument/2006/relationships/image" Target="../media/image92.wmf"/><Relationship Id="rId18" Type="http://schemas.openxmlformats.org/officeDocument/2006/relationships/oleObject" Target="../embeddings/oleObject91.bin"/><Relationship Id="rId3" Type="http://schemas.openxmlformats.org/officeDocument/2006/relationships/oleObject" Target="../embeddings/oleObject84.bin"/><Relationship Id="rId7" Type="http://schemas.openxmlformats.org/officeDocument/2006/relationships/image" Target="../media/image89.emf"/><Relationship Id="rId12" Type="http://schemas.openxmlformats.org/officeDocument/2006/relationships/oleObject" Target="../embeddings/oleObject88.bin"/><Relationship Id="rId17" Type="http://schemas.openxmlformats.org/officeDocument/2006/relationships/image" Target="../media/image94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90.bin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85.bin"/><Relationship Id="rId11" Type="http://schemas.openxmlformats.org/officeDocument/2006/relationships/image" Target="../media/image91.wmf"/><Relationship Id="rId5" Type="http://schemas.openxmlformats.org/officeDocument/2006/relationships/image" Target="../media/image88.emf"/><Relationship Id="rId15" Type="http://schemas.openxmlformats.org/officeDocument/2006/relationships/image" Target="../media/image93.wmf"/><Relationship Id="rId10" Type="http://schemas.openxmlformats.org/officeDocument/2006/relationships/oleObject" Target="../embeddings/oleObject87.bin"/><Relationship Id="rId19" Type="http://schemas.openxmlformats.org/officeDocument/2006/relationships/image" Target="../media/image95.wmf"/><Relationship Id="rId4" Type="http://schemas.openxmlformats.org/officeDocument/2006/relationships/oleObject" Target="../embeddings/Microsoft_Word_97_-_2003___19.doc"/><Relationship Id="rId9" Type="http://schemas.openxmlformats.org/officeDocument/2006/relationships/image" Target="../media/image90.wmf"/><Relationship Id="rId14" Type="http://schemas.openxmlformats.org/officeDocument/2006/relationships/oleObject" Target="../embeddings/oleObject89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emf"/><Relationship Id="rId13" Type="http://schemas.openxmlformats.org/officeDocument/2006/relationships/oleObject" Target="../embeddings/oleObject97.bin"/><Relationship Id="rId18" Type="http://schemas.openxmlformats.org/officeDocument/2006/relationships/image" Target="../media/image103.wmf"/><Relationship Id="rId3" Type="http://schemas.openxmlformats.org/officeDocument/2006/relationships/oleObject" Target="../embeddings/oleObject92.bin"/><Relationship Id="rId21" Type="http://schemas.openxmlformats.org/officeDocument/2006/relationships/oleObject" Target="../embeddings/oleObject101.bin"/><Relationship Id="rId7" Type="http://schemas.openxmlformats.org/officeDocument/2006/relationships/oleObject" Target="../embeddings/oleObject94.bin"/><Relationship Id="rId12" Type="http://schemas.openxmlformats.org/officeDocument/2006/relationships/image" Target="../media/image100.wmf"/><Relationship Id="rId17" Type="http://schemas.openxmlformats.org/officeDocument/2006/relationships/oleObject" Target="../embeddings/oleObject9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2.wmf"/><Relationship Id="rId20" Type="http://schemas.openxmlformats.org/officeDocument/2006/relationships/image" Target="../media/image104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97.wmf"/><Relationship Id="rId11" Type="http://schemas.openxmlformats.org/officeDocument/2006/relationships/oleObject" Target="../embeddings/oleObject96.bin"/><Relationship Id="rId5" Type="http://schemas.openxmlformats.org/officeDocument/2006/relationships/oleObject" Target="../embeddings/oleObject93.bin"/><Relationship Id="rId15" Type="http://schemas.openxmlformats.org/officeDocument/2006/relationships/oleObject" Target="../embeddings/oleObject98.bin"/><Relationship Id="rId10" Type="http://schemas.openxmlformats.org/officeDocument/2006/relationships/image" Target="../media/image99.wmf"/><Relationship Id="rId19" Type="http://schemas.openxmlformats.org/officeDocument/2006/relationships/oleObject" Target="../embeddings/oleObject100.bin"/><Relationship Id="rId4" Type="http://schemas.openxmlformats.org/officeDocument/2006/relationships/image" Target="../media/image96.wmf"/><Relationship Id="rId9" Type="http://schemas.openxmlformats.org/officeDocument/2006/relationships/oleObject" Target="../embeddings/oleObject95.bin"/><Relationship Id="rId14" Type="http://schemas.openxmlformats.org/officeDocument/2006/relationships/image" Target="../media/image101.wmf"/><Relationship Id="rId22" Type="http://schemas.openxmlformats.org/officeDocument/2006/relationships/image" Target="../media/image105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wmf"/><Relationship Id="rId13" Type="http://schemas.openxmlformats.org/officeDocument/2006/relationships/oleObject" Target="../embeddings/oleObject107.bin"/><Relationship Id="rId3" Type="http://schemas.openxmlformats.org/officeDocument/2006/relationships/oleObject" Target="../embeddings/oleObject102.bin"/><Relationship Id="rId7" Type="http://schemas.openxmlformats.org/officeDocument/2006/relationships/oleObject" Target="../embeddings/oleObject104.bin"/><Relationship Id="rId12" Type="http://schemas.openxmlformats.org/officeDocument/2006/relationships/image" Target="../media/image110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2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07.wmf"/><Relationship Id="rId11" Type="http://schemas.openxmlformats.org/officeDocument/2006/relationships/oleObject" Target="../embeddings/oleObject106.bin"/><Relationship Id="rId5" Type="http://schemas.openxmlformats.org/officeDocument/2006/relationships/oleObject" Target="../embeddings/oleObject103.bin"/><Relationship Id="rId15" Type="http://schemas.openxmlformats.org/officeDocument/2006/relationships/oleObject" Target="../embeddings/oleObject108.bin"/><Relationship Id="rId10" Type="http://schemas.openxmlformats.org/officeDocument/2006/relationships/image" Target="../media/image109.wmf"/><Relationship Id="rId4" Type="http://schemas.openxmlformats.org/officeDocument/2006/relationships/image" Target="../media/image106.emf"/><Relationship Id="rId9" Type="http://schemas.openxmlformats.org/officeDocument/2006/relationships/oleObject" Target="../embeddings/oleObject105.bin"/><Relationship Id="rId14" Type="http://schemas.openxmlformats.org/officeDocument/2006/relationships/image" Target="../media/image111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wmf"/><Relationship Id="rId13" Type="http://schemas.openxmlformats.org/officeDocument/2006/relationships/oleObject" Target="../embeddings/oleObject114.bin"/><Relationship Id="rId18" Type="http://schemas.openxmlformats.org/officeDocument/2006/relationships/image" Target="../media/image120.wmf"/><Relationship Id="rId3" Type="http://schemas.openxmlformats.org/officeDocument/2006/relationships/oleObject" Target="../embeddings/oleObject109.bin"/><Relationship Id="rId21" Type="http://schemas.openxmlformats.org/officeDocument/2006/relationships/oleObject" Target="../embeddings/oleObject118.bin"/><Relationship Id="rId7" Type="http://schemas.openxmlformats.org/officeDocument/2006/relationships/oleObject" Target="../embeddings/oleObject111.bin"/><Relationship Id="rId12" Type="http://schemas.openxmlformats.org/officeDocument/2006/relationships/image" Target="../media/image117.wmf"/><Relationship Id="rId17" Type="http://schemas.openxmlformats.org/officeDocument/2006/relationships/oleObject" Target="../embeddings/oleObject116.bin"/><Relationship Id="rId25" Type="http://schemas.openxmlformats.org/officeDocument/2006/relationships/image" Target="../media/image123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9.wmf"/><Relationship Id="rId20" Type="http://schemas.openxmlformats.org/officeDocument/2006/relationships/image" Target="../media/image121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14.wmf"/><Relationship Id="rId11" Type="http://schemas.openxmlformats.org/officeDocument/2006/relationships/oleObject" Target="../embeddings/oleObject113.bin"/><Relationship Id="rId24" Type="http://schemas.openxmlformats.org/officeDocument/2006/relationships/oleObject" Target="../embeddings/Microsoft_Word_97_-_2003___20.doc"/><Relationship Id="rId5" Type="http://schemas.openxmlformats.org/officeDocument/2006/relationships/oleObject" Target="../embeddings/oleObject110.bin"/><Relationship Id="rId15" Type="http://schemas.openxmlformats.org/officeDocument/2006/relationships/oleObject" Target="../embeddings/oleObject115.bin"/><Relationship Id="rId23" Type="http://schemas.openxmlformats.org/officeDocument/2006/relationships/oleObject" Target="../embeddings/oleObject119.bin"/><Relationship Id="rId10" Type="http://schemas.openxmlformats.org/officeDocument/2006/relationships/image" Target="../media/image116.wmf"/><Relationship Id="rId19" Type="http://schemas.openxmlformats.org/officeDocument/2006/relationships/oleObject" Target="../embeddings/oleObject117.bin"/><Relationship Id="rId4" Type="http://schemas.openxmlformats.org/officeDocument/2006/relationships/image" Target="../media/image113.wmf"/><Relationship Id="rId9" Type="http://schemas.openxmlformats.org/officeDocument/2006/relationships/oleObject" Target="../embeddings/oleObject112.bin"/><Relationship Id="rId14" Type="http://schemas.openxmlformats.org/officeDocument/2006/relationships/image" Target="../media/image118.wmf"/><Relationship Id="rId22" Type="http://schemas.openxmlformats.org/officeDocument/2006/relationships/image" Target="../media/image122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wmf"/><Relationship Id="rId13" Type="http://schemas.openxmlformats.org/officeDocument/2006/relationships/image" Target="../media/image129.png"/><Relationship Id="rId3" Type="http://schemas.openxmlformats.org/officeDocument/2006/relationships/oleObject" Target="../embeddings/oleObject120.bin"/><Relationship Id="rId7" Type="http://schemas.openxmlformats.org/officeDocument/2006/relationships/oleObject" Target="../embeddings/oleObject122.bin"/><Relationship Id="rId12" Type="http://schemas.openxmlformats.org/officeDocument/2006/relationships/image" Target="../media/image12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25.emf"/><Relationship Id="rId11" Type="http://schemas.openxmlformats.org/officeDocument/2006/relationships/oleObject" Target="../embeddings/oleObject124.bin"/><Relationship Id="rId5" Type="http://schemas.openxmlformats.org/officeDocument/2006/relationships/oleObject" Target="../embeddings/oleObject121.bin"/><Relationship Id="rId10" Type="http://schemas.openxmlformats.org/officeDocument/2006/relationships/image" Target="../media/image127.wmf"/><Relationship Id="rId4" Type="http://schemas.openxmlformats.org/officeDocument/2006/relationships/image" Target="../media/image124.emf"/><Relationship Id="rId9" Type="http://schemas.openxmlformats.org/officeDocument/2006/relationships/oleObject" Target="../embeddings/oleObject123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7.bin"/><Relationship Id="rId13" Type="http://schemas.openxmlformats.org/officeDocument/2006/relationships/image" Target="../media/image134.wmf"/><Relationship Id="rId18" Type="http://schemas.openxmlformats.org/officeDocument/2006/relationships/oleObject" Target="../embeddings/oleObject132.bin"/><Relationship Id="rId3" Type="http://schemas.openxmlformats.org/officeDocument/2006/relationships/oleObject" Target="../embeddings/oleObject125.bin"/><Relationship Id="rId7" Type="http://schemas.openxmlformats.org/officeDocument/2006/relationships/image" Target="../media/image131.emf"/><Relationship Id="rId12" Type="http://schemas.openxmlformats.org/officeDocument/2006/relationships/oleObject" Target="../embeddings/oleObject129.bin"/><Relationship Id="rId17" Type="http://schemas.openxmlformats.org/officeDocument/2006/relationships/image" Target="../media/image127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31.bin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126.bin"/><Relationship Id="rId11" Type="http://schemas.openxmlformats.org/officeDocument/2006/relationships/image" Target="../media/image133.wmf"/><Relationship Id="rId5" Type="http://schemas.openxmlformats.org/officeDocument/2006/relationships/image" Target="../media/image130.emf"/><Relationship Id="rId15" Type="http://schemas.openxmlformats.org/officeDocument/2006/relationships/image" Target="../media/image135.wmf"/><Relationship Id="rId10" Type="http://schemas.openxmlformats.org/officeDocument/2006/relationships/oleObject" Target="../embeddings/oleObject128.bin"/><Relationship Id="rId19" Type="http://schemas.openxmlformats.org/officeDocument/2006/relationships/image" Target="../media/image136.wmf"/><Relationship Id="rId4" Type="http://schemas.openxmlformats.org/officeDocument/2006/relationships/oleObject" Target="../embeddings/Microsoft_Word_97_-_2003___21.doc"/><Relationship Id="rId9" Type="http://schemas.openxmlformats.org/officeDocument/2006/relationships/image" Target="../media/image132.wmf"/><Relationship Id="rId14" Type="http://schemas.openxmlformats.org/officeDocument/2006/relationships/oleObject" Target="../embeddings/oleObject130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wmf"/><Relationship Id="rId13" Type="http://schemas.openxmlformats.org/officeDocument/2006/relationships/oleObject" Target="../embeddings/oleObject138.bin"/><Relationship Id="rId18" Type="http://schemas.openxmlformats.org/officeDocument/2006/relationships/image" Target="../media/image144.wmf"/><Relationship Id="rId3" Type="http://schemas.openxmlformats.org/officeDocument/2006/relationships/oleObject" Target="../embeddings/oleObject133.bin"/><Relationship Id="rId7" Type="http://schemas.openxmlformats.org/officeDocument/2006/relationships/oleObject" Target="../embeddings/oleObject135.bin"/><Relationship Id="rId12" Type="http://schemas.openxmlformats.org/officeDocument/2006/relationships/image" Target="../media/image141.wmf"/><Relationship Id="rId17" Type="http://schemas.openxmlformats.org/officeDocument/2006/relationships/oleObject" Target="../embeddings/oleObject14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3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38.wmf"/><Relationship Id="rId11" Type="http://schemas.openxmlformats.org/officeDocument/2006/relationships/oleObject" Target="../embeddings/oleObject137.bin"/><Relationship Id="rId5" Type="http://schemas.openxmlformats.org/officeDocument/2006/relationships/oleObject" Target="../embeddings/oleObject134.bin"/><Relationship Id="rId15" Type="http://schemas.openxmlformats.org/officeDocument/2006/relationships/oleObject" Target="../embeddings/oleObject139.bin"/><Relationship Id="rId10" Type="http://schemas.openxmlformats.org/officeDocument/2006/relationships/image" Target="../media/image140.wmf"/><Relationship Id="rId4" Type="http://schemas.openxmlformats.org/officeDocument/2006/relationships/image" Target="../media/image137.emf"/><Relationship Id="rId9" Type="http://schemas.openxmlformats.org/officeDocument/2006/relationships/oleObject" Target="../embeddings/oleObject136.bin"/><Relationship Id="rId14" Type="http://schemas.openxmlformats.org/officeDocument/2006/relationships/image" Target="../media/image142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145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5.emf"/><Relationship Id="rId18" Type="http://schemas.openxmlformats.org/officeDocument/2006/relationships/oleObject" Target="../embeddings/Microsoft_Word_97_-_2003___5.doc"/><Relationship Id="rId26" Type="http://schemas.openxmlformats.org/officeDocument/2006/relationships/oleObject" Target="../embeddings/oleObject10.bin"/><Relationship Id="rId3" Type="http://schemas.openxmlformats.org/officeDocument/2006/relationships/oleObject" Target="../embeddings/oleObject1.bin"/><Relationship Id="rId21" Type="http://schemas.openxmlformats.org/officeDocument/2006/relationships/image" Target="../media/image8.wmf"/><Relationship Id="rId7" Type="http://schemas.openxmlformats.org/officeDocument/2006/relationships/image" Target="../media/image3.emf"/><Relationship Id="rId12" Type="http://schemas.openxmlformats.org/officeDocument/2006/relationships/oleObject" Target="../embeddings/Microsoft_Word_97_-_2003___3.doc"/><Relationship Id="rId17" Type="http://schemas.openxmlformats.org/officeDocument/2006/relationships/oleObject" Target="../embeddings/oleObject6.bin"/><Relationship Id="rId25" Type="http://schemas.openxmlformats.org/officeDocument/2006/relationships/image" Target="../media/image10.wmf"/><Relationship Id="rId2" Type="http://schemas.openxmlformats.org/officeDocument/2006/relationships/slideLayout" Target="../slideLayouts/slideLayout19.xml"/><Relationship Id="rId16" Type="http://schemas.openxmlformats.org/officeDocument/2006/relationships/image" Target="../media/image6.wmf"/><Relationship Id="rId20" Type="http://schemas.openxmlformats.org/officeDocument/2006/relationships/oleObject" Target="../embeddings/oleObject7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oleObject" Target="../embeddings/oleObject4.bin"/><Relationship Id="rId24" Type="http://schemas.openxmlformats.org/officeDocument/2006/relationships/oleObject" Target="../embeddings/oleObject9.bin"/><Relationship Id="rId5" Type="http://schemas.openxmlformats.org/officeDocument/2006/relationships/image" Target="../media/image1.emf"/><Relationship Id="rId15" Type="http://schemas.openxmlformats.org/officeDocument/2006/relationships/oleObject" Target="../embeddings/Microsoft_Word_97_-_2003___4.doc"/><Relationship Id="rId23" Type="http://schemas.openxmlformats.org/officeDocument/2006/relationships/image" Target="../media/image9.wmf"/><Relationship Id="rId10" Type="http://schemas.openxmlformats.org/officeDocument/2006/relationships/image" Target="../media/image4.emf"/><Relationship Id="rId19" Type="http://schemas.openxmlformats.org/officeDocument/2006/relationships/image" Target="../media/image7.wmf"/><Relationship Id="rId4" Type="http://schemas.openxmlformats.org/officeDocument/2006/relationships/oleObject" Target="../embeddings/Microsoft_Word_97_-_2003___1.doc"/><Relationship Id="rId9" Type="http://schemas.openxmlformats.org/officeDocument/2006/relationships/oleObject" Target="../embeddings/Microsoft_Word_97_-_2003___2.doc"/><Relationship Id="rId14" Type="http://schemas.openxmlformats.org/officeDocument/2006/relationships/oleObject" Target="../embeddings/oleObject5.bin"/><Relationship Id="rId22" Type="http://schemas.openxmlformats.org/officeDocument/2006/relationships/oleObject" Target="../embeddings/oleObject8.bin"/><Relationship Id="rId27" Type="http://schemas.openxmlformats.org/officeDocument/2006/relationships/image" Target="../media/image11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wmf"/><Relationship Id="rId13" Type="http://schemas.openxmlformats.org/officeDocument/2006/relationships/oleObject" Target="../embeddings/oleObject147.bin"/><Relationship Id="rId3" Type="http://schemas.openxmlformats.org/officeDocument/2006/relationships/oleObject" Target="../embeddings/oleObject142.bin"/><Relationship Id="rId7" Type="http://schemas.openxmlformats.org/officeDocument/2006/relationships/oleObject" Target="../embeddings/oleObject144.bin"/><Relationship Id="rId12" Type="http://schemas.openxmlformats.org/officeDocument/2006/relationships/image" Target="../media/image15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47.wmf"/><Relationship Id="rId11" Type="http://schemas.openxmlformats.org/officeDocument/2006/relationships/oleObject" Target="../embeddings/oleObject146.bin"/><Relationship Id="rId5" Type="http://schemas.openxmlformats.org/officeDocument/2006/relationships/oleObject" Target="../embeddings/oleObject143.bin"/><Relationship Id="rId10" Type="http://schemas.openxmlformats.org/officeDocument/2006/relationships/image" Target="../media/image149.wmf"/><Relationship Id="rId4" Type="http://schemas.openxmlformats.org/officeDocument/2006/relationships/image" Target="../media/image146.wmf"/><Relationship Id="rId9" Type="http://schemas.openxmlformats.org/officeDocument/2006/relationships/oleObject" Target="../embeddings/oleObject145.bin"/><Relationship Id="rId14" Type="http://schemas.openxmlformats.org/officeDocument/2006/relationships/image" Target="../media/image151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wmf"/><Relationship Id="rId3" Type="http://schemas.openxmlformats.org/officeDocument/2006/relationships/oleObject" Target="../embeddings/oleObject148.bin"/><Relationship Id="rId7" Type="http://schemas.openxmlformats.org/officeDocument/2006/relationships/oleObject" Target="../embeddings/oleObject150.bin"/><Relationship Id="rId12" Type="http://schemas.openxmlformats.org/officeDocument/2006/relationships/image" Target="../media/image15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53.wmf"/><Relationship Id="rId11" Type="http://schemas.openxmlformats.org/officeDocument/2006/relationships/oleObject" Target="../embeddings/oleObject152.bin"/><Relationship Id="rId5" Type="http://schemas.openxmlformats.org/officeDocument/2006/relationships/oleObject" Target="../embeddings/oleObject149.bin"/><Relationship Id="rId10" Type="http://schemas.openxmlformats.org/officeDocument/2006/relationships/image" Target="../media/image155.wmf"/><Relationship Id="rId4" Type="http://schemas.openxmlformats.org/officeDocument/2006/relationships/image" Target="../media/image152.wmf"/><Relationship Id="rId9" Type="http://schemas.openxmlformats.org/officeDocument/2006/relationships/oleObject" Target="../embeddings/oleObject151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wmf"/><Relationship Id="rId13" Type="http://schemas.openxmlformats.org/officeDocument/2006/relationships/oleObject" Target="../embeddings/oleObject158.bin"/><Relationship Id="rId3" Type="http://schemas.openxmlformats.org/officeDocument/2006/relationships/oleObject" Target="../embeddings/oleObject153.bin"/><Relationship Id="rId7" Type="http://schemas.openxmlformats.org/officeDocument/2006/relationships/oleObject" Target="../embeddings/oleObject155.bin"/><Relationship Id="rId12" Type="http://schemas.openxmlformats.org/officeDocument/2006/relationships/image" Target="../media/image161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3.wmf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58.wmf"/><Relationship Id="rId11" Type="http://schemas.openxmlformats.org/officeDocument/2006/relationships/oleObject" Target="../embeddings/oleObject157.bin"/><Relationship Id="rId5" Type="http://schemas.openxmlformats.org/officeDocument/2006/relationships/oleObject" Target="../embeddings/oleObject154.bin"/><Relationship Id="rId15" Type="http://schemas.openxmlformats.org/officeDocument/2006/relationships/oleObject" Target="../embeddings/oleObject159.bin"/><Relationship Id="rId10" Type="http://schemas.openxmlformats.org/officeDocument/2006/relationships/image" Target="../media/image160.wmf"/><Relationship Id="rId4" Type="http://schemas.openxmlformats.org/officeDocument/2006/relationships/image" Target="../media/image157.wmf"/><Relationship Id="rId9" Type="http://schemas.openxmlformats.org/officeDocument/2006/relationships/oleObject" Target="../embeddings/oleObject156.bin"/><Relationship Id="rId14" Type="http://schemas.openxmlformats.org/officeDocument/2006/relationships/image" Target="../media/image162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6.wmf"/><Relationship Id="rId13" Type="http://schemas.openxmlformats.org/officeDocument/2006/relationships/oleObject" Target="../embeddings/oleObject165.bin"/><Relationship Id="rId18" Type="http://schemas.openxmlformats.org/officeDocument/2006/relationships/image" Target="../media/image171.wmf"/><Relationship Id="rId26" Type="http://schemas.openxmlformats.org/officeDocument/2006/relationships/image" Target="../media/image175.wmf"/><Relationship Id="rId3" Type="http://schemas.openxmlformats.org/officeDocument/2006/relationships/oleObject" Target="../embeddings/oleObject160.bin"/><Relationship Id="rId21" Type="http://schemas.openxmlformats.org/officeDocument/2006/relationships/oleObject" Target="../embeddings/oleObject169.bin"/><Relationship Id="rId7" Type="http://schemas.openxmlformats.org/officeDocument/2006/relationships/oleObject" Target="../embeddings/oleObject162.bin"/><Relationship Id="rId12" Type="http://schemas.openxmlformats.org/officeDocument/2006/relationships/image" Target="../media/image168.wmf"/><Relationship Id="rId17" Type="http://schemas.openxmlformats.org/officeDocument/2006/relationships/oleObject" Target="../embeddings/oleObject167.bin"/><Relationship Id="rId25" Type="http://schemas.openxmlformats.org/officeDocument/2006/relationships/oleObject" Target="../embeddings/oleObject17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0.wmf"/><Relationship Id="rId20" Type="http://schemas.openxmlformats.org/officeDocument/2006/relationships/image" Target="../media/image172.wmf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65.wmf"/><Relationship Id="rId11" Type="http://schemas.openxmlformats.org/officeDocument/2006/relationships/oleObject" Target="../embeddings/oleObject164.bin"/><Relationship Id="rId24" Type="http://schemas.openxmlformats.org/officeDocument/2006/relationships/image" Target="../media/image174.wmf"/><Relationship Id="rId5" Type="http://schemas.openxmlformats.org/officeDocument/2006/relationships/oleObject" Target="../embeddings/oleObject161.bin"/><Relationship Id="rId15" Type="http://schemas.openxmlformats.org/officeDocument/2006/relationships/oleObject" Target="../embeddings/oleObject166.bin"/><Relationship Id="rId23" Type="http://schemas.openxmlformats.org/officeDocument/2006/relationships/oleObject" Target="../embeddings/oleObject170.bin"/><Relationship Id="rId10" Type="http://schemas.openxmlformats.org/officeDocument/2006/relationships/image" Target="../media/image167.emf"/><Relationship Id="rId19" Type="http://schemas.openxmlformats.org/officeDocument/2006/relationships/oleObject" Target="../embeddings/oleObject168.bin"/><Relationship Id="rId4" Type="http://schemas.openxmlformats.org/officeDocument/2006/relationships/image" Target="../media/image164.wmf"/><Relationship Id="rId9" Type="http://schemas.openxmlformats.org/officeDocument/2006/relationships/oleObject" Target="../embeddings/oleObject163.bin"/><Relationship Id="rId14" Type="http://schemas.openxmlformats.org/officeDocument/2006/relationships/image" Target="../media/image169.emf"/><Relationship Id="rId22" Type="http://schemas.openxmlformats.org/officeDocument/2006/relationships/image" Target="../media/image173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2.bin"/><Relationship Id="rId2" Type="http://schemas.openxmlformats.org/officeDocument/2006/relationships/slideLayout" Target="../slideLayouts/slideLayout5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77.emf"/><Relationship Id="rId5" Type="http://schemas.openxmlformats.org/officeDocument/2006/relationships/oleObject" Target="../embeddings/oleObject173.bin"/><Relationship Id="rId4" Type="http://schemas.openxmlformats.org/officeDocument/2006/relationships/image" Target="../media/image176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4.bin"/><Relationship Id="rId2" Type="http://schemas.openxmlformats.org/officeDocument/2006/relationships/slideLayout" Target="../slideLayouts/slideLayout52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178.emf"/><Relationship Id="rId4" Type="http://schemas.openxmlformats.org/officeDocument/2006/relationships/oleObject" Target="../embeddings/Microsoft_Word_97_-_2003___22.doc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5.bin"/><Relationship Id="rId2" Type="http://schemas.openxmlformats.org/officeDocument/2006/relationships/slideLayout" Target="../slideLayouts/slideLayout5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80.emf"/><Relationship Id="rId5" Type="http://schemas.openxmlformats.org/officeDocument/2006/relationships/oleObject" Target="../embeddings/oleObject176.bin"/><Relationship Id="rId4" Type="http://schemas.openxmlformats.org/officeDocument/2006/relationships/image" Target="../media/image179.e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2.emf"/><Relationship Id="rId3" Type="http://schemas.openxmlformats.org/officeDocument/2006/relationships/oleObject" Target="../embeddings/oleObject177.bin"/><Relationship Id="rId7" Type="http://schemas.openxmlformats.org/officeDocument/2006/relationships/oleObject" Target="../embeddings/Microsoft_Word_97_-_2003___24.doc"/><Relationship Id="rId2" Type="http://schemas.openxmlformats.org/officeDocument/2006/relationships/slideLayout" Target="../slideLayouts/slideLayout63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178.bin"/><Relationship Id="rId5" Type="http://schemas.openxmlformats.org/officeDocument/2006/relationships/image" Target="../media/image181.emf"/><Relationship Id="rId4" Type="http://schemas.openxmlformats.org/officeDocument/2006/relationships/oleObject" Target="../embeddings/Microsoft_Word_97_-_2003___23.doc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.emf"/><Relationship Id="rId18" Type="http://schemas.openxmlformats.org/officeDocument/2006/relationships/oleObject" Target="../embeddings/oleObject17.bin"/><Relationship Id="rId26" Type="http://schemas.openxmlformats.org/officeDocument/2006/relationships/image" Target="../media/image21.emf"/><Relationship Id="rId39" Type="http://schemas.openxmlformats.org/officeDocument/2006/relationships/image" Target="../media/image26.emf"/><Relationship Id="rId21" Type="http://schemas.openxmlformats.org/officeDocument/2006/relationships/oleObject" Target="../embeddings/oleObject18.bin"/><Relationship Id="rId34" Type="http://schemas.openxmlformats.org/officeDocument/2006/relationships/oleObject" Target="../embeddings/oleObject23.bin"/><Relationship Id="rId42" Type="http://schemas.openxmlformats.org/officeDocument/2006/relationships/image" Target="../media/image27.emf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19.xml"/><Relationship Id="rId16" Type="http://schemas.openxmlformats.org/officeDocument/2006/relationships/oleObject" Target="../embeddings/oleObject16.bin"/><Relationship Id="rId20" Type="http://schemas.openxmlformats.org/officeDocument/2006/relationships/image" Target="../media/image19.emf"/><Relationship Id="rId29" Type="http://schemas.openxmlformats.org/officeDocument/2006/relationships/oleObject" Target="../embeddings/oleObject21.bin"/><Relationship Id="rId41" Type="http://schemas.openxmlformats.org/officeDocument/2006/relationships/oleObject" Target="../embeddings/Microsoft_Word_97_-_2003___14.doc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jpeg"/><Relationship Id="rId11" Type="http://schemas.openxmlformats.org/officeDocument/2006/relationships/image" Target="../media/image15.emf"/><Relationship Id="rId24" Type="http://schemas.openxmlformats.org/officeDocument/2006/relationships/oleObject" Target="../embeddings/oleObject19.bin"/><Relationship Id="rId32" Type="http://schemas.openxmlformats.org/officeDocument/2006/relationships/oleObject" Target="../embeddings/Microsoft_Word_97_-_2003___11.doc"/><Relationship Id="rId37" Type="http://schemas.openxmlformats.org/officeDocument/2006/relationships/oleObject" Target="../embeddings/oleObject24.bin"/><Relationship Id="rId40" Type="http://schemas.openxmlformats.org/officeDocument/2006/relationships/oleObject" Target="../embeddings/oleObject25.bin"/><Relationship Id="rId5" Type="http://schemas.openxmlformats.org/officeDocument/2006/relationships/image" Target="../media/image13.emf"/><Relationship Id="rId15" Type="http://schemas.openxmlformats.org/officeDocument/2006/relationships/image" Target="../media/image17.emf"/><Relationship Id="rId23" Type="http://schemas.openxmlformats.org/officeDocument/2006/relationships/image" Target="../media/image20.emf"/><Relationship Id="rId28" Type="http://schemas.openxmlformats.org/officeDocument/2006/relationships/image" Target="../media/image22.emf"/><Relationship Id="rId36" Type="http://schemas.openxmlformats.org/officeDocument/2006/relationships/image" Target="../media/image25.emf"/><Relationship Id="rId10" Type="http://schemas.openxmlformats.org/officeDocument/2006/relationships/oleObject" Target="../embeddings/oleObject13.bin"/><Relationship Id="rId19" Type="http://schemas.openxmlformats.org/officeDocument/2006/relationships/oleObject" Target="../embeddings/Microsoft_Word_97_-_2003___8.doc"/><Relationship Id="rId31" Type="http://schemas.openxmlformats.org/officeDocument/2006/relationships/oleObject" Target="../embeddings/oleObject22.bin"/><Relationship Id="rId4" Type="http://schemas.openxmlformats.org/officeDocument/2006/relationships/oleObject" Target="../embeddings/Microsoft_Word_97_-_2003___6.doc"/><Relationship Id="rId9" Type="http://schemas.openxmlformats.org/officeDocument/2006/relationships/image" Target="../media/image14.emf"/><Relationship Id="rId14" Type="http://schemas.openxmlformats.org/officeDocument/2006/relationships/oleObject" Target="../embeddings/oleObject15.bin"/><Relationship Id="rId22" Type="http://schemas.openxmlformats.org/officeDocument/2006/relationships/oleObject" Target="../embeddings/Microsoft_Word_97_-_2003___9.doc"/><Relationship Id="rId27" Type="http://schemas.openxmlformats.org/officeDocument/2006/relationships/oleObject" Target="../embeddings/oleObject20.bin"/><Relationship Id="rId30" Type="http://schemas.openxmlformats.org/officeDocument/2006/relationships/image" Target="../media/image23.emf"/><Relationship Id="rId35" Type="http://schemas.openxmlformats.org/officeDocument/2006/relationships/oleObject" Target="../embeddings/Microsoft_Word_97_-_2003___12.doc"/><Relationship Id="rId8" Type="http://schemas.openxmlformats.org/officeDocument/2006/relationships/oleObject" Target="../embeddings/Microsoft_Word_97_-_2003___7.doc"/><Relationship Id="rId3" Type="http://schemas.openxmlformats.org/officeDocument/2006/relationships/oleObject" Target="../embeddings/oleObject11.bin"/><Relationship Id="rId12" Type="http://schemas.openxmlformats.org/officeDocument/2006/relationships/oleObject" Target="../embeddings/oleObject14.bin"/><Relationship Id="rId17" Type="http://schemas.openxmlformats.org/officeDocument/2006/relationships/image" Target="../media/image18.emf"/><Relationship Id="rId25" Type="http://schemas.openxmlformats.org/officeDocument/2006/relationships/oleObject" Target="../embeddings/Microsoft_Word_97_-_2003___10.doc"/><Relationship Id="rId33" Type="http://schemas.openxmlformats.org/officeDocument/2006/relationships/image" Target="../media/image24.emf"/><Relationship Id="rId38" Type="http://schemas.openxmlformats.org/officeDocument/2006/relationships/oleObject" Target="../embeddings/Microsoft_Word_97_-_2003___13.doc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13" Type="http://schemas.openxmlformats.org/officeDocument/2006/relationships/oleObject" Target="../embeddings/oleObject31.bin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12" Type="http://schemas.openxmlformats.org/officeDocument/2006/relationships/image" Target="../media/image3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9.wmf"/><Relationship Id="rId11" Type="http://schemas.openxmlformats.org/officeDocument/2006/relationships/oleObject" Target="../embeddings/oleObject30.bin"/><Relationship Id="rId5" Type="http://schemas.openxmlformats.org/officeDocument/2006/relationships/oleObject" Target="../embeddings/oleObject27.bin"/><Relationship Id="rId10" Type="http://schemas.openxmlformats.org/officeDocument/2006/relationships/image" Target="../media/image31.wmf"/><Relationship Id="rId4" Type="http://schemas.openxmlformats.org/officeDocument/2006/relationships/image" Target="../media/image28.emf"/><Relationship Id="rId9" Type="http://schemas.openxmlformats.org/officeDocument/2006/relationships/oleObject" Target="../embeddings/oleObject29.bin"/><Relationship Id="rId14" Type="http://schemas.openxmlformats.org/officeDocument/2006/relationships/image" Target="../media/image33.emf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7.emf"/><Relationship Id="rId18" Type="http://schemas.openxmlformats.org/officeDocument/2006/relationships/oleObject" Target="../embeddings/oleObject38.bin"/><Relationship Id="rId26" Type="http://schemas.openxmlformats.org/officeDocument/2006/relationships/oleObject" Target="../embeddings/oleObject42.bin"/><Relationship Id="rId3" Type="http://schemas.openxmlformats.org/officeDocument/2006/relationships/oleObject" Target="../embeddings/oleObject32.bin"/><Relationship Id="rId21" Type="http://schemas.openxmlformats.org/officeDocument/2006/relationships/image" Target="../media/image41.emf"/><Relationship Id="rId34" Type="http://schemas.openxmlformats.org/officeDocument/2006/relationships/oleObject" Target="../embeddings/oleObject46.bin"/><Relationship Id="rId7" Type="http://schemas.openxmlformats.org/officeDocument/2006/relationships/oleObject" Target="../embeddings/Microsoft_Word_97_-_2003___15.doc"/><Relationship Id="rId12" Type="http://schemas.openxmlformats.org/officeDocument/2006/relationships/oleObject" Target="../embeddings/oleObject35.bin"/><Relationship Id="rId17" Type="http://schemas.openxmlformats.org/officeDocument/2006/relationships/image" Target="../media/image39.emf"/><Relationship Id="rId25" Type="http://schemas.openxmlformats.org/officeDocument/2006/relationships/image" Target="../media/image43.emf"/><Relationship Id="rId33" Type="http://schemas.openxmlformats.org/officeDocument/2006/relationships/image" Target="../media/image47.emf"/><Relationship Id="rId2" Type="http://schemas.openxmlformats.org/officeDocument/2006/relationships/slideLayout" Target="../slideLayouts/slideLayout30.xml"/><Relationship Id="rId16" Type="http://schemas.openxmlformats.org/officeDocument/2006/relationships/oleObject" Target="../embeddings/oleObject37.bin"/><Relationship Id="rId20" Type="http://schemas.openxmlformats.org/officeDocument/2006/relationships/oleObject" Target="../embeddings/oleObject39.bin"/><Relationship Id="rId29" Type="http://schemas.openxmlformats.org/officeDocument/2006/relationships/image" Target="../media/image45.emf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33.bin"/><Relationship Id="rId11" Type="http://schemas.openxmlformats.org/officeDocument/2006/relationships/image" Target="../media/image36.emf"/><Relationship Id="rId24" Type="http://schemas.openxmlformats.org/officeDocument/2006/relationships/oleObject" Target="../embeddings/oleObject41.bin"/><Relationship Id="rId32" Type="http://schemas.openxmlformats.org/officeDocument/2006/relationships/oleObject" Target="../embeddings/oleObject45.bin"/><Relationship Id="rId5" Type="http://schemas.openxmlformats.org/officeDocument/2006/relationships/image" Target="../media/image12.jpeg"/><Relationship Id="rId15" Type="http://schemas.openxmlformats.org/officeDocument/2006/relationships/image" Target="../media/image38.emf"/><Relationship Id="rId23" Type="http://schemas.openxmlformats.org/officeDocument/2006/relationships/image" Target="../media/image42.emf"/><Relationship Id="rId28" Type="http://schemas.openxmlformats.org/officeDocument/2006/relationships/oleObject" Target="../embeddings/oleObject43.bin"/><Relationship Id="rId10" Type="http://schemas.openxmlformats.org/officeDocument/2006/relationships/oleObject" Target="../embeddings/Microsoft_Word_97_-_2003___16.doc"/><Relationship Id="rId19" Type="http://schemas.openxmlformats.org/officeDocument/2006/relationships/image" Target="../media/image40.emf"/><Relationship Id="rId31" Type="http://schemas.openxmlformats.org/officeDocument/2006/relationships/image" Target="../media/image46.emf"/><Relationship Id="rId4" Type="http://schemas.openxmlformats.org/officeDocument/2006/relationships/image" Target="../media/image34.emf"/><Relationship Id="rId9" Type="http://schemas.openxmlformats.org/officeDocument/2006/relationships/oleObject" Target="../embeddings/oleObject34.bin"/><Relationship Id="rId14" Type="http://schemas.openxmlformats.org/officeDocument/2006/relationships/oleObject" Target="../embeddings/oleObject36.bin"/><Relationship Id="rId22" Type="http://schemas.openxmlformats.org/officeDocument/2006/relationships/oleObject" Target="../embeddings/oleObject40.bin"/><Relationship Id="rId27" Type="http://schemas.openxmlformats.org/officeDocument/2006/relationships/image" Target="../media/image44.emf"/><Relationship Id="rId30" Type="http://schemas.openxmlformats.org/officeDocument/2006/relationships/oleObject" Target="../embeddings/oleObject44.bin"/><Relationship Id="rId35" Type="http://schemas.openxmlformats.org/officeDocument/2006/relationships/image" Target="../media/image48.emf"/><Relationship Id="rId8" Type="http://schemas.openxmlformats.org/officeDocument/2006/relationships/image" Target="../media/image35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emf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2" Type="http://schemas.openxmlformats.org/officeDocument/2006/relationships/slideLayout" Target="../slideLayouts/slideLayout30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50.emf"/><Relationship Id="rId5" Type="http://schemas.openxmlformats.org/officeDocument/2006/relationships/oleObject" Target="../embeddings/oleObject48.bin"/><Relationship Id="rId4" Type="http://schemas.openxmlformats.org/officeDocument/2006/relationships/image" Target="../media/image49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emf"/><Relationship Id="rId13" Type="http://schemas.openxmlformats.org/officeDocument/2006/relationships/oleObject" Target="../embeddings/oleObject54.bin"/><Relationship Id="rId18" Type="http://schemas.openxmlformats.org/officeDocument/2006/relationships/image" Target="../media/image59.emf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1.bin"/><Relationship Id="rId12" Type="http://schemas.openxmlformats.org/officeDocument/2006/relationships/image" Target="../media/image56.emf"/><Relationship Id="rId17" Type="http://schemas.openxmlformats.org/officeDocument/2006/relationships/oleObject" Target="../embeddings/oleObject56.bin"/><Relationship Id="rId2" Type="http://schemas.openxmlformats.org/officeDocument/2006/relationships/slideLayout" Target="../slideLayouts/slideLayout30.xml"/><Relationship Id="rId16" Type="http://schemas.openxmlformats.org/officeDocument/2006/relationships/image" Target="../media/image58.e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12.jpeg"/><Relationship Id="rId11" Type="http://schemas.openxmlformats.org/officeDocument/2006/relationships/oleObject" Target="../embeddings/oleObject53.bin"/><Relationship Id="rId5" Type="http://schemas.openxmlformats.org/officeDocument/2006/relationships/image" Target="../media/image52.emf"/><Relationship Id="rId15" Type="http://schemas.openxmlformats.org/officeDocument/2006/relationships/oleObject" Target="../embeddings/oleObject55.bin"/><Relationship Id="rId10" Type="http://schemas.openxmlformats.org/officeDocument/2006/relationships/image" Target="../media/image55.emf"/><Relationship Id="rId4" Type="http://schemas.openxmlformats.org/officeDocument/2006/relationships/oleObject" Target="../embeddings/Microsoft_Word_97_-_2003___17.doc"/><Relationship Id="rId9" Type="http://schemas.openxmlformats.org/officeDocument/2006/relationships/oleObject" Target="../embeddings/oleObject52.bin"/><Relationship Id="rId14" Type="http://schemas.openxmlformats.org/officeDocument/2006/relationships/image" Target="../media/image57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emf"/><Relationship Id="rId3" Type="http://schemas.openxmlformats.org/officeDocument/2006/relationships/oleObject" Target="../embeddings/oleObject57.bin"/><Relationship Id="rId7" Type="http://schemas.openxmlformats.org/officeDocument/2006/relationships/oleObject" Target="../embeddings/oleObject59.bin"/><Relationship Id="rId2" Type="http://schemas.openxmlformats.org/officeDocument/2006/relationships/slideLayout" Target="../slideLayouts/slideLayout30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61.emf"/><Relationship Id="rId5" Type="http://schemas.openxmlformats.org/officeDocument/2006/relationships/oleObject" Target="../embeddings/oleObject58.bin"/><Relationship Id="rId10" Type="http://schemas.openxmlformats.org/officeDocument/2006/relationships/image" Target="../media/image63.emf"/><Relationship Id="rId4" Type="http://schemas.openxmlformats.org/officeDocument/2006/relationships/image" Target="../media/image60.emf"/><Relationship Id="rId9" Type="http://schemas.openxmlformats.org/officeDocument/2006/relationships/oleObject" Target="../embeddings/oleObject60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13" Type="http://schemas.openxmlformats.org/officeDocument/2006/relationships/oleObject" Target="../embeddings/oleObject66.bin"/><Relationship Id="rId18" Type="http://schemas.openxmlformats.org/officeDocument/2006/relationships/image" Target="../media/image71.emf"/><Relationship Id="rId3" Type="http://schemas.openxmlformats.org/officeDocument/2006/relationships/oleObject" Target="../embeddings/oleObject61.bin"/><Relationship Id="rId7" Type="http://schemas.openxmlformats.org/officeDocument/2006/relationships/oleObject" Target="../embeddings/oleObject63.bin"/><Relationship Id="rId12" Type="http://schemas.openxmlformats.org/officeDocument/2006/relationships/image" Target="../media/image68.wmf"/><Relationship Id="rId17" Type="http://schemas.openxmlformats.org/officeDocument/2006/relationships/oleObject" Target="../embeddings/oleObject6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0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65.wmf"/><Relationship Id="rId11" Type="http://schemas.openxmlformats.org/officeDocument/2006/relationships/oleObject" Target="../embeddings/oleObject65.bin"/><Relationship Id="rId5" Type="http://schemas.openxmlformats.org/officeDocument/2006/relationships/oleObject" Target="../embeddings/oleObject62.bin"/><Relationship Id="rId15" Type="http://schemas.openxmlformats.org/officeDocument/2006/relationships/oleObject" Target="../embeddings/oleObject67.bin"/><Relationship Id="rId10" Type="http://schemas.openxmlformats.org/officeDocument/2006/relationships/image" Target="../media/image67.wmf"/><Relationship Id="rId4" Type="http://schemas.openxmlformats.org/officeDocument/2006/relationships/image" Target="../media/image64.wmf"/><Relationship Id="rId9" Type="http://schemas.openxmlformats.org/officeDocument/2006/relationships/oleObject" Target="../embeddings/oleObject64.bin"/><Relationship Id="rId14" Type="http://schemas.openxmlformats.org/officeDocument/2006/relationships/image" Target="../media/image6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1981200" y="1600200"/>
            <a:ext cx="5257800" cy="914400"/>
          </a:xfrm>
          <a:prstGeom prst="actionButtonBlank">
            <a:avLst/>
          </a:prstGeom>
          <a:solidFill>
            <a:srgbClr val="FFFF66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36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条  件  概  率</a:t>
            </a:r>
          </a:p>
        </p:txBody>
      </p:sp>
      <p:sp>
        <p:nvSpPr>
          <p:cNvPr id="66563" name="AutoShape 3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1981200" y="2743200"/>
            <a:ext cx="5257800" cy="914400"/>
          </a:xfrm>
          <a:prstGeom prst="actionButtonBlank">
            <a:avLst/>
          </a:prstGeom>
          <a:solidFill>
            <a:srgbClr val="CCECFF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36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乘  法  公  式</a:t>
            </a:r>
          </a:p>
        </p:txBody>
      </p:sp>
      <p:sp>
        <p:nvSpPr>
          <p:cNvPr id="66564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1981200" y="3810000"/>
            <a:ext cx="5257800" cy="914400"/>
          </a:xfrm>
          <a:prstGeom prst="actionButtonBlank">
            <a:avLst/>
          </a:prstGeom>
          <a:solidFill>
            <a:srgbClr val="006600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3600" b="1">
                <a:solidFill>
                  <a:srgbClr val="F2DFFD"/>
                </a:solidFill>
                <a:latin typeface="楷体_GB2312" pitchFamily="49" charset="-122"/>
                <a:ea typeface="楷体_GB2312" pitchFamily="49" charset="-122"/>
              </a:rPr>
              <a:t>全 概 率 公 式</a:t>
            </a:r>
          </a:p>
        </p:txBody>
      </p:sp>
      <p:sp>
        <p:nvSpPr>
          <p:cNvPr id="66565" name="AutoShape 5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1981200" y="4953000"/>
            <a:ext cx="5257800" cy="914400"/>
          </a:xfrm>
          <a:prstGeom prst="actionButtonBlank">
            <a:avLst/>
          </a:prstGeom>
          <a:solidFill>
            <a:schemeClr val="folHlink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36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贝叶斯（</a:t>
            </a:r>
            <a:r>
              <a:rPr kumimoji="1" lang="en-US" altLang="zh-CN" sz="36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Bayes) </a:t>
            </a:r>
            <a:r>
              <a:rPr kumimoji="1" lang="zh-CN" altLang="en-US" sz="36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公式</a:t>
            </a:r>
            <a:endParaRPr kumimoji="1" lang="zh-CN" altLang="en-US" sz="3600" b="1">
              <a:solidFill>
                <a:srgbClr val="EDFAD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6566" name="Text Box 6"/>
          <p:cNvSpPr txBox="1">
            <a:spLocks noChangeArrowheads="1"/>
          </p:cNvSpPr>
          <p:nvPr/>
        </p:nvSpPr>
        <p:spPr bwMode="auto">
          <a:xfrm>
            <a:off x="1219200" y="547688"/>
            <a:ext cx="7010400" cy="823912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  <a:contourClr>
              <a:schemeClr val="hlink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4800" b="1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§1.5 </a:t>
            </a:r>
            <a:r>
              <a:rPr kumimoji="1" lang="zh-CN" altLang="en-US" sz="4800" b="1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条 件 概 率</a:t>
            </a:r>
            <a:endParaRPr kumimoji="1" lang="zh-CN" altLang="en-US" sz="4800">
              <a:solidFill>
                <a:srgbClr val="006699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1378" name="Object 2"/>
          <p:cNvGraphicFramePr>
            <a:graphicFrameLocks noChangeAspect="1"/>
          </p:cNvGraphicFramePr>
          <p:nvPr/>
        </p:nvGraphicFramePr>
        <p:xfrm>
          <a:off x="1524000" y="677863"/>
          <a:ext cx="4179888" cy="61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87" name="文档" r:id="rId3" imgW="2352675" imgH="352425" progId="Word.Document.8">
                  <p:embed/>
                </p:oleObj>
              </mc:Choice>
              <mc:Fallback>
                <p:oleObj name="文档" r:id="rId3" imgW="2352675" imgH="352425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677863"/>
                        <a:ext cx="4179888" cy="617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79" name="Object 3"/>
          <p:cNvGraphicFramePr>
            <a:graphicFrameLocks noChangeAspect="1"/>
          </p:cNvGraphicFramePr>
          <p:nvPr/>
        </p:nvGraphicFramePr>
        <p:xfrm>
          <a:off x="685800" y="1447800"/>
          <a:ext cx="830580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88" name="文档" r:id="rId5" imgW="5486400" imgH="304800" progId="Word.Document.8">
                  <p:embed/>
                </p:oleObj>
              </mc:Choice>
              <mc:Fallback>
                <p:oleObj name="文档" r:id="rId5" imgW="5486400" imgH="30480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447800"/>
                        <a:ext cx="8305800" cy="461963"/>
                      </a:xfrm>
                      <a:prstGeom prst="rect">
                        <a:avLst/>
                      </a:prstGeom>
                      <a:solidFill>
                        <a:srgbClr val="29B8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1" name="Object 5"/>
          <p:cNvGraphicFramePr>
            <a:graphicFrameLocks noChangeAspect="1"/>
          </p:cNvGraphicFramePr>
          <p:nvPr/>
        </p:nvGraphicFramePr>
        <p:xfrm>
          <a:off x="1676400" y="2362200"/>
          <a:ext cx="8763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89" name="文档" r:id="rId7" imgW="5486400" imgH="295656" progId="Word.Document.8">
                  <p:embed/>
                </p:oleObj>
              </mc:Choice>
              <mc:Fallback>
                <p:oleObj name="文档" r:id="rId7" imgW="5486400" imgH="295656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362200"/>
                        <a:ext cx="8763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2" name="Object 6"/>
          <p:cNvGraphicFramePr>
            <a:graphicFrameLocks noChangeAspect="1"/>
          </p:cNvGraphicFramePr>
          <p:nvPr/>
        </p:nvGraphicFramePr>
        <p:xfrm>
          <a:off x="2743200" y="2405063"/>
          <a:ext cx="8534400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90" name="文档" r:id="rId9" imgW="5484673" imgH="320190" progId="Word.Document.8">
                  <p:embed/>
                </p:oleObj>
              </mc:Choice>
              <mc:Fallback>
                <p:oleObj name="文档" r:id="rId9" imgW="5484673" imgH="320190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405063"/>
                        <a:ext cx="8534400" cy="490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3" name="Object 7"/>
          <p:cNvGraphicFramePr>
            <a:graphicFrameLocks noChangeAspect="1"/>
          </p:cNvGraphicFramePr>
          <p:nvPr/>
        </p:nvGraphicFramePr>
        <p:xfrm>
          <a:off x="609600" y="3886200"/>
          <a:ext cx="8382000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91" name="文档" r:id="rId11" imgW="5486400" imgH="405384" progId="Word.Document.8">
                  <p:embed/>
                </p:oleObj>
              </mc:Choice>
              <mc:Fallback>
                <p:oleObj name="文档" r:id="rId11" imgW="5486400" imgH="405384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886200"/>
                        <a:ext cx="8382000" cy="617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5" name="Object 9"/>
          <p:cNvGraphicFramePr>
            <a:graphicFrameLocks noChangeAspect="1"/>
          </p:cNvGraphicFramePr>
          <p:nvPr/>
        </p:nvGraphicFramePr>
        <p:xfrm>
          <a:off x="609600" y="4518025"/>
          <a:ext cx="8229600" cy="173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92" name="文档" r:id="rId13" imgW="5486400" imgH="1194816" progId="Word.Document.8">
                  <p:embed/>
                </p:oleObj>
              </mc:Choice>
              <mc:Fallback>
                <p:oleObj name="文档" r:id="rId13" imgW="5486400" imgH="1194816" progId="Word.Document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518025"/>
                        <a:ext cx="8229600" cy="173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7" name="Object 11"/>
          <p:cNvGraphicFramePr>
            <a:graphicFrameLocks noChangeAspect="1"/>
          </p:cNvGraphicFramePr>
          <p:nvPr/>
        </p:nvGraphicFramePr>
        <p:xfrm>
          <a:off x="685800" y="1905000"/>
          <a:ext cx="8305800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93" name="文档" r:id="rId15" imgW="5486400" imgH="304800" progId="Word.Document.8">
                  <p:embed/>
                </p:oleObj>
              </mc:Choice>
              <mc:Fallback>
                <p:oleObj name="文档" r:id="rId15" imgW="5486400" imgH="304800" progId="Word.Document.8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905000"/>
                        <a:ext cx="8305800" cy="465138"/>
                      </a:xfrm>
                      <a:prstGeom prst="rect">
                        <a:avLst/>
                      </a:prstGeom>
                      <a:solidFill>
                        <a:srgbClr val="29B8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8" name="Object 12"/>
          <p:cNvGraphicFramePr>
            <a:graphicFrameLocks noChangeAspect="1"/>
          </p:cNvGraphicFramePr>
          <p:nvPr/>
        </p:nvGraphicFramePr>
        <p:xfrm>
          <a:off x="1047750" y="2895600"/>
          <a:ext cx="777240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94" name="文档" r:id="rId17" imgW="5486400" imgH="789432" progId="Word.Document.8">
                  <p:embed/>
                </p:oleObj>
              </mc:Choice>
              <mc:Fallback>
                <p:oleObj name="文档" r:id="rId17" imgW="5486400" imgH="789432" progId="Word.Document.8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7750" y="2895600"/>
                        <a:ext cx="7772400" cy="111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389" name="Text Box 13"/>
          <p:cNvSpPr txBox="1">
            <a:spLocks noChangeArrowheads="1"/>
          </p:cNvSpPr>
          <p:nvPr/>
        </p:nvSpPr>
        <p:spPr bwMode="auto">
          <a:xfrm>
            <a:off x="4648200" y="685800"/>
            <a:ext cx="4191000" cy="579438"/>
          </a:xfrm>
          <a:prstGeom prst="rect">
            <a:avLst/>
          </a:prstGeom>
          <a:solidFill>
            <a:srgbClr val="CC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>
                <a:solidFill>
                  <a:srgbClr val="0000FF"/>
                </a:solidFill>
                <a:latin typeface="Times New Roman" panose="02020603050405020304" pitchFamily="18" charset="0"/>
              </a:rPr>
              <a:t>Multiplication  Formula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1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1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1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1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1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89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6770" name="Object 2"/>
          <p:cNvGraphicFramePr>
            <a:graphicFrameLocks noChangeAspect="1"/>
          </p:cNvGraphicFramePr>
          <p:nvPr/>
        </p:nvGraphicFramePr>
        <p:xfrm>
          <a:off x="838200" y="381000"/>
          <a:ext cx="7461250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09" name="Document" r:id="rId4" imgW="4471450" imgH="801629" progId="Word.Document.8">
                  <p:embed/>
                </p:oleObj>
              </mc:Choice>
              <mc:Fallback>
                <p:oleObj name="Document" r:id="rId4" imgW="4471450" imgH="801629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81000"/>
                        <a:ext cx="7461250" cy="12541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333333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C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6771" name="Object 3" descr="点式菱形"/>
          <p:cNvGraphicFramePr>
            <a:graphicFrameLocks noChangeAspect="1"/>
          </p:cNvGraphicFramePr>
          <p:nvPr/>
        </p:nvGraphicFramePr>
        <p:xfrm>
          <a:off x="990600" y="1905000"/>
          <a:ext cx="7535863" cy="442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10" name="文档" r:id="rId6" imgW="4429190" imgH="2571657" progId="Word.Document.8">
                  <p:embed/>
                </p:oleObj>
              </mc:Choice>
              <mc:Fallback>
                <p:oleObj name="文档" r:id="rId6" imgW="4429190" imgH="2571657" progId="Word.Document.8">
                  <p:embed/>
                  <p:pic>
                    <p:nvPicPr>
                      <p:cNvPr id="0" name="Object 3" descr="点式菱形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905000"/>
                        <a:ext cx="7535863" cy="4424363"/>
                      </a:xfrm>
                      <a:prstGeom prst="rect">
                        <a:avLst/>
                      </a:prstGeom>
                      <a:pattFill prst="dotDmnd">
                        <a:fgClr>
                          <a:schemeClr val="accent1"/>
                        </a:fgClr>
                        <a:bgClr>
                          <a:schemeClr val="bg1"/>
                        </a:bgClr>
                      </a:patt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6772" name="Object 4"/>
          <p:cNvGraphicFramePr>
            <a:graphicFrameLocks noChangeAspect="1"/>
          </p:cNvGraphicFramePr>
          <p:nvPr/>
        </p:nvGraphicFramePr>
        <p:xfrm>
          <a:off x="2124075" y="2271713"/>
          <a:ext cx="4616450" cy="81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11" name="文档" r:id="rId8" imgW="2524217" imgH="380876" progId="Word.Document.8">
                  <p:embed/>
                </p:oleObj>
              </mc:Choice>
              <mc:Fallback>
                <p:oleObj name="文档" r:id="rId8" imgW="2524217" imgH="380876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2271713"/>
                        <a:ext cx="4616450" cy="811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6773" name="Object 5"/>
          <p:cNvGraphicFramePr>
            <a:graphicFrameLocks noChangeAspect="1"/>
          </p:cNvGraphicFramePr>
          <p:nvPr/>
        </p:nvGraphicFramePr>
        <p:xfrm>
          <a:off x="1401763" y="2919413"/>
          <a:ext cx="3602037" cy="944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12" name="文档" r:id="rId10" imgW="1962200" imgH="466715" progId="Word.Document.8">
                  <p:embed/>
                </p:oleObj>
              </mc:Choice>
              <mc:Fallback>
                <p:oleObj name="文档" r:id="rId10" imgW="1962200" imgH="466715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1763" y="2919413"/>
                        <a:ext cx="3602037" cy="944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6774" name="Object 6"/>
          <p:cNvGraphicFramePr>
            <a:graphicFrameLocks noChangeAspect="1"/>
          </p:cNvGraphicFramePr>
          <p:nvPr/>
        </p:nvGraphicFramePr>
        <p:xfrm>
          <a:off x="3203575" y="3573463"/>
          <a:ext cx="3744913" cy="1212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13" name="文档" r:id="rId12" imgW="2019428" imgH="638123" progId="Word.Document.8">
                  <p:embed/>
                </p:oleObj>
              </mc:Choice>
              <mc:Fallback>
                <p:oleObj name="文档" r:id="rId12" imgW="2019428" imgH="638123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3573463"/>
                        <a:ext cx="3744913" cy="1212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6775" name="Object 7"/>
          <p:cNvGraphicFramePr>
            <a:graphicFrameLocks noChangeAspect="1"/>
          </p:cNvGraphicFramePr>
          <p:nvPr/>
        </p:nvGraphicFramePr>
        <p:xfrm>
          <a:off x="1835150" y="4724400"/>
          <a:ext cx="4681538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14" name="文档" r:id="rId14" imgW="2600340" imgH="228634" progId="Word.Document.8">
                  <p:embed/>
                </p:oleObj>
              </mc:Choice>
              <mc:Fallback>
                <p:oleObj name="文档" r:id="rId14" imgW="2600340" imgH="228634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4724400"/>
                        <a:ext cx="4681538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6776" name="Object 8"/>
          <p:cNvGraphicFramePr>
            <a:graphicFrameLocks noChangeAspect="1"/>
          </p:cNvGraphicFramePr>
          <p:nvPr/>
        </p:nvGraphicFramePr>
        <p:xfrm>
          <a:off x="3203575" y="5229225"/>
          <a:ext cx="2808288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15" name="文档" r:id="rId16" imgW="1266833" imgH="438102" progId="Word.Document.8">
                  <p:embed/>
                </p:oleObj>
              </mc:Choice>
              <mc:Fallback>
                <p:oleObj name="文档" r:id="rId16" imgW="1266833" imgH="438102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5229225"/>
                        <a:ext cx="2808288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416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416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0" fill="hold"/>
                                        <p:tgtEl>
                                          <p:spTgt spid="416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0" fill="hold"/>
                                        <p:tgtEl>
                                          <p:spTgt spid="416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0" fill="hold"/>
                                        <p:tgtEl>
                                          <p:spTgt spid="416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0" fill="hold"/>
                                        <p:tgtEl>
                                          <p:spTgt spid="416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0" fill="hold"/>
                                        <p:tgtEl>
                                          <p:spTgt spid="4167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0" fill="hold"/>
                                        <p:tgtEl>
                                          <p:spTgt spid="4167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0" fill="hold"/>
                                        <p:tgtEl>
                                          <p:spTgt spid="416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0" fill="hold"/>
                                        <p:tgtEl>
                                          <p:spTgt spid="4167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0" fill="hold"/>
                                        <p:tgtEl>
                                          <p:spTgt spid="4167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0" fill="hold"/>
                                        <p:tgtEl>
                                          <p:spTgt spid="4167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0" fill="hold"/>
                                        <p:tgtEl>
                                          <p:spTgt spid="4167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0" fill="hold"/>
                                        <p:tgtEl>
                                          <p:spTgt spid="4167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138" name="Object 2"/>
          <p:cNvGraphicFramePr>
            <a:graphicFrameLocks noChangeAspect="1"/>
          </p:cNvGraphicFramePr>
          <p:nvPr/>
        </p:nvGraphicFramePr>
        <p:xfrm>
          <a:off x="914400" y="407988"/>
          <a:ext cx="7894638" cy="330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34" name="Document" r:id="rId4" imgW="5484499" imgH="2305539" progId="Word.Document.8">
                  <p:embed/>
                </p:oleObj>
              </mc:Choice>
              <mc:Fallback>
                <p:oleObj name="Document" r:id="rId4" imgW="5484499" imgH="2305539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07988"/>
                        <a:ext cx="7894638" cy="330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39" name="Object 3"/>
          <p:cNvGraphicFramePr>
            <a:graphicFrameLocks noChangeAspect="1"/>
          </p:cNvGraphicFramePr>
          <p:nvPr/>
        </p:nvGraphicFramePr>
        <p:xfrm>
          <a:off x="914400" y="2971800"/>
          <a:ext cx="8305800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35" name="文档" r:id="rId6" imgW="5484673" imgH="410333" progId="Word.Document.8">
                  <p:embed/>
                </p:oleObj>
              </mc:Choice>
              <mc:Fallback>
                <p:oleObj name="文档" r:id="rId6" imgW="5484673" imgH="410333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971800"/>
                        <a:ext cx="8305800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0" name="Object 4"/>
          <p:cNvGraphicFramePr>
            <a:graphicFrameLocks noChangeAspect="1"/>
          </p:cNvGraphicFramePr>
          <p:nvPr/>
        </p:nvGraphicFramePr>
        <p:xfrm>
          <a:off x="914400" y="3733800"/>
          <a:ext cx="259080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36" name="公式" r:id="rId8" imgW="1497950" imgH="304668" progId="Equation.3">
                  <p:embed/>
                </p:oleObj>
              </mc:Choice>
              <mc:Fallback>
                <p:oleObj name="公式" r:id="rId8" imgW="1497950" imgH="304668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733800"/>
                        <a:ext cx="2590800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1" name="Object 5"/>
          <p:cNvGraphicFramePr>
            <a:graphicFrameLocks noChangeAspect="1"/>
          </p:cNvGraphicFramePr>
          <p:nvPr/>
        </p:nvGraphicFramePr>
        <p:xfrm>
          <a:off x="3505200" y="3733800"/>
          <a:ext cx="28956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37" name="公式" r:id="rId10" imgW="1651000" imgH="304800" progId="Equation.3">
                  <p:embed/>
                </p:oleObj>
              </mc:Choice>
              <mc:Fallback>
                <p:oleObj name="公式" r:id="rId10" imgW="1651000" imgH="304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733800"/>
                        <a:ext cx="28956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2" name="Object 6"/>
          <p:cNvGraphicFramePr>
            <a:graphicFrameLocks noChangeAspect="1"/>
          </p:cNvGraphicFramePr>
          <p:nvPr/>
        </p:nvGraphicFramePr>
        <p:xfrm>
          <a:off x="6477000" y="3505200"/>
          <a:ext cx="2133600" cy="96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38" name="公式" r:id="rId12" imgW="1231366" imgH="558558" progId="Equation.3">
                  <p:embed/>
                </p:oleObj>
              </mc:Choice>
              <mc:Fallback>
                <p:oleObj name="公式" r:id="rId12" imgW="1231366" imgH="558558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3505200"/>
                        <a:ext cx="2133600" cy="966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3" name="Object 7"/>
          <p:cNvGraphicFramePr>
            <a:graphicFrameLocks noChangeAspect="1"/>
          </p:cNvGraphicFramePr>
          <p:nvPr/>
        </p:nvGraphicFramePr>
        <p:xfrm>
          <a:off x="914400" y="4495800"/>
          <a:ext cx="7772400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39" name="公式" r:id="rId14" imgW="4419600" imgH="558800" progId="Equation.3">
                  <p:embed/>
                </p:oleObj>
              </mc:Choice>
              <mc:Fallback>
                <p:oleObj name="公式" r:id="rId14" imgW="4419600" imgH="558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495800"/>
                        <a:ext cx="7772400" cy="982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4" name="Object 8"/>
          <p:cNvGraphicFramePr>
            <a:graphicFrameLocks noChangeAspect="1"/>
          </p:cNvGraphicFramePr>
          <p:nvPr/>
        </p:nvGraphicFramePr>
        <p:xfrm>
          <a:off x="914400" y="5638800"/>
          <a:ext cx="3644900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40" name="公式" r:id="rId16" imgW="2171700" imgH="304800" progId="Equation.3">
                  <p:embed/>
                </p:oleObj>
              </mc:Choice>
              <mc:Fallback>
                <p:oleObj name="公式" r:id="rId16" imgW="2171700" imgH="304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638800"/>
                        <a:ext cx="3644900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5" name="Object 9"/>
          <p:cNvGraphicFramePr>
            <a:graphicFrameLocks noChangeAspect="1"/>
          </p:cNvGraphicFramePr>
          <p:nvPr/>
        </p:nvGraphicFramePr>
        <p:xfrm>
          <a:off x="4648200" y="5410200"/>
          <a:ext cx="4030663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41" name="公式" r:id="rId18" imgW="2400300" imgH="558800" progId="Equation.3">
                  <p:embed/>
                </p:oleObj>
              </mc:Choice>
              <mc:Fallback>
                <p:oleObj name="公式" r:id="rId18" imgW="2400300" imgH="5588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5410200"/>
                        <a:ext cx="4030663" cy="938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1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1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1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1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1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1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1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1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62" name="Object 2"/>
          <p:cNvGraphicFramePr>
            <a:graphicFrameLocks noChangeAspect="1"/>
          </p:cNvGraphicFramePr>
          <p:nvPr/>
        </p:nvGraphicFramePr>
        <p:xfrm>
          <a:off x="990600" y="420688"/>
          <a:ext cx="8077200" cy="950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60" name="文档" r:id="rId3" imgW="5486400" imgH="646176" progId="Word.Document.8">
                  <p:embed/>
                </p:oleObj>
              </mc:Choice>
              <mc:Fallback>
                <p:oleObj name="文档" r:id="rId3" imgW="5486400" imgH="646176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20688"/>
                        <a:ext cx="8077200" cy="950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3" name="Object 3"/>
          <p:cNvGraphicFramePr>
            <a:graphicFrameLocks noChangeAspect="1"/>
          </p:cNvGraphicFramePr>
          <p:nvPr/>
        </p:nvGraphicFramePr>
        <p:xfrm>
          <a:off x="152400" y="990600"/>
          <a:ext cx="8229600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61" name="文档" r:id="rId5" imgW="5486400" imgH="316992" progId="Word.Document.8">
                  <p:embed/>
                </p:oleObj>
              </mc:Choice>
              <mc:Fallback>
                <p:oleObj name="文档" r:id="rId5" imgW="5486400" imgH="316992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990600"/>
                        <a:ext cx="8229600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4" name="Object 4"/>
          <p:cNvGraphicFramePr>
            <a:graphicFrameLocks noChangeAspect="1"/>
          </p:cNvGraphicFramePr>
          <p:nvPr/>
        </p:nvGraphicFramePr>
        <p:xfrm>
          <a:off x="6553200" y="995363"/>
          <a:ext cx="2138363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62" name="文档" r:id="rId7" imgW="1471884" imgH="388260" progId="Word.Document.8">
                  <p:embed/>
                </p:oleObj>
              </mc:Choice>
              <mc:Fallback>
                <p:oleObj name="文档" r:id="rId7" imgW="1471884" imgH="38826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995363"/>
                        <a:ext cx="2138363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5" name="Object 5"/>
          <p:cNvGraphicFramePr>
            <a:graphicFrameLocks noChangeAspect="1"/>
          </p:cNvGraphicFramePr>
          <p:nvPr/>
        </p:nvGraphicFramePr>
        <p:xfrm>
          <a:off x="990600" y="1524000"/>
          <a:ext cx="6096000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63" name="公式" r:id="rId9" imgW="3924300" imgH="304800" progId="Equation.3">
                  <p:embed/>
                </p:oleObj>
              </mc:Choice>
              <mc:Fallback>
                <p:oleObj name="公式" r:id="rId9" imgW="3924300" imgH="304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524000"/>
                        <a:ext cx="6096000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6" name="Object 6"/>
          <p:cNvGraphicFramePr>
            <a:graphicFrameLocks noChangeAspect="1"/>
          </p:cNvGraphicFramePr>
          <p:nvPr/>
        </p:nvGraphicFramePr>
        <p:xfrm>
          <a:off x="1828800" y="2057400"/>
          <a:ext cx="4876800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64" name="公式" r:id="rId11" imgW="3175000" imgH="304800" progId="Equation.3">
                  <p:embed/>
                </p:oleObj>
              </mc:Choice>
              <mc:Fallback>
                <p:oleObj name="公式" r:id="rId11" imgW="3175000" imgH="304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057400"/>
                        <a:ext cx="4876800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7" name="Object 7"/>
          <p:cNvGraphicFramePr>
            <a:graphicFrameLocks noChangeAspect="1"/>
          </p:cNvGraphicFramePr>
          <p:nvPr/>
        </p:nvGraphicFramePr>
        <p:xfrm>
          <a:off x="1828800" y="2514600"/>
          <a:ext cx="3048000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65" name="公式" r:id="rId13" imgW="2006600" imgH="558800" progId="Equation.3">
                  <p:embed/>
                </p:oleObj>
              </mc:Choice>
              <mc:Fallback>
                <p:oleObj name="公式" r:id="rId13" imgW="2006600" imgH="558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514600"/>
                        <a:ext cx="3048000" cy="84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8" name="Object 8"/>
          <p:cNvGraphicFramePr>
            <a:graphicFrameLocks noChangeAspect="1"/>
          </p:cNvGraphicFramePr>
          <p:nvPr/>
        </p:nvGraphicFramePr>
        <p:xfrm>
          <a:off x="914400" y="3435350"/>
          <a:ext cx="807720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66" name="文档" r:id="rId15" imgW="5486400" imgH="384048" progId="Word.Document.8">
                  <p:embed/>
                </p:oleObj>
              </mc:Choice>
              <mc:Fallback>
                <p:oleObj name="文档" r:id="rId15" imgW="5486400" imgH="384048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435350"/>
                        <a:ext cx="8077200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9" name="Object 9"/>
          <p:cNvGraphicFramePr>
            <a:graphicFrameLocks noChangeAspect="1"/>
          </p:cNvGraphicFramePr>
          <p:nvPr/>
        </p:nvGraphicFramePr>
        <p:xfrm>
          <a:off x="990600" y="3886200"/>
          <a:ext cx="6858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67" name="公式" r:id="rId17" imgW="4432300" imgH="304800" progId="Equation.3">
                  <p:embed/>
                </p:oleObj>
              </mc:Choice>
              <mc:Fallback>
                <p:oleObj name="公式" r:id="rId17" imgW="4432300" imgH="3048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886200"/>
                        <a:ext cx="6858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70" name="Object 10"/>
          <p:cNvGraphicFramePr>
            <a:graphicFrameLocks noChangeAspect="1"/>
          </p:cNvGraphicFramePr>
          <p:nvPr/>
        </p:nvGraphicFramePr>
        <p:xfrm>
          <a:off x="685800" y="4475163"/>
          <a:ext cx="8229600" cy="1163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68" name="文档" r:id="rId19" imgW="5486400" imgH="777240" progId="Word.Document.8">
                  <p:embed/>
                </p:oleObj>
              </mc:Choice>
              <mc:Fallback>
                <p:oleObj name="文档" r:id="rId19" imgW="5486400" imgH="777240" progId="Word.Document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475163"/>
                        <a:ext cx="8229600" cy="1163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71" name="Object 11"/>
          <p:cNvGraphicFramePr>
            <a:graphicFrameLocks noChangeAspect="1"/>
          </p:cNvGraphicFramePr>
          <p:nvPr/>
        </p:nvGraphicFramePr>
        <p:xfrm>
          <a:off x="1371600" y="5611813"/>
          <a:ext cx="7772400" cy="78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69" name="文档" r:id="rId21" imgW="5486400" imgH="557784" progId="Word.Document.8">
                  <p:embed/>
                </p:oleObj>
              </mc:Choice>
              <mc:Fallback>
                <p:oleObj name="文档" r:id="rId21" imgW="5486400" imgH="557784" progId="Word.Document.8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5611813"/>
                        <a:ext cx="7772400" cy="788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2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2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2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2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2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2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2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186" name="Object 2"/>
          <p:cNvGraphicFramePr>
            <a:graphicFrameLocks noChangeAspect="1"/>
          </p:cNvGraphicFramePr>
          <p:nvPr/>
        </p:nvGraphicFramePr>
        <p:xfrm>
          <a:off x="152400" y="490538"/>
          <a:ext cx="8458200" cy="1230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81" name="文档" r:id="rId3" imgW="5497558" imgH="803868" progId="Word.Document.8">
                  <p:embed/>
                </p:oleObj>
              </mc:Choice>
              <mc:Fallback>
                <p:oleObj name="文档" r:id="rId3" imgW="5497558" imgH="803868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490538"/>
                        <a:ext cx="8458200" cy="1230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87" name="Object 3"/>
          <p:cNvGraphicFramePr>
            <a:graphicFrameLocks noChangeAspect="1"/>
          </p:cNvGraphicFramePr>
          <p:nvPr/>
        </p:nvGraphicFramePr>
        <p:xfrm>
          <a:off x="1295400" y="1624013"/>
          <a:ext cx="632460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82" name="公式" r:id="rId5" imgW="3771900" imgH="304800" progId="Equation.3">
                  <p:embed/>
                </p:oleObj>
              </mc:Choice>
              <mc:Fallback>
                <p:oleObj name="公式" r:id="rId5" imgW="3771900" imgH="304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624013"/>
                        <a:ext cx="632460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88" name="Object 4"/>
          <p:cNvGraphicFramePr>
            <a:graphicFrameLocks noChangeAspect="1"/>
          </p:cNvGraphicFramePr>
          <p:nvPr/>
        </p:nvGraphicFramePr>
        <p:xfrm>
          <a:off x="1752600" y="2251075"/>
          <a:ext cx="495300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83" name="公式" r:id="rId7" imgW="3048000" imgH="304800" progId="Equation.3">
                  <p:embed/>
                </p:oleObj>
              </mc:Choice>
              <mc:Fallback>
                <p:oleObj name="公式" r:id="rId7" imgW="3048000" imgH="304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251075"/>
                        <a:ext cx="4953000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89" name="Object 5"/>
          <p:cNvGraphicFramePr>
            <a:graphicFrameLocks noChangeAspect="1"/>
          </p:cNvGraphicFramePr>
          <p:nvPr/>
        </p:nvGraphicFramePr>
        <p:xfrm>
          <a:off x="914400" y="2892425"/>
          <a:ext cx="777240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84" name="文档" r:id="rId9" imgW="5486400" imgH="316992" progId="Word.Document.8">
                  <p:embed/>
                </p:oleObj>
              </mc:Choice>
              <mc:Fallback>
                <p:oleObj name="文档" r:id="rId9" imgW="5486400" imgH="316992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892425"/>
                        <a:ext cx="7772400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0" name="Object 6"/>
          <p:cNvGraphicFramePr>
            <a:graphicFrameLocks noChangeAspect="1"/>
          </p:cNvGraphicFramePr>
          <p:nvPr/>
        </p:nvGraphicFramePr>
        <p:xfrm>
          <a:off x="6705600" y="2895600"/>
          <a:ext cx="213360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85" name="文档" r:id="rId11" imgW="1500744" imgH="298302" progId="Word.Document.8">
                  <p:embed/>
                </p:oleObj>
              </mc:Choice>
              <mc:Fallback>
                <p:oleObj name="文档" r:id="rId11" imgW="1500744" imgH="298302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2895600"/>
                        <a:ext cx="2133600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1" name="Object 7"/>
          <p:cNvGraphicFramePr>
            <a:graphicFrameLocks noChangeAspect="1"/>
          </p:cNvGraphicFramePr>
          <p:nvPr/>
        </p:nvGraphicFramePr>
        <p:xfrm>
          <a:off x="914400" y="3422650"/>
          <a:ext cx="7848600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86" name="文档" r:id="rId13" imgW="5486400" imgH="591312" progId="Word.Document.8">
                  <p:embed/>
                </p:oleObj>
              </mc:Choice>
              <mc:Fallback>
                <p:oleObj name="文档" r:id="rId13" imgW="5486400" imgH="591312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422650"/>
                        <a:ext cx="7848600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2" name="Object 8"/>
          <p:cNvGraphicFramePr>
            <a:graphicFrameLocks noChangeAspect="1"/>
          </p:cNvGraphicFramePr>
          <p:nvPr/>
        </p:nvGraphicFramePr>
        <p:xfrm>
          <a:off x="914400" y="4343400"/>
          <a:ext cx="7924800" cy="85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87" name="文档" r:id="rId15" imgW="5486400" imgH="591312" progId="Word.Document.8">
                  <p:embed/>
                </p:oleObj>
              </mc:Choice>
              <mc:Fallback>
                <p:oleObj name="文档" r:id="rId15" imgW="5486400" imgH="591312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343400"/>
                        <a:ext cx="7924800" cy="852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3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3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3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3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3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3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3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210" name="Object 2"/>
          <p:cNvGraphicFramePr>
            <a:graphicFrameLocks noChangeAspect="1"/>
          </p:cNvGraphicFramePr>
          <p:nvPr/>
        </p:nvGraphicFramePr>
        <p:xfrm>
          <a:off x="762000" y="990600"/>
          <a:ext cx="8153400" cy="2455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10" name="文档" r:id="rId3" imgW="5486400" imgH="1657350" progId="Word.Document.8">
                  <p:embed/>
                </p:oleObj>
              </mc:Choice>
              <mc:Fallback>
                <p:oleObj name="文档" r:id="rId3" imgW="5486400" imgH="165735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990600"/>
                        <a:ext cx="8153400" cy="2455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1" name="Object 3"/>
          <p:cNvGraphicFramePr>
            <a:graphicFrameLocks noChangeAspect="1"/>
          </p:cNvGraphicFramePr>
          <p:nvPr/>
        </p:nvGraphicFramePr>
        <p:xfrm>
          <a:off x="838200" y="3429000"/>
          <a:ext cx="80010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11" name="文档" r:id="rId5" imgW="5486400" imgH="295656" progId="Word.Document.8">
                  <p:embed/>
                </p:oleObj>
              </mc:Choice>
              <mc:Fallback>
                <p:oleObj name="文档" r:id="rId5" imgW="5486400" imgH="295656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429000"/>
                        <a:ext cx="80010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2" name="Object 4"/>
          <p:cNvGraphicFramePr>
            <a:graphicFrameLocks noChangeAspect="1"/>
          </p:cNvGraphicFramePr>
          <p:nvPr/>
        </p:nvGraphicFramePr>
        <p:xfrm>
          <a:off x="4800600" y="3429000"/>
          <a:ext cx="86868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12" name="文档" r:id="rId7" imgW="5486400" imgH="304800" progId="Word.Document.8">
                  <p:embed/>
                </p:oleObj>
              </mc:Choice>
              <mc:Fallback>
                <p:oleObj name="文档" r:id="rId7" imgW="5486400" imgH="30480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3429000"/>
                        <a:ext cx="8686800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3" name="Object 5"/>
          <p:cNvGraphicFramePr>
            <a:graphicFrameLocks noChangeAspect="1"/>
          </p:cNvGraphicFramePr>
          <p:nvPr/>
        </p:nvGraphicFramePr>
        <p:xfrm>
          <a:off x="5334000" y="3200400"/>
          <a:ext cx="3505200" cy="89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13" name="公式" r:id="rId9" imgW="2336800" imgH="596900" progId="Equation.3">
                  <p:embed/>
                </p:oleObj>
              </mc:Choice>
              <mc:Fallback>
                <p:oleObj name="公式" r:id="rId9" imgW="2336800" imgH="5969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3200400"/>
                        <a:ext cx="3505200" cy="896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4" name="Object 6"/>
          <p:cNvGraphicFramePr>
            <a:graphicFrameLocks noChangeAspect="1"/>
          </p:cNvGraphicFramePr>
          <p:nvPr/>
        </p:nvGraphicFramePr>
        <p:xfrm>
          <a:off x="914400" y="4114800"/>
          <a:ext cx="8077200" cy="1084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14" name="文档" r:id="rId11" imgW="5522976" imgH="743712" progId="Word.Document.8">
                  <p:embed/>
                </p:oleObj>
              </mc:Choice>
              <mc:Fallback>
                <p:oleObj name="文档" r:id="rId11" imgW="5522976" imgH="743712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114800"/>
                        <a:ext cx="8077200" cy="1084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5" name="Object 7"/>
          <p:cNvGraphicFramePr>
            <a:graphicFrameLocks noChangeAspect="1"/>
          </p:cNvGraphicFramePr>
          <p:nvPr/>
        </p:nvGraphicFramePr>
        <p:xfrm>
          <a:off x="914400" y="4800600"/>
          <a:ext cx="815340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15" name="文档" r:id="rId13" imgW="5486400" imgH="353568" progId="Word.Document.8">
                  <p:embed/>
                </p:oleObj>
              </mc:Choice>
              <mc:Fallback>
                <p:oleObj name="文档" r:id="rId13" imgW="5486400" imgH="353568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800600"/>
                        <a:ext cx="8153400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6" name="Object 8"/>
          <p:cNvGraphicFramePr>
            <a:graphicFrameLocks noChangeAspect="1"/>
          </p:cNvGraphicFramePr>
          <p:nvPr/>
        </p:nvGraphicFramePr>
        <p:xfrm>
          <a:off x="990600" y="5257800"/>
          <a:ext cx="2590800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16" name="公式" r:id="rId15" imgW="1612900" imgH="596900" progId="Equation.3">
                  <p:embed/>
                </p:oleObj>
              </mc:Choice>
              <mc:Fallback>
                <p:oleObj name="公式" r:id="rId15" imgW="1612900" imgH="5969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5257800"/>
                        <a:ext cx="2590800" cy="9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7" name="Object 9"/>
          <p:cNvGraphicFramePr>
            <a:graphicFrameLocks noChangeAspect="1"/>
          </p:cNvGraphicFramePr>
          <p:nvPr/>
        </p:nvGraphicFramePr>
        <p:xfrm>
          <a:off x="3657600" y="5257800"/>
          <a:ext cx="1905000" cy="100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17" name="公式" r:id="rId17" imgW="1104900" imgH="584200" progId="Equation.3">
                  <p:embed/>
                </p:oleObj>
              </mc:Choice>
              <mc:Fallback>
                <p:oleObj name="公式" r:id="rId17" imgW="1104900" imgH="584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5257800"/>
                        <a:ext cx="1905000" cy="1004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8" name="Object 10"/>
          <p:cNvGraphicFramePr>
            <a:graphicFrameLocks noChangeAspect="1"/>
          </p:cNvGraphicFramePr>
          <p:nvPr/>
        </p:nvGraphicFramePr>
        <p:xfrm>
          <a:off x="5638800" y="5257800"/>
          <a:ext cx="3124200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18" name="公式" r:id="rId19" imgW="1879600" imgH="584200" progId="Equation.3">
                  <p:embed/>
                </p:oleObj>
              </mc:Choice>
              <mc:Fallback>
                <p:oleObj name="公式" r:id="rId19" imgW="1879600" imgH="584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5257800"/>
                        <a:ext cx="3124200" cy="96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9" name="Object 11"/>
          <p:cNvGraphicFramePr>
            <a:graphicFrameLocks noChangeAspect="1"/>
          </p:cNvGraphicFramePr>
          <p:nvPr/>
        </p:nvGraphicFramePr>
        <p:xfrm>
          <a:off x="762000" y="990600"/>
          <a:ext cx="8153400" cy="2452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19" name="文档" r:id="rId21" imgW="5486400" imgH="1657350" progId="Word.Document.8">
                  <p:embed/>
                </p:oleObj>
              </mc:Choice>
              <mc:Fallback>
                <p:oleObj name="文档" r:id="rId21" imgW="5486400" imgH="1657350" progId="Word.Document.8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990600"/>
                        <a:ext cx="8153400" cy="2452688"/>
                      </a:xfrm>
                      <a:prstGeom prst="rect">
                        <a:avLst/>
                      </a:prstGeom>
                      <a:solidFill>
                        <a:srgbClr val="B8E7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20" name="Rectangle 12"/>
          <p:cNvSpPr>
            <a:spLocks noChangeArrowheads="1"/>
          </p:cNvSpPr>
          <p:nvPr/>
        </p:nvSpPr>
        <p:spPr bwMode="auto">
          <a:xfrm>
            <a:off x="2438400" y="334963"/>
            <a:ext cx="44958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>
                <a:solidFill>
                  <a:srgbClr val="FF0000"/>
                </a:solidFill>
                <a:latin typeface="Times New Roman" panose="02020603050405020304" pitchFamily="18" charset="0"/>
              </a:rPr>
              <a:t>Total</a:t>
            </a:r>
            <a:r>
              <a:rPr kumimoji="1" lang="en-US" altLang="zh-CN">
                <a:solidFill>
                  <a:schemeClr val="folHlink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>
                <a:solidFill>
                  <a:srgbClr val="FF0000"/>
                </a:solidFill>
                <a:latin typeface="Times New Roman" panose="02020603050405020304" pitchFamily="18" charset="0"/>
              </a:rPr>
              <a:t>Probability</a:t>
            </a:r>
            <a:r>
              <a:rPr kumimoji="1" lang="en-US" altLang="zh-CN">
                <a:solidFill>
                  <a:schemeClr val="folHlink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>
                <a:solidFill>
                  <a:srgbClr val="FF0000"/>
                </a:solidFill>
                <a:latin typeface="Times New Roman" panose="02020603050405020304" pitchFamily="18" charset="0"/>
              </a:rPr>
              <a:t>Formula</a:t>
            </a:r>
            <a:endParaRPr kumimoji="1" lang="en-US" altLang="zh-CN" sz="3600" b="1">
              <a:solidFill>
                <a:schemeClr val="folHlink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381000" y="6248400"/>
          <a:ext cx="7608888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20" name="Document" r:id="rId24" imgW="5240863" imgH="405314" progId="Word.Document.8">
                  <p:embed/>
                </p:oleObj>
              </mc:Choice>
              <mc:Fallback>
                <p:oleObj name="Document" r:id="rId24" imgW="5240863" imgH="405314" progId="Word.Document.8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6248400"/>
                        <a:ext cx="7608888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422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42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421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4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4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4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4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4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94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94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94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20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2" name="Text Box 4"/>
          <p:cNvSpPr txBox="1">
            <a:spLocks noChangeArrowheads="1"/>
          </p:cNvSpPr>
          <p:nvPr/>
        </p:nvSpPr>
        <p:spPr bwMode="auto">
          <a:xfrm>
            <a:off x="533400" y="381000"/>
            <a:ext cx="822960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latin typeface="Arial" panose="020B0604020202020204" pitchFamily="34" charset="0"/>
                <a:ea typeface="楷体_GB2312" pitchFamily="49" charset="-122"/>
              </a:rPr>
              <a:t>        </a:t>
            </a:r>
            <a:r>
              <a:rPr lang="zh-CN" altLang="en-US" sz="2800" b="1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rPr>
              <a:t>例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1-14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某学生的钥匙丢了，他落在宿舍、教室和路上的概率分别为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40%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35%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25%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；以上三种情况下能找到钥匙的概率分别为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90%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30%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10%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，求该生能找到他的钥匙的概率。</a:t>
            </a:r>
            <a:endParaRPr lang="zh-CN" altLang="en-US" sz="2800" b="1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04458" name="Object 10"/>
          <p:cNvGraphicFramePr>
            <a:graphicFrameLocks noChangeAspect="1"/>
          </p:cNvGraphicFramePr>
          <p:nvPr/>
        </p:nvGraphicFramePr>
        <p:xfrm>
          <a:off x="528638" y="3657600"/>
          <a:ext cx="3309937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1" name="文档" r:id="rId3" imgW="2075067" imgH="319532" progId="Word.Document.8">
                  <p:embed/>
                </p:oleObj>
              </mc:Choice>
              <mc:Fallback>
                <p:oleObj name="文档" r:id="rId3" imgW="2075067" imgH="319532" progId="Word.Document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638" y="3657600"/>
                        <a:ext cx="3309937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9" name="Object 11"/>
          <p:cNvGraphicFramePr>
            <a:graphicFrameLocks noChangeAspect="1"/>
          </p:cNvGraphicFramePr>
          <p:nvPr/>
        </p:nvGraphicFramePr>
        <p:xfrm>
          <a:off x="5072063" y="3638550"/>
          <a:ext cx="4833937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2" name="文档" r:id="rId5" imgW="3246442" imgH="474980" progId="Word.Document.8">
                  <p:embed/>
                </p:oleObj>
              </mc:Choice>
              <mc:Fallback>
                <p:oleObj name="文档" r:id="rId5" imgW="3246442" imgH="474980" progId="Word.Document.8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2063" y="3638550"/>
                        <a:ext cx="4833937" cy="70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25" name="Rectangle 13"/>
          <p:cNvSpPr>
            <a:spLocks noChangeArrowheads="1"/>
          </p:cNvSpPr>
          <p:nvPr/>
        </p:nvSpPr>
        <p:spPr bwMode="auto">
          <a:xfrm>
            <a:off x="0" y="3281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104460" name="Object 12"/>
          <p:cNvGraphicFramePr>
            <a:graphicFrameLocks noChangeAspect="1"/>
          </p:cNvGraphicFramePr>
          <p:nvPr/>
        </p:nvGraphicFramePr>
        <p:xfrm>
          <a:off x="2514600" y="3657600"/>
          <a:ext cx="25146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3" name="Equation" r:id="rId7" imgW="1612900" imgH="292100" progId="Equation.DSMT4">
                  <p:embed/>
                </p:oleObj>
              </mc:Choice>
              <mc:Fallback>
                <p:oleObj name="Equation" r:id="rId7" imgW="1612900" imgH="2921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657600"/>
                        <a:ext cx="2514600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63" name="Text Box 15"/>
          <p:cNvSpPr txBox="1">
            <a:spLocks noChangeArrowheads="1"/>
          </p:cNvSpPr>
          <p:nvPr/>
        </p:nvSpPr>
        <p:spPr bwMode="auto">
          <a:xfrm>
            <a:off x="533400" y="4308475"/>
            <a:ext cx="84582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>
                <a:latin typeface="Arial" panose="020B0604020202020204" pitchFamily="34" charset="0"/>
                <a:ea typeface="楷体_GB2312" pitchFamily="49" charset="-122"/>
              </a:rPr>
              <a:t> </a:t>
            </a:r>
            <a:r>
              <a:rPr lang="zh-CN" altLang="en-US" sz="2800" b="1">
                <a:solidFill>
                  <a:srgbClr val="0000D0"/>
                </a:solidFill>
                <a:latin typeface="Arial" panose="020B0604020202020204" pitchFamily="34" charset="0"/>
                <a:ea typeface="楷体_GB2312" pitchFamily="49" charset="-122"/>
              </a:rPr>
              <a:t>则由全概率公式，有</a:t>
            </a:r>
          </a:p>
        </p:txBody>
      </p:sp>
      <p:graphicFrame>
        <p:nvGraphicFramePr>
          <p:cNvPr id="104464" name="Object 16"/>
          <p:cNvGraphicFramePr>
            <a:graphicFrameLocks noChangeAspect="1"/>
          </p:cNvGraphicFramePr>
          <p:nvPr/>
        </p:nvGraphicFramePr>
        <p:xfrm>
          <a:off x="1295400" y="4799013"/>
          <a:ext cx="3962400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4" name="公式" r:id="rId9" imgW="2400300" imgH="584200" progId="Equation.3">
                  <p:embed/>
                </p:oleObj>
              </mc:Choice>
              <mc:Fallback>
                <p:oleObj name="公式" r:id="rId9" imgW="2400300" imgH="5842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799013"/>
                        <a:ext cx="3962400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65" name="Object 17"/>
          <p:cNvGraphicFramePr>
            <a:graphicFrameLocks noChangeAspect="1"/>
          </p:cNvGraphicFramePr>
          <p:nvPr/>
        </p:nvGraphicFramePr>
        <p:xfrm>
          <a:off x="2133600" y="5715000"/>
          <a:ext cx="6480175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5" name="Equation" r:id="rId11" imgW="2501900" imgH="177800" progId="Equation.DSMT4">
                  <p:embed/>
                </p:oleObj>
              </mc:Choice>
              <mc:Fallback>
                <p:oleObj name="Equation" r:id="rId11" imgW="2501900" imgH="1778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5715000"/>
                        <a:ext cx="6480175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5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327025" y="2181225"/>
            <a:ext cx="8397875" cy="1301318"/>
          </a:xfrm>
          <a:prstGeom prst="rect">
            <a:avLst/>
          </a:prstGeom>
          <a:blipFill rotWithShape="1">
            <a:blip r:embed="rId1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 l="-1525" b="-12676"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zh-CN" altLang="en-US">
                <a:noFill/>
                <a:ea typeface="宋体" charset="-122"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4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4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04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4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44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44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4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2" grpId="0"/>
      <p:bldP spid="10446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5234" name="Object 2"/>
          <p:cNvGraphicFramePr>
            <a:graphicFrameLocks noChangeAspect="1"/>
          </p:cNvGraphicFramePr>
          <p:nvPr/>
        </p:nvGraphicFramePr>
        <p:xfrm>
          <a:off x="769938" y="288925"/>
          <a:ext cx="7667625" cy="2678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54" name="Document" r:id="rId4" imgW="5484499" imgH="1918583" progId="Word.Document.8">
                  <p:embed/>
                </p:oleObj>
              </mc:Choice>
              <mc:Fallback>
                <p:oleObj name="Document" r:id="rId4" imgW="5484499" imgH="1918583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938" y="288925"/>
                        <a:ext cx="7667625" cy="2678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35" name="Object 3"/>
          <p:cNvGraphicFramePr>
            <a:graphicFrameLocks noChangeAspect="1"/>
          </p:cNvGraphicFramePr>
          <p:nvPr/>
        </p:nvGraphicFramePr>
        <p:xfrm>
          <a:off x="685800" y="2514600"/>
          <a:ext cx="8001000" cy="89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55" name="文档" r:id="rId6" imgW="5485343" imgH="618502" progId="Word.Document.8">
                  <p:embed/>
                </p:oleObj>
              </mc:Choice>
              <mc:Fallback>
                <p:oleObj name="文档" r:id="rId6" imgW="5485343" imgH="618502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514600"/>
                        <a:ext cx="8001000" cy="893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36" name="Object 4"/>
          <p:cNvGraphicFramePr>
            <a:graphicFrameLocks noChangeAspect="1"/>
          </p:cNvGraphicFramePr>
          <p:nvPr/>
        </p:nvGraphicFramePr>
        <p:xfrm>
          <a:off x="685800" y="3429000"/>
          <a:ext cx="80010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56" name="文档" r:id="rId8" imgW="5486400" imgH="316992" progId="Word.Document.8">
                  <p:embed/>
                </p:oleObj>
              </mc:Choice>
              <mc:Fallback>
                <p:oleObj name="文档" r:id="rId8" imgW="5486400" imgH="316992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429000"/>
                        <a:ext cx="8001000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37" name="Object 5"/>
          <p:cNvGraphicFramePr>
            <a:graphicFrameLocks noChangeAspect="1"/>
          </p:cNvGraphicFramePr>
          <p:nvPr/>
        </p:nvGraphicFramePr>
        <p:xfrm>
          <a:off x="5638800" y="3429000"/>
          <a:ext cx="8001000" cy="1011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57" name="文档" r:id="rId10" imgW="5486400" imgH="701040" progId="Word.Document.8">
                  <p:embed/>
                </p:oleObj>
              </mc:Choice>
              <mc:Fallback>
                <p:oleObj name="文档" r:id="rId10" imgW="5486400" imgH="701040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3429000"/>
                        <a:ext cx="8001000" cy="1011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38" name="Object 6"/>
          <p:cNvGraphicFramePr>
            <a:graphicFrameLocks noChangeAspect="1"/>
          </p:cNvGraphicFramePr>
          <p:nvPr/>
        </p:nvGraphicFramePr>
        <p:xfrm>
          <a:off x="685800" y="3962400"/>
          <a:ext cx="80010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58" name="文档" r:id="rId12" imgW="5486400" imgH="295656" progId="Word.Document.8">
                  <p:embed/>
                </p:oleObj>
              </mc:Choice>
              <mc:Fallback>
                <p:oleObj name="文档" r:id="rId12" imgW="5486400" imgH="295656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962400"/>
                        <a:ext cx="80010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39" name="Object 7"/>
          <p:cNvGraphicFramePr>
            <a:graphicFrameLocks noChangeAspect="1"/>
          </p:cNvGraphicFramePr>
          <p:nvPr/>
        </p:nvGraphicFramePr>
        <p:xfrm>
          <a:off x="2667000" y="3962400"/>
          <a:ext cx="8001000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59" name="文档" r:id="rId14" imgW="5486400" imgH="384048" progId="Word.Document.8">
                  <p:embed/>
                </p:oleObj>
              </mc:Choice>
              <mc:Fallback>
                <p:oleObj name="文档" r:id="rId14" imgW="5486400" imgH="384048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962400"/>
                        <a:ext cx="8001000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40" name="Object 8"/>
          <p:cNvGraphicFramePr>
            <a:graphicFrameLocks noChangeAspect="1"/>
          </p:cNvGraphicFramePr>
          <p:nvPr/>
        </p:nvGraphicFramePr>
        <p:xfrm>
          <a:off x="1143000" y="4343400"/>
          <a:ext cx="3962400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60" name="公式" r:id="rId16" imgW="2400300" imgH="584200" progId="Equation.3">
                  <p:embed/>
                </p:oleObj>
              </mc:Choice>
              <mc:Fallback>
                <p:oleObj name="公式" r:id="rId16" imgW="2400300" imgH="584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343400"/>
                        <a:ext cx="3962400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41" name="Object 9"/>
          <p:cNvGraphicFramePr>
            <a:graphicFrameLocks noChangeAspect="1"/>
          </p:cNvGraphicFramePr>
          <p:nvPr/>
        </p:nvGraphicFramePr>
        <p:xfrm>
          <a:off x="1981200" y="5257800"/>
          <a:ext cx="5791200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61" name="公式" r:id="rId18" imgW="3390900" imgH="558800" progId="Equation.3">
                  <p:embed/>
                </p:oleObj>
              </mc:Choice>
              <mc:Fallback>
                <p:oleObj name="公式" r:id="rId18" imgW="3390900" imgH="5588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5257800"/>
                        <a:ext cx="5791200" cy="954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5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5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5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5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5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5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5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5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258" name="Object 2"/>
          <p:cNvGraphicFramePr>
            <a:graphicFrameLocks noChangeAspect="1"/>
          </p:cNvGraphicFramePr>
          <p:nvPr/>
        </p:nvGraphicFramePr>
        <p:xfrm>
          <a:off x="914400" y="381000"/>
          <a:ext cx="79248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78" name="文档" r:id="rId3" imgW="5485343" imgH="798149" progId="Word.Document.8">
                  <p:embed/>
                </p:oleObj>
              </mc:Choice>
              <mc:Fallback>
                <p:oleObj name="文档" r:id="rId3" imgW="5485343" imgH="798149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81000"/>
                        <a:ext cx="7924800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59" name="Object 3"/>
          <p:cNvGraphicFramePr>
            <a:graphicFrameLocks noChangeAspect="1"/>
          </p:cNvGraphicFramePr>
          <p:nvPr/>
        </p:nvGraphicFramePr>
        <p:xfrm>
          <a:off x="1219200" y="2438400"/>
          <a:ext cx="1322388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79" name="公式" r:id="rId5" imgW="837836" imgH="291973" progId="Equation.3">
                  <p:embed/>
                </p:oleObj>
              </mc:Choice>
              <mc:Fallback>
                <p:oleObj name="公式" r:id="rId5" imgW="837836" imgH="291973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438400"/>
                        <a:ext cx="1322388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0" name="Object 4"/>
          <p:cNvGraphicFramePr>
            <a:graphicFrameLocks noChangeAspect="1"/>
          </p:cNvGraphicFramePr>
          <p:nvPr/>
        </p:nvGraphicFramePr>
        <p:xfrm>
          <a:off x="2590800" y="2286000"/>
          <a:ext cx="1385888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80" name="公式" r:id="rId7" imgW="914400" imgH="596900" progId="Equation.3">
                  <p:embed/>
                </p:oleObj>
              </mc:Choice>
              <mc:Fallback>
                <p:oleObj name="公式" r:id="rId7" imgW="914400" imgH="596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286000"/>
                        <a:ext cx="1385888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1" name="Object 5"/>
          <p:cNvGraphicFramePr>
            <a:graphicFrameLocks noChangeAspect="1"/>
          </p:cNvGraphicFramePr>
          <p:nvPr/>
        </p:nvGraphicFramePr>
        <p:xfrm>
          <a:off x="4114800" y="2286000"/>
          <a:ext cx="2971800" cy="1406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81" name="公式" r:id="rId9" imgW="1879600" imgH="889000" progId="Equation.3">
                  <p:embed/>
                </p:oleObj>
              </mc:Choice>
              <mc:Fallback>
                <p:oleObj name="公式" r:id="rId9" imgW="1879600" imgH="889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2286000"/>
                        <a:ext cx="2971800" cy="1406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2" name="Object 6"/>
          <p:cNvGraphicFramePr>
            <a:graphicFrameLocks noChangeAspect="1"/>
          </p:cNvGraphicFramePr>
          <p:nvPr/>
        </p:nvGraphicFramePr>
        <p:xfrm>
          <a:off x="911225" y="3505200"/>
          <a:ext cx="8004175" cy="225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82" name="文档" r:id="rId11" imgW="5486400" imgH="1551432" progId="Word.Document.8">
                  <p:embed/>
                </p:oleObj>
              </mc:Choice>
              <mc:Fallback>
                <p:oleObj name="文档" r:id="rId11" imgW="5486400" imgH="1551432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1225" y="3505200"/>
                        <a:ext cx="8004175" cy="225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3" name="Object 7"/>
          <p:cNvGraphicFramePr>
            <a:graphicFrameLocks noChangeAspect="1"/>
          </p:cNvGraphicFramePr>
          <p:nvPr/>
        </p:nvGraphicFramePr>
        <p:xfrm>
          <a:off x="914400" y="5715000"/>
          <a:ext cx="8382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83" name="文档" r:id="rId13" imgW="5486400" imgH="316992" progId="Word.Document.8">
                  <p:embed/>
                </p:oleObj>
              </mc:Choice>
              <mc:Fallback>
                <p:oleObj name="文档" r:id="rId13" imgW="5486400" imgH="316992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715000"/>
                        <a:ext cx="83820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4" name="Object 8"/>
          <p:cNvGraphicFramePr>
            <a:graphicFrameLocks noChangeAspect="1"/>
          </p:cNvGraphicFramePr>
          <p:nvPr/>
        </p:nvGraphicFramePr>
        <p:xfrm>
          <a:off x="990600" y="1677988"/>
          <a:ext cx="8686800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84" name="文档" r:id="rId15" imgW="5486400" imgH="384048" progId="Word.Document.8">
                  <p:embed/>
                </p:oleObj>
              </mc:Choice>
              <mc:Fallback>
                <p:oleObj name="文档" r:id="rId15" imgW="5486400" imgH="384048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677988"/>
                        <a:ext cx="8686800" cy="608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5" name="Object 9"/>
          <p:cNvGraphicFramePr>
            <a:graphicFrameLocks noChangeAspect="1"/>
          </p:cNvGraphicFramePr>
          <p:nvPr/>
        </p:nvGraphicFramePr>
        <p:xfrm>
          <a:off x="3733800" y="1677988"/>
          <a:ext cx="8686800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85" name="文档" r:id="rId17" imgW="5486400" imgH="384048" progId="Word.Document.8">
                  <p:embed/>
                </p:oleObj>
              </mc:Choice>
              <mc:Fallback>
                <p:oleObj name="文档" r:id="rId17" imgW="5486400" imgH="384048" progId="Word.Document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1677988"/>
                        <a:ext cx="8686800" cy="608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6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6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6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6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6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6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6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6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282" name="Object 2"/>
          <p:cNvGraphicFramePr>
            <a:graphicFrameLocks noChangeAspect="1"/>
          </p:cNvGraphicFramePr>
          <p:nvPr/>
        </p:nvGraphicFramePr>
        <p:xfrm>
          <a:off x="896938" y="1681163"/>
          <a:ext cx="8001000" cy="418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996" name="文档" r:id="rId3" imgW="5486400" imgH="2871216" progId="Word.Document.8">
                  <p:embed/>
                </p:oleObj>
              </mc:Choice>
              <mc:Fallback>
                <p:oleObj name="文档" r:id="rId3" imgW="5486400" imgH="2871216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6938" y="1681163"/>
                        <a:ext cx="8001000" cy="4186237"/>
                      </a:xfrm>
                      <a:prstGeom prst="rect">
                        <a:avLst/>
                      </a:prstGeom>
                      <a:solidFill>
                        <a:srgbClr val="B8E7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283" name="Rectangle 3"/>
          <p:cNvSpPr>
            <a:spLocks noChangeArrowheads="1"/>
          </p:cNvSpPr>
          <p:nvPr/>
        </p:nvSpPr>
        <p:spPr bwMode="auto">
          <a:xfrm>
            <a:off x="2286000" y="577850"/>
            <a:ext cx="5029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36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贝叶斯（</a:t>
            </a:r>
            <a:r>
              <a:rPr kumimoji="1" lang="en-US" altLang="zh-CN" sz="36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Bayes) </a:t>
            </a:r>
            <a:r>
              <a:rPr kumimoji="1" lang="zh-CN" altLang="en-US" sz="36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公 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97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97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0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9728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3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533400" y="228600"/>
          <a:ext cx="6669088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97" name="Document" r:id="rId4" imgW="3334688" imgH="444224" progId="Word.Document.8">
                  <p:embed/>
                </p:oleObj>
              </mc:Choice>
              <mc:Fallback>
                <p:oleObj name="Document" r:id="rId4" imgW="3334688" imgH="444224" progId="Word.Document.8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28600"/>
                        <a:ext cx="6669088" cy="882650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0000FF"/>
                          </a:gs>
                          <a:gs pos="50000">
                            <a:srgbClr val="B4DBAF"/>
                          </a:gs>
                          <a:gs pos="100000">
                            <a:srgbClr val="0000FF"/>
                          </a:gs>
                        </a:gsLst>
                        <a:lin ang="5400000" scaled="1"/>
                      </a:gradFill>
                      <a:ln w="9525">
                        <a:solidFill>
                          <a:srgbClr val="80008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8578" name="Object 2" descr="小纸屑"/>
          <p:cNvGraphicFramePr>
            <a:graphicFrameLocks noChangeAspect="1"/>
          </p:cNvGraphicFramePr>
          <p:nvPr/>
        </p:nvGraphicFramePr>
        <p:xfrm>
          <a:off x="685800" y="1295400"/>
          <a:ext cx="8153400" cy="4872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98" name="文档" r:id="rId6" imgW="6124688" imgH="3648152" progId="Word.Document.8">
                  <p:embed/>
                </p:oleObj>
              </mc:Choice>
              <mc:Fallback>
                <p:oleObj name="文档" r:id="rId6" imgW="6124688" imgH="3648152" progId="Word.Document.8">
                  <p:embed/>
                  <p:pic>
                    <p:nvPicPr>
                      <p:cNvPr id="0" name="Object 2" descr="小纸屑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295400"/>
                        <a:ext cx="8153400" cy="4872038"/>
                      </a:xfrm>
                      <a:prstGeom prst="rect">
                        <a:avLst/>
                      </a:prstGeom>
                      <a:pattFill prst="smConfetti">
                        <a:fgClr>
                          <a:srgbClr val="E3C4A5"/>
                        </a:fgClr>
                        <a:bgClr>
                          <a:schemeClr val="bg1"/>
                        </a:bgClr>
                      </a:patt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8586" name="Text Box 10"/>
          <p:cNvSpPr txBox="1">
            <a:spLocks noChangeArrowheads="1"/>
          </p:cNvSpPr>
          <p:nvPr/>
        </p:nvSpPr>
        <p:spPr bwMode="auto">
          <a:xfrm>
            <a:off x="6324600" y="381000"/>
            <a:ext cx="2987675" cy="577850"/>
          </a:xfrm>
          <a:prstGeom prst="rect">
            <a:avLst/>
          </a:prstGeom>
          <a:solidFill>
            <a:srgbClr val="CC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400">
                <a:solidFill>
                  <a:srgbClr val="0000FF"/>
                </a:solidFill>
                <a:latin typeface="Monotype Corsiva" panose="03010101010201010101" pitchFamily="66" charset="0"/>
              </a:rPr>
              <a:t>Conditional  Probability</a:t>
            </a:r>
            <a:r>
              <a:rPr kumimoji="1" lang="en-US" altLang="zh-CN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endParaRPr kumimoji="1" lang="en-US" altLang="zh-CN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527050" y="2587625"/>
          <a:ext cx="8245475" cy="148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99" name="Document" r:id="rId9" imgW="6584851" imgH="1199362" progId="Word.Document.8">
                  <p:embed/>
                </p:oleObj>
              </mc:Choice>
              <mc:Fallback>
                <p:oleObj name="Document" r:id="rId9" imgW="6584851" imgH="1199362" progId="Word.Document.8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050" y="2587625"/>
                        <a:ext cx="8245475" cy="1489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655638" y="3733800"/>
          <a:ext cx="71628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00" name="Document" r:id="rId12" imgW="5484499" imgH="597172" progId="Word.Document.8">
                  <p:embed/>
                </p:oleObj>
              </mc:Choice>
              <mc:Fallback>
                <p:oleObj name="Document" r:id="rId12" imgW="5484499" imgH="597172" progId="Word.Document.8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638" y="3733800"/>
                        <a:ext cx="7162800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2667000" y="4114800"/>
          <a:ext cx="6645275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01" name="文档" r:id="rId15" imgW="5486400" imgH="304800" progId="Word.Document.8">
                  <p:embed/>
                </p:oleObj>
              </mc:Choice>
              <mc:Fallback>
                <p:oleObj name="文档" r:id="rId15" imgW="5486400" imgH="304800" progId="Word.Document.8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114800"/>
                        <a:ext cx="6645275" cy="369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685800" y="4648200"/>
          <a:ext cx="7010400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02" name="文档" r:id="rId18" imgW="5486400" imgH="384048" progId="Word.Document.8">
                  <p:embed/>
                </p:oleObj>
              </mc:Choice>
              <mc:Fallback>
                <p:oleObj name="文档" r:id="rId18" imgW="5486400" imgH="384048" progId="Word.Document.8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648200"/>
                        <a:ext cx="7010400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762000" y="5334000"/>
          <a:ext cx="1752600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03" name="公式" r:id="rId20" imgW="1295400" imgH="419100" progId="Equation.3">
                  <p:embed/>
                </p:oleObj>
              </mc:Choice>
              <mc:Fallback>
                <p:oleObj name="公式" r:id="rId20" imgW="1295400" imgH="419100" progId="Equation.3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5334000"/>
                        <a:ext cx="1752600" cy="566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2667000" y="5213350"/>
          <a:ext cx="1219200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04" name="公式" r:id="rId22" imgW="838200" imgH="596900" progId="Equation.3">
                  <p:embed/>
                </p:oleObj>
              </mc:Choice>
              <mc:Fallback>
                <p:oleObj name="公式" r:id="rId22" imgW="838200" imgH="596900" progId="Equation.3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5213350"/>
                        <a:ext cx="1219200" cy="868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4114800" y="5029200"/>
          <a:ext cx="1752600" cy="133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05" name="公式" r:id="rId24" imgW="1320227" imgH="1002865" progId="Equation.3">
                  <p:embed/>
                </p:oleObj>
              </mc:Choice>
              <mc:Fallback>
                <p:oleObj name="公式" r:id="rId24" imgW="1320227" imgH="1002865" progId="Equation.3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5029200"/>
                        <a:ext cx="1752600" cy="133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6096000" y="5334000"/>
          <a:ext cx="1147763" cy="78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06" name="公式" r:id="rId26" imgW="876300" imgH="596900" progId="Equation.3">
                  <p:embed/>
                </p:oleObj>
              </mc:Choice>
              <mc:Fallback>
                <p:oleObj name="公式" r:id="rId26" imgW="876300" imgH="596900" progId="Equation.3">
                  <p:embed/>
                  <p:pic>
                    <p:nvPicPr>
                      <p:cNvPr id="0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5334000"/>
                        <a:ext cx="1147763" cy="782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8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08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8586" grpId="0" animBg="1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8306" name="Object 2"/>
          <p:cNvGraphicFramePr>
            <a:graphicFrameLocks noChangeAspect="1"/>
          </p:cNvGraphicFramePr>
          <p:nvPr/>
        </p:nvGraphicFramePr>
        <p:xfrm>
          <a:off x="838200" y="228600"/>
          <a:ext cx="7945438" cy="284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24" name="文档" r:id="rId3" imgW="5486400" imgH="1947672" progId="Word.Document.8">
                  <p:embed/>
                </p:oleObj>
              </mc:Choice>
              <mc:Fallback>
                <p:oleObj name="文档" r:id="rId3" imgW="5486400" imgH="1947672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28600"/>
                        <a:ext cx="7945438" cy="2840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07" name="Object 3"/>
          <p:cNvGraphicFramePr>
            <a:graphicFrameLocks noChangeAspect="1"/>
          </p:cNvGraphicFramePr>
          <p:nvPr/>
        </p:nvGraphicFramePr>
        <p:xfrm>
          <a:off x="838200" y="2514600"/>
          <a:ext cx="8305800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25" name="文档" r:id="rId5" imgW="5486400" imgH="393192" progId="Word.Document.8">
                  <p:embed/>
                </p:oleObj>
              </mc:Choice>
              <mc:Fallback>
                <p:oleObj name="文档" r:id="rId5" imgW="5486400" imgH="393192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514600"/>
                        <a:ext cx="8305800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08" name="Object 4"/>
          <p:cNvGraphicFramePr>
            <a:graphicFrameLocks noChangeAspect="1"/>
          </p:cNvGraphicFramePr>
          <p:nvPr/>
        </p:nvGraphicFramePr>
        <p:xfrm>
          <a:off x="1143000" y="3276600"/>
          <a:ext cx="1312863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26" name="公式" r:id="rId7" imgW="787058" imgH="266584" progId="Equation.3">
                  <p:embed/>
                </p:oleObj>
              </mc:Choice>
              <mc:Fallback>
                <p:oleObj name="公式" r:id="rId7" imgW="787058" imgH="266584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276600"/>
                        <a:ext cx="1312863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09" name="Object 5"/>
          <p:cNvGraphicFramePr>
            <a:graphicFrameLocks noChangeAspect="1"/>
          </p:cNvGraphicFramePr>
          <p:nvPr/>
        </p:nvGraphicFramePr>
        <p:xfrm>
          <a:off x="2514600" y="3060700"/>
          <a:ext cx="4419600" cy="89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27" name="公式" r:id="rId9" imgW="2946400" imgH="596900" progId="Equation.3">
                  <p:embed/>
                </p:oleObj>
              </mc:Choice>
              <mc:Fallback>
                <p:oleObj name="公式" r:id="rId9" imgW="2946400" imgH="5969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060700"/>
                        <a:ext cx="4419600" cy="896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10" name="Object 6"/>
          <p:cNvGraphicFramePr>
            <a:graphicFrameLocks noChangeAspect="1"/>
          </p:cNvGraphicFramePr>
          <p:nvPr/>
        </p:nvGraphicFramePr>
        <p:xfrm>
          <a:off x="2514600" y="4060825"/>
          <a:ext cx="6248400" cy="89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28" name="公式" r:id="rId11" imgW="3924300" imgH="558800" progId="Equation.3">
                  <p:embed/>
                </p:oleObj>
              </mc:Choice>
              <mc:Fallback>
                <p:oleObj name="公式" r:id="rId11" imgW="3924300" imgH="558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060825"/>
                        <a:ext cx="6248400" cy="890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11" name="Object 7"/>
          <p:cNvGraphicFramePr>
            <a:graphicFrameLocks noChangeAspect="1"/>
          </p:cNvGraphicFramePr>
          <p:nvPr/>
        </p:nvGraphicFramePr>
        <p:xfrm>
          <a:off x="914400" y="5110163"/>
          <a:ext cx="8001000" cy="1290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29" name="文档" r:id="rId13" imgW="5486400" imgH="886968" progId="Word.Document.8">
                  <p:embed/>
                </p:oleObj>
              </mc:Choice>
              <mc:Fallback>
                <p:oleObj name="文档" r:id="rId13" imgW="5486400" imgH="886968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110163"/>
                        <a:ext cx="8001000" cy="1290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8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8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8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8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8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8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330" name="Object 2"/>
          <p:cNvGraphicFramePr>
            <a:graphicFrameLocks noChangeAspect="1"/>
          </p:cNvGraphicFramePr>
          <p:nvPr/>
        </p:nvGraphicFramePr>
        <p:xfrm>
          <a:off x="911225" y="330200"/>
          <a:ext cx="7851775" cy="218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47" name="文档" r:id="rId3" imgW="5486400" imgH="1536192" progId="Word.Document.8">
                  <p:embed/>
                </p:oleObj>
              </mc:Choice>
              <mc:Fallback>
                <p:oleObj name="文档" r:id="rId3" imgW="5486400" imgH="1536192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1225" y="330200"/>
                        <a:ext cx="7851775" cy="218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1" name="Object 3"/>
          <p:cNvGraphicFramePr>
            <a:graphicFrameLocks noChangeAspect="1"/>
          </p:cNvGraphicFramePr>
          <p:nvPr/>
        </p:nvGraphicFramePr>
        <p:xfrm>
          <a:off x="911225" y="2130425"/>
          <a:ext cx="8004175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48" name="文档" r:id="rId5" imgW="5419344" imgH="612648" progId="Word.Document.8">
                  <p:embed/>
                </p:oleObj>
              </mc:Choice>
              <mc:Fallback>
                <p:oleObj name="文档" r:id="rId5" imgW="5419344" imgH="612648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1225" y="2130425"/>
                        <a:ext cx="8004175" cy="89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2" name="Object 4"/>
          <p:cNvGraphicFramePr>
            <a:graphicFrameLocks noChangeAspect="1"/>
          </p:cNvGraphicFramePr>
          <p:nvPr/>
        </p:nvGraphicFramePr>
        <p:xfrm>
          <a:off x="914400" y="3048000"/>
          <a:ext cx="8382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49" name="文档" r:id="rId7" imgW="5486400" imgH="316992" progId="Word.Document.8">
                  <p:embed/>
                </p:oleObj>
              </mc:Choice>
              <mc:Fallback>
                <p:oleObj name="文档" r:id="rId7" imgW="5486400" imgH="316992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048000"/>
                        <a:ext cx="83820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3" name="Object 5"/>
          <p:cNvGraphicFramePr>
            <a:graphicFrameLocks noChangeAspect="1"/>
          </p:cNvGraphicFramePr>
          <p:nvPr/>
        </p:nvGraphicFramePr>
        <p:xfrm>
          <a:off x="1066800" y="3581400"/>
          <a:ext cx="8686800" cy="1427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50" name="文档" r:id="rId9" imgW="5486400" imgH="902208" progId="Word.Document.8">
                  <p:embed/>
                </p:oleObj>
              </mc:Choice>
              <mc:Fallback>
                <p:oleObj name="文档" r:id="rId9" imgW="5486400" imgH="902208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581400"/>
                        <a:ext cx="8686800" cy="1427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4" name="Object 6"/>
          <p:cNvGraphicFramePr>
            <a:graphicFrameLocks noChangeAspect="1"/>
          </p:cNvGraphicFramePr>
          <p:nvPr/>
        </p:nvGraphicFramePr>
        <p:xfrm>
          <a:off x="2667000" y="4800600"/>
          <a:ext cx="495300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51" name="公式" r:id="rId11" imgW="3340100" imgH="1079500" progId="Equation.3">
                  <p:embed/>
                </p:oleObj>
              </mc:Choice>
              <mc:Fallback>
                <p:oleObj name="公式" r:id="rId11" imgW="3340100" imgH="10795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800600"/>
                        <a:ext cx="4953000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9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9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9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9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9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8" name="Text Box 4"/>
          <p:cNvSpPr txBox="1">
            <a:spLocks noChangeArrowheads="1"/>
          </p:cNvSpPr>
          <p:nvPr/>
        </p:nvSpPr>
        <p:spPr bwMode="auto">
          <a:xfrm>
            <a:off x="457200" y="457200"/>
            <a:ext cx="8458200" cy="2227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latin typeface="Arial" panose="020B0604020202020204" pitchFamily="34" charset="0"/>
                <a:ea typeface="楷体_GB2312" pitchFamily="49" charset="-122"/>
              </a:rPr>
              <a:t>       </a:t>
            </a:r>
            <a:r>
              <a:rPr lang="zh-CN" altLang="en-US" sz="2800" b="1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rPr>
              <a:t>例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1-17</a:t>
            </a:r>
            <a:r>
              <a:rPr lang="zh-CN" altLang="en-US" sz="2800" b="1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rPr>
              <a:t>：</a:t>
            </a:r>
            <a:r>
              <a:rPr lang="zh-CN" altLang="en-US" sz="2800" b="1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rPr>
              <a:t>在一个每题答案有</a:t>
            </a:r>
            <a:r>
              <a:rPr lang="en-US" altLang="zh-CN" sz="2800" b="1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rPr>
              <a:t>4</a:t>
            </a:r>
            <a:r>
              <a:rPr lang="zh-CN" altLang="en-US" sz="2800" b="1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rPr>
              <a:t>种选择的测验中，只有一种答案是正确的。学生不知道问题的正确答案时，他就会作随机猜测。倘若我们假定一个学生确实懂了和胡乱猜测的概率都是</a:t>
            </a:r>
            <a:r>
              <a:rPr lang="en-US" altLang="zh-CN" sz="2800" b="1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rPr>
              <a:t>1/2</a:t>
            </a:r>
            <a:r>
              <a:rPr lang="zh-CN" altLang="en-US" sz="2800" b="1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rPr>
              <a:t>，现在从卷面上看某指定题是答对了。求该学生对该题确实是懂的概率。</a:t>
            </a:r>
          </a:p>
        </p:txBody>
      </p:sp>
      <p:sp>
        <p:nvSpPr>
          <p:cNvPr id="103429" name="Text Box 5"/>
          <p:cNvSpPr txBox="1">
            <a:spLocks noChangeArrowheads="1"/>
          </p:cNvSpPr>
          <p:nvPr/>
        </p:nvSpPr>
        <p:spPr bwMode="auto">
          <a:xfrm>
            <a:off x="1066800" y="2667000"/>
            <a:ext cx="7924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>
                <a:solidFill>
                  <a:srgbClr val="EE0000"/>
                </a:solidFill>
                <a:latin typeface="Arial" panose="020B0604020202020204" pitchFamily="34" charset="0"/>
                <a:ea typeface="楷体_GB2312" pitchFamily="49" charset="-122"/>
              </a:rPr>
              <a:t>解：</a:t>
            </a:r>
            <a:r>
              <a:rPr lang="zh-CN" altLang="en-US" sz="2800" b="1">
                <a:solidFill>
                  <a:srgbClr val="0000D0"/>
                </a:solidFill>
                <a:latin typeface="Arial" panose="020B0604020202020204" pitchFamily="34" charset="0"/>
                <a:ea typeface="楷体_GB2312" pitchFamily="49" charset="-122"/>
              </a:rPr>
              <a:t>设    ：“该生对某指定问题作出正确回答</a:t>
            </a:r>
            <a:r>
              <a:rPr lang="zh-CN" altLang="en-US" sz="2800">
                <a:solidFill>
                  <a:srgbClr val="0000D0"/>
                </a:solidFill>
                <a:latin typeface="Arial" panose="020B0604020202020204" pitchFamily="34" charset="0"/>
                <a:ea typeface="楷体_GB2312" pitchFamily="49" charset="-122"/>
              </a:rPr>
              <a:t>”，</a:t>
            </a:r>
          </a:p>
        </p:txBody>
      </p:sp>
      <p:sp>
        <p:nvSpPr>
          <p:cNvPr id="103430" name="Text Box 6"/>
          <p:cNvSpPr txBox="1">
            <a:spLocks noChangeArrowheads="1"/>
          </p:cNvSpPr>
          <p:nvPr/>
        </p:nvSpPr>
        <p:spPr bwMode="auto">
          <a:xfrm>
            <a:off x="533400" y="3062288"/>
            <a:ext cx="4343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latin typeface="Arial" panose="020B0604020202020204" pitchFamily="34" charset="0"/>
                <a:ea typeface="楷体_GB2312" pitchFamily="49" charset="-122"/>
              </a:rPr>
              <a:t>   </a:t>
            </a:r>
            <a:r>
              <a:rPr lang="en-US" altLang="zh-CN" sz="2800">
                <a:solidFill>
                  <a:srgbClr val="0000D0"/>
                </a:solidFill>
                <a:latin typeface="Arial" panose="020B0604020202020204" pitchFamily="34" charset="0"/>
                <a:ea typeface="楷体_GB2312" pitchFamily="49" charset="-122"/>
              </a:rPr>
              <a:t>:“</a:t>
            </a:r>
            <a:r>
              <a:rPr lang="zh-CN" altLang="en-US" sz="2800" b="1">
                <a:solidFill>
                  <a:srgbClr val="0000D0"/>
                </a:solidFill>
                <a:latin typeface="Arial" panose="020B0604020202020204" pitchFamily="34" charset="0"/>
                <a:ea typeface="楷体_GB2312" pitchFamily="49" charset="-122"/>
              </a:rPr>
              <a:t>该生确实会做该题</a:t>
            </a:r>
            <a:r>
              <a:rPr lang="zh-CN" altLang="en-US" sz="2800">
                <a:solidFill>
                  <a:srgbClr val="0000D0"/>
                </a:solidFill>
                <a:latin typeface="Arial" panose="020B0604020202020204" pitchFamily="34" charset="0"/>
                <a:ea typeface="楷体_GB2312" pitchFamily="49" charset="-122"/>
              </a:rPr>
              <a:t>”，</a:t>
            </a:r>
          </a:p>
        </p:txBody>
      </p:sp>
      <p:sp>
        <p:nvSpPr>
          <p:cNvPr id="103431" name="Text Box 7"/>
          <p:cNvSpPr txBox="1">
            <a:spLocks noChangeArrowheads="1"/>
          </p:cNvSpPr>
          <p:nvPr/>
        </p:nvSpPr>
        <p:spPr bwMode="auto">
          <a:xfrm>
            <a:off x="3962400" y="3062288"/>
            <a:ext cx="5867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latin typeface="Arial" panose="020B0604020202020204" pitchFamily="34" charset="0"/>
                <a:ea typeface="楷体_GB2312" pitchFamily="49" charset="-122"/>
              </a:rPr>
              <a:t>     </a:t>
            </a:r>
            <a:r>
              <a:rPr lang="en-US" altLang="zh-CN" sz="2800">
                <a:solidFill>
                  <a:srgbClr val="0000D0"/>
                </a:solidFill>
                <a:latin typeface="Arial" panose="020B0604020202020204" pitchFamily="34" charset="0"/>
                <a:ea typeface="楷体_GB2312" pitchFamily="49" charset="-122"/>
              </a:rPr>
              <a:t>:“</a:t>
            </a:r>
            <a:r>
              <a:rPr lang="zh-CN" altLang="en-US" sz="2800" b="1">
                <a:solidFill>
                  <a:srgbClr val="0000D0"/>
                </a:solidFill>
                <a:latin typeface="Arial" panose="020B0604020202020204" pitchFamily="34" charset="0"/>
                <a:ea typeface="楷体_GB2312" pitchFamily="49" charset="-122"/>
              </a:rPr>
              <a:t>该生是胡乱猜测该题答案</a:t>
            </a:r>
            <a:r>
              <a:rPr lang="zh-CN" altLang="en-US" sz="2800">
                <a:solidFill>
                  <a:srgbClr val="0000D0"/>
                </a:solidFill>
                <a:latin typeface="Arial" panose="020B0604020202020204" pitchFamily="34" charset="0"/>
                <a:ea typeface="楷体_GB2312" pitchFamily="49" charset="-122"/>
              </a:rPr>
              <a:t>”，</a:t>
            </a:r>
          </a:p>
        </p:txBody>
      </p:sp>
      <p:sp>
        <p:nvSpPr>
          <p:cNvPr id="103432" name="Text Box 8"/>
          <p:cNvSpPr txBox="1">
            <a:spLocks noChangeArrowheads="1"/>
          </p:cNvSpPr>
          <p:nvPr/>
        </p:nvSpPr>
        <p:spPr bwMode="auto">
          <a:xfrm>
            <a:off x="533400" y="3505200"/>
            <a:ext cx="2514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>
                <a:solidFill>
                  <a:srgbClr val="0000D0"/>
                </a:solidFill>
                <a:latin typeface="Arial" panose="020B0604020202020204" pitchFamily="34" charset="0"/>
                <a:ea typeface="楷体_GB2312" pitchFamily="49" charset="-122"/>
              </a:rPr>
              <a:t>由题意，知</a:t>
            </a:r>
            <a:r>
              <a:rPr lang="zh-CN" altLang="en-US" sz="2800">
                <a:solidFill>
                  <a:srgbClr val="0000D0"/>
                </a:solidFill>
                <a:latin typeface="Arial" panose="020B0604020202020204" pitchFamily="34" charset="0"/>
                <a:ea typeface="楷体_GB2312" pitchFamily="49" charset="-122"/>
              </a:rPr>
              <a:t>：</a:t>
            </a:r>
          </a:p>
        </p:txBody>
      </p:sp>
      <p:graphicFrame>
        <p:nvGraphicFramePr>
          <p:cNvPr id="103433" name="Object 9"/>
          <p:cNvGraphicFramePr>
            <a:graphicFrameLocks noChangeAspect="1"/>
          </p:cNvGraphicFramePr>
          <p:nvPr/>
        </p:nvGraphicFramePr>
        <p:xfrm>
          <a:off x="2590800" y="3540125"/>
          <a:ext cx="326390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80" name="Equation" r:id="rId3" imgW="1498600" imgH="228600" progId="Equation.DSMT4">
                  <p:embed/>
                </p:oleObj>
              </mc:Choice>
              <mc:Fallback>
                <p:oleObj name="Equation" r:id="rId3" imgW="1498600" imgH="228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540125"/>
                        <a:ext cx="3263900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34" name="Object 10"/>
          <p:cNvGraphicFramePr>
            <a:graphicFrameLocks noChangeAspect="1"/>
          </p:cNvGraphicFramePr>
          <p:nvPr/>
        </p:nvGraphicFramePr>
        <p:xfrm>
          <a:off x="6019800" y="3505200"/>
          <a:ext cx="2095500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81" name="Equation" r:id="rId5" imgW="952087" imgH="279279" progId="Equation.DSMT4">
                  <p:embed/>
                </p:oleObj>
              </mc:Choice>
              <mc:Fallback>
                <p:oleObj name="Equation" r:id="rId5" imgW="952087" imgH="279279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3505200"/>
                        <a:ext cx="2095500" cy="614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35" name="Text Box 11"/>
          <p:cNvSpPr txBox="1">
            <a:spLocks noChangeArrowheads="1"/>
          </p:cNvSpPr>
          <p:nvPr/>
        </p:nvSpPr>
        <p:spPr bwMode="auto">
          <a:xfrm>
            <a:off x="533400" y="3886200"/>
            <a:ext cx="1143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>
                <a:solidFill>
                  <a:srgbClr val="0000D0"/>
                </a:solidFill>
                <a:latin typeface="Arial" panose="020B0604020202020204" pitchFamily="34" charset="0"/>
                <a:ea typeface="楷体_GB2312" pitchFamily="49" charset="-122"/>
              </a:rPr>
              <a:t>故</a:t>
            </a:r>
            <a:r>
              <a:rPr lang="zh-CN" altLang="en-US" sz="2800">
                <a:solidFill>
                  <a:srgbClr val="0000D0"/>
                </a:solidFill>
                <a:latin typeface="Arial" panose="020B0604020202020204" pitchFamily="34" charset="0"/>
                <a:ea typeface="楷体_GB2312" pitchFamily="49" charset="-122"/>
              </a:rPr>
              <a:t>，</a:t>
            </a:r>
          </a:p>
        </p:txBody>
      </p:sp>
      <p:graphicFrame>
        <p:nvGraphicFramePr>
          <p:cNvPr id="103436" name="Object 12"/>
          <p:cNvGraphicFramePr>
            <a:graphicFrameLocks noChangeAspect="1"/>
          </p:cNvGraphicFramePr>
          <p:nvPr/>
        </p:nvGraphicFramePr>
        <p:xfrm>
          <a:off x="1676400" y="3962400"/>
          <a:ext cx="6324600" cy="103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82" name="Equation" r:id="rId7" imgW="2959100" imgH="482600" progId="Equation.DSMT4">
                  <p:embed/>
                </p:oleObj>
              </mc:Choice>
              <mc:Fallback>
                <p:oleObj name="Equation" r:id="rId7" imgW="2959100" imgH="4826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962400"/>
                        <a:ext cx="6324600" cy="1033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37" name="Object 13"/>
          <p:cNvGraphicFramePr>
            <a:graphicFrameLocks noChangeAspect="1"/>
          </p:cNvGraphicFramePr>
          <p:nvPr/>
        </p:nvGraphicFramePr>
        <p:xfrm>
          <a:off x="2233613" y="2743200"/>
          <a:ext cx="357187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83" name="Equation" r:id="rId9" imgW="152268" imgH="164957" progId="Equation.DSMT4">
                  <p:embed/>
                </p:oleObj>
              </mc:Choice>
              <mc:Fallback>
                <p:oleObj name="Equation" r:id="rId9" imgW="152268" imgH="164957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3613" y="2743200"/>
                        <a:ext cx="357187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38" name="Object 14"/>
          <p:cNvGraphicFramePr>
            <a:graphicFrameLocks noChangeAspect="1"/>
          </p:cNvGraphicFramePr>
          <p:nvPr/>
        </p:nvGraphicFramePr>
        <p:xfrm>
          <a:off x="685800" y="3200400"/>
          <a:ext cx="287338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84" name="Equation" r:id="rId11" imgW="152268" imgH="164957" progId="Equation.DSMT4">
                  <p:embed/>
                </p:oleObj>
              </mc:Choice>
              <mc:Fallback>
                <p:oleObj name="Equation" r:id="rId11" imgW="152268" imgH="164957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200400"/>
                        <a:ext cx="287338" cy="31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39" name="Object 15"/>
          <p:cNvGraphicFramePr>
            <a:graphicFrameLocks noChangeAspect="1"/>
          </p:cNvGraphicFramePr>
          <p:nvPr/>
        </p:nvGraphicFramePr>
        <p:xfrm>
          <a:off x="4267200" y="3124200"/>
          <a:ext cx="32067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85" name="Equation" r:id="rId13" imgW="152334" imgH="190417" progId="Equation.DSMT4">
                  <p:embed/>
                </p:oleObj>
              </mc:Choice>
              <mc:Fallback>
                <p:oleObj name="Equation" r:id="rId13" imgW="152334" imgH="190417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3124200"/>
                        <a:ext cx="320675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40" name="Object 16"/>
          <p:cNvGraphicFramePr>
            <a:graphicFrameLocks noChangeAspect="1"/>
          </p:cNvGraphicFramePr>
          <p:nvPr/>
        </p:nvGraphicFramePr>
        <p:xfrm>
          <a:off x="2698750" y="4953000"/>
          <a:ext cx="3397250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86" name="Equation" r:id="rId15" imgW="1612900" imgH="393700" progId="Equation.DSMT4">
                  <p:embed/>
                </p:oleObj>
              </mc:Choice>
              <mc:Fallback>
                <p:oleObj name="Equation" r:id="rId15" imgW="1612900" imgH="3937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8750" y="4953000"/>
                        <a:ext cx="3397250" cy="827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41" name="Text Box 17" descr="苏格兰方格呢"/>
          <p:cNvSpPr txBox="1">
            <a:spLocks noChangeArrowheads="1"/>
          </p:cNvSpPr>
          <p:nvPr/>
        </p:nvSpPr>
        <p:spPr bwMode="auto">
          <a:xfrm>
            <a:off x="1143000" y="5867400"/>
            <a:ext cx="6019800" cy="519113"/>
          </a:xfrm>
          <a:prstGeom prst="rect">
            <a:avLst/>
          </a:prstGeom>
          <a:pattFill prst="plaid">
            <a:fgClr>
              <a:srgbClr val="7CF84A"/>
            </a:fgClr>
            <a:bgClr>
              <a:schemeClr val="bg1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>
                <a:solidFill>
                  <a:srgbClr val="EE0000"/>
                </a:solidFill>
                <a:latin typeface="Arial" panose="020B0604020202020204" pitchFamily="34" charset="0"/>
                <a:ea typeface="楷体_GB2312" pitchFamily="49" charset="-122"/>
              </a:rPr>
              <a:t>注：</a:t>
            </a:r>
            <a:r>
              <a:rPr lang="zh-CN" altLang="en-US" sz="2800" b="1">
                <a:solidFill>
                  <a:srgbClr val="0000D0"/>
                </a:solidFill>
                <a:latin typeface="Arial" panose="020B0604020202020204" pitchFamily="34" charset="0"/>
                <a:ea typeface="楷体_GB2312" pitchFamily="49" charset="-122"/>
              </a:rPr>
              <a:t>这为选择题的合理性提供依据。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3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3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3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3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3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3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3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3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3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3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03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03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03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103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8" grpId="0"/>
      <p:bldP spid="103429" grpId="0"/>
      <p:bldP spid="103430" grpId="0"/>
      <p:bldP spid="103431" grpId="0"/>
      <p:bldP spid="103432" grpId="0"/>
      <p:bldP spid="103435" grpId="0"/>
      <p:bldP spid="10344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0354" name="Object 2"/>
          <p:cNvGraphicFramePr>
            <a:graphicFrameLocks noChangeAspect="1"/>
          </p:cNvGraphicFramePr>
          <p:nvPr/>
        </p:nvGraphicFramePr>
        <p:xfrm>
          <a:off x="914400" y="320675"/>
          <a:ext cx="7924800" cy="127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02" name="文档" r:id="rId3" imgW="5486400" imgH="886968" progId="Word.Document.8">
                  <p:embed/>
                </p:oleObj>
              </mc:Choice>
              <mc:Fallback>
                <p:oleObj name="文档" r:id="rId3" imgW="5486400" imgH="886968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20675"/>
                        <a:ext cx="7924800" cy="1279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55" name="Object 3"/>
          <p:cNvGraphicFramePr>
            <a:graphicFrameLocks noChangeAspect="1"/>
          </p:cNvGraphicFramePr>
          <p:nvPr/>
        </p:nvGraphicFramePr>
        <p:xfrm>
          <a:off x="838200" y="1676400"/>
          <a:ext cx="807720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03" name="文档" r:id="rId5" imgW="5486400" imgH="384048" progId="Word.Document.8">
                  <p:embed/>
                </p:oleObj>
              </mc:Choice>
              <mc:Fallback>
                <p:oleObj name="文档" r:id="rId5" imgW="5486400" imgH="384048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676400"/>
                        <a:ext cx="8077200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56" name="Object 4"/>
          <p:cNvGraphicFramePr>
            <a:graphicFrameLocks noChangeAspect="1"/>
          </p:cNvGraphicFramePr>
          <p:nvPr/>
        </p:nvGraphicFramePr>
        <p:xfrm>
          <a:off x="228600" y="2152650"/>
          <a:ext cx="81534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04" name="文档" r:id="rId7" imgW="5486400" imgH="295656" progId="Word.Document.8">
                  <p:embed/>
                </p:oleObj>
              </mc:Choice>
              <mc:Fallback>
                <p:oleObj name="文档" r:id="rId7" imgW="5486400" imgH="295656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152650"/>
                        <a:ext cx="8153400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57" name="Object 5"/>
          <p:cNvGraphicFramePr>
            <a:graphicFrameLocks noChangeAspect="1"/>
          </p:cNvGraphicFramePr>
          <p:nvPr/>
        </p:nvGraphicFramePr>
        <p:xfrm>
          <a:off x="927100" y="2590800"/>
          <a:ext cx="8021638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05" name="文档" r:id="rId9" imgW="5464008" imgH="372787" progId="Word.Document.8">
                  <p:embed/>
                </p:oleObj>
              </mc:Choice>
              <mc:Fallback>
                <p:oleObj name="文档" r:id="rId9" imgW="5464008" imgH="372787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7100" y="2590800"/>
                        <a:ext cx="8021638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58" name="Object 6"/>
          <p:cNvGraphicFramePr>
            <a:graphicFrameLocks noChangeAspect="1"/>
          </p:cNvGraphicFramePr>
          <p:nvPr/>
        </p:nvGraphicFramePr>
        <p:xfrm>
          <a:off x="1790700" y="3957638"/>
          <a:ext cx="79629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06" name="文档" r:id="rId11" imgW="5273040" imgH="396240" progId="Word.Document.8">
                  <p:embed/>
                </p:oleObj>
              </mc:Choice>
              <mc:Fallback>
                <p:oleObj name="文档" r:id="rId11" imgW="5273040" imgH="396240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0700" y="3957638"/>
                        <a:ext cx="79629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59" name="Object 7"/>
          <p:cNvGraphicFramePr>
            <a:graphicFrameLocks noChangeAspect="1"/>
          </p:cNvGraphicFramePr>
          <p:nvPr/>
        </p:nvGraphicFramePr>
        <p:xfrm>
          <a:off x="4343400" y="2538413"/>
          <a:ext cx="8218488" cy="738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07" name="文档" r:id="rId13" imgW="5287598" imgH="477139" progId="Word.Document.8">
                  <p:embed/>
                </p:oleObj>
              </mc:Choice>
              <mc:Fallback>
                <p:oleObj name="文档" r:id="rId13" imgW="5287598" imgH="477139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2538413"/>
                        <a:ext cx="8218488" cy="738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60" name="Object 8"/>
          <p:cNvGraphicFramePr>
            <a:graphicFrameLocks noChangeAspect="1"/>
          </p:cNvGraphicFramePr>
          <p:nvPr/>
        </p:nvGraphicFramePr>
        <p:xfrm>
          <a:off x="1230313" y="3048000"/>
          <a:ext cx="331470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08" name="公式" r:id="rId15" imgW="2108200" imgH="342900" progId="Equation.3">
                  <p:embed/>
                </p:oleObj>
              </mc:Choice>
              <mc:Fallback>
                <p:oleObj name="公式" r:id="rId15" imgW="2108200" imgH="3429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0313" y="3048000"/>
                        <a:ext cx="3314700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61" name="Object 9"/>
          <p:cNvGraphicFramePr>
            <a:graphicFrameLocks noChangeAspect="1"/>
          </p:cNvGraphicFramePr>
          <p:nvPr/>
        </p:nvGraphicFramePr>
        <p:xfrm>
          <a:off x="5116513" y="3048000"/>
          <a:ext cx="3651250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09" name="公式" r:id="rId17" imgW="2298700" imgH="342900" progId="Equation.3">
                  <p:embed/>
                </p:oleObj>
              </mc:Choice>
              <mc:Fallback>
                <p:oleObj name="公式" r:id="rId17" imgW="2298700" imgH="3429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6513" y="3048000"/>
                        <a:ext cx="3651250" cy="54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62" name="Object 10"/>
          <p:cNvGraphicFramePr>
            <a:graphicFrameLocks noChangeAspect="1"/>
          </p:cNvGraphicFramePr>
          <p:nvPr/>
        </p:nvGraphicFramePr>
        <p:xfrm>
          <a:off x="925513" y="3657600"/>
          <a:ext cx="8077200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10" name="文档" r:id="rId19" imgW="5486400" imgH="295656" progId="Word.Document.8">
                  <p:embed/>
                </p:oleObj>
              </mc:Choice>
              <mc:Fallback>
                <p:oleObj name="文档" r:id="rId19" imgW="5486400" imgH="295656" progId="Word.Document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5513" y="3657600"/>
                        <a:ext cx="8077200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63" name="Object 11"/>
          <p:cNvGraphicFramePr>
            <a:graphicFrameLocks noChangeAspect="1"/>
          </p:cNvGraphicFramePr>
          <p:nvPr/>
        </p:nvGraphicFramePr>
        <p:xfrm>
          <a:off x="5257800" y="3733800"/>
          <a:ext cx="1676400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11" name="公式" r:id="rId21" imgW="1002865" imgH="609336" progId="Equation.3">
                  <p:embed/>
                </p:oleObj>
              </mc:Choice>
              <mc:Fallback>
                <p:oleObj name="公式" r:id="rId21" imgW="1002865" imgH="609336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3733800"/>
                        <a:ext cx="1676400" cy="102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64" name="Object 12"/>
          <p:cNvGraphicFramePr>
            <a:graphicFrameLocks noChangeAspect="1"/>
          </p:cNvGraphicFramePr>
          <p:nvPr/>
        </p:nvGraphicFramePr>
        <p:xfrm>
          <a:off x="914400" y="4724400"/>
          <a:ext cx="8229600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12" name="文档" r:id="rId23" imgW="5486400" imgH="393192" progId="Word.Document.8">
                  <p:embed/>
                </p:oleObj>
              </mc:Choice>
              <mc:Fallback>
                <p:oleObj name="文档" r:id="rId23" imgW="5486400" imgH="393192" progId="Word.Document.8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724400"/>
                        <a:ext cx="8229600" cy="588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65" name="Object 13"/>
          <p:cNvGraphicFramePr>
            <a:graphicFrameLocks noChangeAspect="1"/>
          </p:cNvGraphicFramePr>
          <p:nvPr/>
        </p:nvGraphicFramePr>
        <p:xfrm>
          <a:off x="2514600" y="5180013"/>
          <a:ext cx="3733800" cy="1068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13" name="公式" r:id="rId25" imgW="2349500" imgH="673100" progId="Equation.3">
                  <p:embed/>
                </p:oleObj>
              </mc:Choice>
              <mc:Fallback>
                <p:oleObj name="公式" r:id="rId25" imgW="2349500" imgH="6731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5180013"/>
                        <a:ext cx="3733800" cy="1068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0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0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0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0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0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0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0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0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0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0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0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00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8034" name="Object 2"/>
          <p:cNvGraphicFramePr>
            <a:graphicFrameLocks noChangeAspect="1"/>
          </p:cNvGraphicFramePr>
          <p:nvPr/>
        </p:nvGraphicFramePr>
        <p:xfrm>
          <a:off x="1692275" y="333375"/>
          <a:ext cx="6192838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16" name="文档" r:id="rId3" imgW="2790846" imgH="426851" progId="Word.Document.8">
                  <p:embed/>
                </p:oleObj>
              </mc:Choice>
              <mc:Fallback>
                <p:oleObj name="文档" r:id="rId3" imgW="2790846" imgH="426851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333375"/>
                        <a:ext cx="6192838" cy="928688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3B8729"/>
                          </a:gs>
                          <a:gs pos="50000">
                            <a:schemeClr val="bg1"/>
                          </a:gs>
                          <a:gs pos="100000">
                            <a:srgbClr val="3B8729"/>
                          </a:gs>
                        </a:gsLst>
                        <a:lin ang="5400000" scaled="1"/>
                      </a:gradFill>
                      <a:ln w="9525">
                        <a:solidFill>
                          <a:srgbClr val="80008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8035" name="Object 3"/>
          <p:cNvGraphicFramePr>
            <a:graphicFrameLocks noChangeAspect="1"/>
          </p:cNvGraphicFramePr>
          <p:nvPr/>
        </p:nvGraphicFramePr>
        <p:xfrm>
          <a:off x="898525" y="1268413"/>
          <a:ext cx="8245475" cy="460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17" name="文档" r:id="rId5" imgW="3695760" imgH="2028821" progId="Word.Document.8">
                  <p:embed/>
                </p:oleObj>
              </mc:Choice>
              <mc:Fallback>
                <p:oleObj name="文档" r:id="rId5" imgW="3695760" imgH="2028821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8525" y="1268413"/>
                        <a:ext cx="8245475" cy="460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8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28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9058" name="Object 2" descr="小纸屑"/>
          <p:cNvGraphicFramePr>
            <a:graphicFrameLocks noChangeAspect="1"/>
          </p:cNvGraphicFramePr>
          <p:nvPr/>
        </p:nvGraphicFramePr>
        <p:xfrm>
          <a:off x="762000" y="381000"/>
          <a:ext cx="7929563" cy="591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39" name="Document" r:id="rId4" imgW="3743270" imgH="2790843" progId="Word.Document.8">
                  <p:embed/>
                </p:oleObj>
              </mc:Choice>
              <mc:Fallback>
                <p:oleObj name="Document" r:id="rId4" imgW="3743270" imgH="2790843" progId="Word.Document.8">
                  <p:embed/>
                  <p:pic>
                    <p:nvPicPr>
                      <p:cNvPr id="0" name="Object 2" descr="小纸屑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81000"/>
                        <a:ext cx="7929563" cy="5911850"/>
                      </a:xfrm>
                      <a:prstGeom prst="rect">
                        <a:avLst/>
                      </a:prstGeom>
                      <a:pattFill prst="smConfetti">
                        <a:fgClr>
                          <a:schemeClr val="accent1"/>
                        </a:fgClr>
                        <a:bgClr>
                          <a:schemeClr val="bg1"/>
                        </a:bgClr>
                      </a:pattFill>
                      <a:ln w="9525">
                        <a:solidFill>
                          <a:srgbClr val="333333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9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0082" name="Object 2"/>
          <p:cNvGraphicFramePr>
            <a:graphicFrameLocks noChangeAspect="1"/>
          </p:cNvGraphicFramePr>
          <p:nvPr/>
        </p:nvGraphicFramePr>
        <p:xfrm>
          <a:off x="2057400" y="838200"/>
          <a:ext cx="4765675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64" name="文档" r:id="rId3" imgW="2810605" imgH="488139" progId="Word.Document.8">
                  <p:embed/>
                </p:oleObj>
              </mc:Choice>
              <mc:Fallback>
                <p:oleObj name="文档" r:id="rId3" imgW="2810605" imgH="488139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838200"/>
                        <a:ext cx="4765675" cy="831850"/>
                      </a:xfrm>
                      <a:prstGeom prst="rect">
                        <a:avLst/>
                      </a:prstGeom>
                      <a:solidFill>
                        <a:srgbClr val="3366FF"/>
                      </a:solidFill>
                      <a:ln w="9525">
                        <a:solidFill>
                          <a:srgbClr val="80008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083" name="Object 3"/>
          <p:cNvGraphicFramePr>
            <a:graphicFrameLocks noChangeAspect="1"/>
          </p:cNvGraphicFramePr>
          <p:nvPr/>
        </p:nvGraphicFramePr>
        <p:xfrm>
          <a:off x="968375" y="1865313"/>
          <a:ext cx="7799388" cy="369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65" name="文档" r:id="rId5" imgW="2929104" imgH="1388348" progId="Word.Document.8">
                  <p:embed/>
                </p:oleObj>
              </mc:Choice>
              <mc:Fallback>
                <p:oleObj name="文档" r:id="rId5" imgW="2929104" imgH="1388348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8375" y="1865313"/>
                        <a:ext cx="7799388" cy="369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30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5202" name="Object 2"/>
          <p:cNvGraphicFramePr>
            <a:graphicFrameLocks noChangeAspect="1"/>
          </p:cNvGraphicFramePr>
          <p:nvPr/>
        </p:nvGraphicFramePr>
        <p:xfrm>
          <a:off x="977900" y="1703388"/>
          <a:ext cx="6069013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88" name="Document" r:id="rId4" imgW="2886208" imgH="361981" progId="Word.Document.8">
                  <p:embed/>
                </p:oleObj>
              </mc:Choice>
              <mc:Fallback>
                <p:oleObj name="Document" r:id="rId4" imgW="2886208" imgH="361981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7900" y="1703388"/>
                        <a:ext cx="6069013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808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1301750" y="2974975"/>
          <a:ext cx="4881563" cy="76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89" name="Document" r:id="rId7" imgW="2350705" imgH="371838" progId="Word.Document.8">
                  <p:embed/>
                </p:oleObj>
              </mc:Choice>
              <mc:Fallback>
                <p:oleObj name="Document" r:id="rId7" imgW="2350705" imgH="371838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1750" y="2974975"/>
                        <a:ext cx="4881563" cy="760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808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5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602" name="Object 2" descr="羊皮纸"/>
          <p:cNvGraphicFramePr>
            <a:graphicFrameLocks noChangeAspect="1"/>
          </p:cNvGraphicFramePr>
          <p:nvPr/>
        </p:nvGraphicFramePr>
        <p:xfrm>
          <a:off x="765175" y="463550"/>
          <a:ext cx="7777163" cy="1465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25" name="Document" r:id="rId4" imgW="5751495" imgH="1098450" progId="Word.Document.8">
                  <p:embed/>
                </p:oleObj>
              </mc:Choice>
              <mc:Fallback>
                <p:oleObj name="Document" r:id="rId4" imgW="5751495" imgH="1098450" progId="Word.Document.8">
                  <p:embed/>
                  <p:pic>
                    <p:nvPicPr>
                      <p:cNvPr id="0" name="Object 2" descr="羊皮纸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175" y="463550"/>
                        <a:ext cx="7777163" cy="1465263"/>
                      </a:xfrm>
                      <a:prstGeom prst="rect">
                        <a:avLst/>
                      </a:prstGeom>
                      <a:blipFill dpi="0" rotWithShape="1">
                        <a:blip r:embed="rId6"/>
                        <a:srcRect/>
                        <a:tile tx="0" ty="0" sx="100000" sy="100000" flip="none" algn="tl"/>
                      </a:blip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03" name="Object 3" descr="小纸屑"/>
          <p:cNvGraphicFramePr>
            <a:graphicFrameLocks noChangeAspect="1"/>
          </p:cNvGraphicFramePr>
          <p:nvPr/>
        </p:nvGraphicFramePr>
        <p:xfrm>
          <a:off x="693738" y="2222500"/>
          <a:ext cx="7993062" cy="4478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26" name="Document" r:id="rId8" imgW="5886331" imgH="3286171" progId="Word.Document.8">
                  <p:embed/>
                </p:oleObj>
              </mc:Choice>
              <mc:Fallback>
                <p:oleObj name="Document" r:id="rId8" imgW="5886331" imgH="3286171" progId="Word.Document.8">
                  <p:embed/>
                  <p:pic>
                    <p:nvPicPr>
                      <p:cNvPr id="0" name="Object 3" descr="小纸屑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738" y="2222500"/>
                        <a:ext cx="7993062" cy="4478338"/>
                      </a:xfrm>
                      <a:prstGeom prst="rect">
                        <a:avLst/>
                      </a:prstGeom>
                      <a:pattFill prst="smConfetti">
                        <a:fgClr>
                          <a:schemeClr val="accent1"/>
                        </a:fgClr>
                        <a:bgClr>
                          <a:schemeClr val="bg1"/>
                        </a:bgClr>
                      </a:patt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04" name="Object 4"/>
          <p:cNvGraphicFramePr>
            <a:graphicFrameLocks noChangeAspect="1"/>
          </p:cNvGraphicFramePr>
          <p:nvPr/>
        </p:nvGraphicFramePr>
        <p:xfrm>
          <a:off x="2917825" y="2720975"/>
          <a:ext cx="427038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27" name="文档" r:id="rId10" imgW="247536" imgH="371429" progId="Word.Document.8">
                  <p:embed/>
                </p:oleObj>
              </mc:Choice>
              <mc:Fallback>
                <p:oleObj name="文档" r:id="rId10" imgW="247536" imgH="371429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7825" y="2720975"/>
                        <a:ext cx="427038" cy="588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05" name="Object 5"/>
          <p:cNvGraphicFramePr>
            <a:graphicFrameLocks noChangeAspect="1"/>
          </p:cNvGraphicFramePr>
          <p:nvPr/>
        </p:nvGraphicFramePr>
        <p:xfrm>
          <a:off x="3278188" y="2720975"/>
          <a:ext cx="4365625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28" name="文档" r:id="rId12" imgW="3190971" imgH="380876" progId="Word.Document.8">
                  <p:embed/>
                </p:oleObj>
              </mc:Choice>
              <mc:Fallback>
                <p:oleObj name="文档" r:id="rId12" imgW="3190971" imgH="380876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8188" y="2720975"/>
                        <a:ext cx="4365625" cy="60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06" name="Object 6"/>
          <p:cNvGraphicFramePr>
            <a:graphicFrameLocks noChangeAspect="1"/>
          </p:cNvGraphicFramePr>
          <p:nvPr/>
        </p:nvGraphicFramePr>
        <p:xfrm>
          <a:off x="687388" y="3146425"/>
          <a:ext cx="1120775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29" name="文档" r:id="rId14" imgW="819271" imgH="504776" progId="Word.Document.8">
                  <p:embed/>
                </p:oleObj>
              </mc:Choice>
              <mc:Fallback>
                <p:oleObj name="文档" r:id="rId14" imgW="819271" imgH="504776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388" y="3146425"/>
                        <a:ext cx="1120775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07" name="Object 7"/>
          <p:cNvGraphicFramePr>
            <a:graphicFrameLocks noChangeAspect="1"/>
          </p:cNvGraphicFramePr>
          <p:nvPr/>
        </p:nvGraphicFramePr>
        <p:xfrm>
          <a:off x="1838325" y="3087688"/>
          <a:ext cx="2994025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30" name="文档" r:id="rId16" imgW="2276411" imgH="514223" progId="Word.Document.8">
                  <p:embed/>
                </p:oleObj>
              </mc:Choice>
              <mc:Fallback>
                <p:oleObj name="文档" r:id="rId16" imgW="2276411" imgH="514223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8325" y="3087688"/>
                        <a:ext cx="2994025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08" name="Object 8"/>
          <p:cNvGraphicFramePr>
            <a:graphicFrameLocks noChangeAspect="1"/>
          </p:cNvGraphicFramePr>
          <p:nvPr/>
        </p:nvGraphicFramePr>
        <p:xfrm>
          <a:off x="685800" y="3657600"/>
          <a:ext cx="7772400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31" name="Document" r:id="rId19" imgW="6067461" imgH="723962" progId="Word.Document.8">
                  <p:embed/>
                </p:oleObj>
              </mc:Choice>
              <mc:Fallback>
                <p:oleObj name="Document" r:id="rId19" imgW="6067461" imgH="723962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657600"/>
                        <a:ext cx="7772400" cy="989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09" name="Object 9"/>
          <p:cNvGraphicFramePr>
            <a:graphicFrameLocks noChangeAspect="1"/>
          </p:cNvGraphicFramePr>
          <p:nvPr/>
        </p:nvGraphicFramePr>
        <p:xfrm>
          <a:off x="3436938" y="4194175"/>
          <a:ext cx="4319587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32" name="Document" r:id="rId22" imgW="2924269" imgH="247529" progId="Word.Document.8">
                  <p:embed/>
                </p:oleObj>
              </mc:Choice>
              <mc:Fallback>
                <p:oleObj name="Document" r:id="rId22" imgW="2924269" imgH="247529" progId="Word.Document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6938" y="4194175"/>
                        <a:ext cx="4319587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10" name="Object 10"/>
          <p:cNvGraphicFramePr>
            <a:graphicFrameLocks noChangeAspect="1"/>
          </p:cNvGraphicFramePr>
          <p:nvPr/>
        </p:nvGraphicFramePr>
        <p:xfrm>
          <a:off x="3043238" y="4572000"/>
          <a:ext cx="4508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33" name="Document" r:id="rId25" imgW="3171805" imgH="266694" progId="Word.Document.8">
                  <p:embed/>
                </p:oleObj>
              </mc:Choice>
              <mc:Fallback>
                <p:oleObj name="Document" r:id="rId25" imgW="3171805" imgH="266694" progId="Word.Document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3238" y="4572000"/>
                        <a:ext cx="4508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11" name="Object 11"/>
          <p:cNvGraphicFramePr>
            <a:graphicFrameLocks noChangeAspect="1"/>
          </p:cNvGraphicFramePr>
          <p:nvPr/>
        </p:nvGraphicFramePr>
        <p:xfrm>
          <a:off x="4343400" y="5105400"/>
          <a:ext cx="2801938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34" name="文档" r:id="rId27" imgW="1904973" imgH="285860" progId="Word.Document.8">
                  <p:embed/>
                </p:oleObj>
              </mc:Choice>
              <mc:Fallback>
                <p:oleObj name="文档" r:id="rId27" imgW="1904973" imgH="285860" progId="Word.Document.8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5105400"/>
                        <a:ext cx="2801938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12" name="Object 12"/>
          <p:cNvGraphicFramePr>
            <a:graphicFrameLocks noChangeAspect="1"/>
          </p:cNvGraphicFramePr>
          <p:nvPr/>
        </p:nvGraphicFramePr>
        <p:xfrm>
          <a:off x="1981200" y="5715000"/>
          <a:ext cx="1871663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35" name="文档" r:id="rId29" imgW="790657" imgH="476163" progId="Word.Document.8">
                  <p:embed/>
                </p:oleObj>
              </mc:Choice>
              <mc:Fallback>
                <p:oleObj name="文档" r:id="rId29" imgW="790657" imgH="476163" progId="Word.Document.8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5715000"/>
                        <a:ext cx="1871663" cy="827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13" name="Object 13"/>
          <p:cNvGraphicFramePr>
            <a:graphicFrameLocks noChangeAspect="1"/>
          </p:cNvGraphicFramePr>
          <p:nvPr/>
        </p:nvGraphicFramePr>
        <p:xfrm>
          <a:off x="3810000" y="5562600"/>
          <a:ext cx="2625725" cy="1444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36" name="文档" r:id="rId32" imgW="2104999" imgH="676184" progId="Word.Document.8">
                  <p:embed/>
                </p:oleObj>
              </mc:Choice>
              <mc:Fallback>
                <p:oleObj name="文档" r:id="rId32" imgW="2104999" imgH="676184" progId="Word.Document.8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5562600"/>
                        <a:ext cx="2625725" cy="1444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9"/>
          <p:cNvGraphicFramePr>
            <a:graphicFrameLocks noChangeAspect="1"/>
          </p:cNvGraphicFramePr>
          <p:nvPr/>
        </p:nvGraphicFramePr>
        <p:xfrm>
          <a:off x="838200" y="4572000"/>
          <a:ext cx="219075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37" name="Document" r:id="rId35" imgW="1457411" imgH="285860" progId="Word.Document.8">
                  <p:embed/>
                </p:oleObj>
              </mc:Choice>
              <mc:Fallback>
                <p:oleObj name="Document" r:id="rId35" imgW="1457411" imgH="285860" progId="Word.Document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572000"/>
                        <a:ext cx="2190750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0"/>
          <p:cNvGraphicFramePr>
            <a:graphicFrameLocks noChangeAspect="1"/>
          </p:cNvGraphicFramePr>
          <p:nvPr/>
        </p:nvGraphicFramePr>
        <p:xfrm>
          <a:off x="838200" y="5105400"/>
          <a:ext cx="370522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38" name="Document" r:id="rId38" imgW="2600340" imgH="266694" progId="Word.Document.8">
                  <p:embed/>
                </p:oleObj>
              </mc:Choice>
              <mc:Fallback>
                <p:oleObj name="Document" r:id="rId38" imgW="2600340" imgH="266694" progId="Word.Document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5105400"/>
                        <a:ext cx="3705225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6400800" y="5711825"/>
          <a:ext cx="1998663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39" name="Document" r:id="rId41" imgW="857332" imgH="409489" progId="Word.Document.8">
                  <p:embed/>
                </p:oleObj>
              </mc:Choice>
              <mc:Fallback>
                <p:oleObj name="Document" r:id="rId41" imgW="857332" imgH="409489" progId="Word.Document.8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5711825"/>
                        <a:ext cx="1998663" cy="1146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9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9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9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9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09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09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09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09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09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09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09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8066" name="Object 2"/>
          <p:cNvGraphicFramePr>
            <a:graphicFrameLocks noChangeAspect="1"/>
          </p:cNvGraphicFramePr>
          <p:nvPr/>
        </p:nvGraphicFramePr>
        <p:xfrm>
          <a:off x="685800" y="630238"/>
          <a:ext cx="8047038" cy="58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40" name="文档" r:id="rId3" imgW="5451742" imgH="398695" progId="Word.Document.8">
                  <p:embed/>
                </p:oleObj>
              </mc:Choice>
              <mc:Fallback>
                <p:oleObj name="文档" r:id="rId3" imgW="5451742" imgH="398695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630238"/>
                        <a:ext cx="8047038" cy="588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67" name="Object 3"/>
          <p:cNvGraphicFramePr>
            <a:graphicFrameLocks noChangeAspect="1"/>
          </p:cNvGraphicFramePr>
          <p:nvPr/>
        </p:nvGraphicFramePr>
        <p:xfrm>
          <a:off x="381000" y="3124200"/>
          <a:ext cx="80010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41" name="文档" r:id="rId5" imgW="5486400" imgH="393192" progId="Word.Document.8">
                  <p:embed/>
                </p:oleObj>
              </mc:Choice>
              <mc:Fallback>
                <p:oleObj name="文档" r:id="rId5" imgW="5486400" imgH="393192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124200"/>
                        <a:ext cx="80010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68" name="Object 4"/>
          <p:cNvGraphicFramePr>
            <a:graphicFrameLocks noChangeAspect="1"/>
          </p:cNvGraphicFramePr>
          <p:nvPr/>
        </p:nvGraphicFramePr>
        <p:xfrm>
          <a:off x="228600" y="3733800"/>
          <a:ext cx="8686800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42" name="文档" r:id="rId7" imgW="5486400" imgH="393192" progId="Word.Document.8">
                  <p:embed/>
                </p:oleObj>
              </mc:Choice>
              <mc:Fallback>
                <p:oleObj name="文档" r:id="rId7" imgW="5486400" imgH="393192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3733800"/>
                        <a:ext cx="8686800" cy="620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69" name="Object 5"/>
          <p:cNvGraphicFramePr>
            <a:graphicFrameLocks noChangeAspect="1"/>
          </p:cNvGraphicFramePr>
          <p:nvPr/>
        </p:nvGraphicFramePr>
        <p:xfrm>
          <a:off x="3962400" y="3733800"/>
          <a:ext cx="899160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43" name="文档" r:id="rId9" imgW="5486400" imgH="304800" progId="Word.Document.8">
                  <p:embed/>
                </p:oleObj>
              </mc:Choice>
              <mc:Fallback>
                <p:oleObj name="文档" r:id="rId9" imgW="5486400" imgH="304800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3733800"/>
                        <a:ext cx="8991600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70" name="Object 6"/>
          <p:cNvGraphicFramePr>
            <a:graphicFrameLocks noChangeAspect="1"/>
          </p:cNvGraphicFramePr>
          <p:nvPr/>
        </p:nvGraphicFramePr>
        <p:xfrm>
          <a:off x="247650" y="4349750"/>
          <a:ext cx="8883650" cy="220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44" name="文档" r:id="rId11" imgW="5750677" imgH="1491680" progId="Word.Document.8">
                  <p:embed/>
                </p:oleObj>
              </mc:Choice>
              <mc:Fallback>
                <p:oleObj name="文档" r:id="rId11" imgW="5750677" imgH="1491680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50" y="4349750"/>
                        <a:ext cx="8883650" cy="220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71" name="Object 7"/>
          <p:cNvGraphicFramePr>
            <a:graphicFrameLocks noChangeAspect="1"/>
          </p:cNvGraphicFramePr>
          <p:nvPr/>
        </p:nvGraphicFramePr>
        <p:xfrm>
          <a:off x="992188" y="614363"/>
          <a:ext cx="8112125" cy="2259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45" name="文档" r:id="rId13" imgW="5596766" imgH="1558078" progId="Word.Document.8">
                  <p:embed/>
                </p:oleObj>
              </mc:Choice>
              <mc:Fallback>
                <p:oleObj name="文档" r:id="rId13" imgW="5596766" imgH="1558078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2188" y="614363"/>
                        <a:ext cx="8112125" cy="2259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8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80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807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8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8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8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8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1650" name="Object 2" descr="羊皮纸"/>
          <p:cNvGraphicFramePr>
            <a:graphicFrameLocks noChangeAspect="1"/>
          </p:cNvGraphicFramePr>
          <p:nvPr/>
        </p:nvGraphicFramePr>
        <p:xfrm>
          <a:off x="1295400" y="1143000"/>
          <a:ext cx="6770688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73" name="文档" r:id="rId3" imgW="2476438" imgH="104734" progId="Word.Document.8">
                  <p:embed/>
                </p:oleObj>
              </mc:Choice>
              <mc:Fallback>
                <p:oleObj name="文档" r:id="rId3" imgW="2476438" imgH="104734" progId="Word.Document.8">
                  <p:embed/>
                  <p:pic>
                    <p:nvPicPr>
                      <p:cNvPr id="0" name="Object 2" descr="羊皮纸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143000"/>
                        <a:ext cx="6770688" cy="441325"/>
                      </a:xfrm>
                      <a:prstGeom prst="rect">
                        <a:avLst/>
                      </a:prstGeom>
                      <a:blipFill dpi="0" rotWithShape="1">
                        <a:blip r:embed="rId5"/>
                        <a:srcRect/>
                        <a:tile tx="0" ty="0" sx="100000" sy="100000" flip="none" algn="tl"/>
                      </a:blip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8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651" name="Object 3"/>
          <p:cNvGraphicFramePr>
            <a:graphicFrameLocks noChangeAspect="1"/>
          </p:cNvGraphicFramePr>
          <p:nvPr/>
        </p:nvGraphicFramePr>
        <p:xfrm>
          <a:off x="762000" y="1676400"/>
          <a:ext cx="7507288" cy="4821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74" name="Document" r:id="rId7" imgW="3429059" imgH="2181333" progId="Word.Document.8">
                  <p:embed/>
                </p:oleObj>
              </mc:Choice>
              <mc:Fallback>
                <p:oleObj name="Document" r:id="rId7" imgW="3429059" imgH="2181333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676400"/>
                        <a:ext cx="7507288" cy="4821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652" name="Object 4"/>
          <p:cNvGraphicFramePr>
            <a:graphicFrameLocks noChangeAspect="1"/>
          </p:cNvGraphicFramePr>
          <p:nvPr/>
        </p:nvGraphicFramePr>
        <p:xfrm>
          <a:off x="1828800" y="1752600"/>
          <a:ext cx="1401763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75" name="Document" r:id="rId10" imgW="580913" imgH="276142" progId="Word.Document.8">
                  <p:embed/>
                </p:oleObj>
              </mc:Choice>
              <mc:Fallback>
                <p:oleObj name="Document" r:id="rId10" imgW="580913" imgH="276142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752600"/>
                        <a:ext cx="1401763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653" name="Object 5"/>
          <p:cNvGraphicFramePr>
            <a:graphicFrameLocks noChangeAspect="1"/>
          </p:cNvGraphicFramePr>
          <p:nvPr/>
        </p:nvGraphicFramePr>
        <p:xfrm>
          <a:off x="2436813" y="2974975"/>
          <a:ext cx="1401762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76" name="文档" r:id="rId12" imgW="571465" imgH="266694" progId="Word.Document.8">
                  <p:embed/>
                </p:oleObj>
              </mc:Choice>
              <mc:Fallback>
                <p:oleObj name="文档" r:id="rId12" imgW="571465" imgH="266694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6813" y="2974975"/>
                        <a:ext cx="1401762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654" name="Object 6"/>
          <p:cNvGraphicFramePr>
            <a:graphicFrameLocks noChangeAspect="1"/>
          </p:cNvGraphicFramePr>
          <p:nvPr/>
        </p:nvGraphicFramePr>
        <p:xfrm>
          <a:off x="4165600" y="2974975"/>
          <a:ext cx="1401763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77" name="文档" r:id="rId14" imgW="571465" imgH="266694" progId="Word.Document.8">
                  <p:embed/>
                </p:oleObj>
              </mc:Choice>
              <mc:Fallback>
                <p:oleObj name="文档" r:id="rId14" imgW="571465" imgH="266694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5600" y="2974975"/>
                        <a:ext cx="1401763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655" name="Object 7"/>
          <p:cNvGraphicFramePr>
            <a:graphicFrameLocks noChangeAspect="1"/>
          </p:cNvGraphicFramePr>
          <p:nvPr/>
        </p:nvGraphicFramePr>
        <p:xfrm>
          <a:off x="5791200" y="3733800"/>
          <a:ext cx="1193800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78" name="文档" r:id="rId16" imgW="485894" imgH="200021" progId="Word.Document.8">
                  <p:embed/>
                </p:oleObj>
              </mc:Choice>
              <mc:Fallback>
                <p:oleObj name="文档" r:id="rId16" imgW="485894" imgH="200021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3733800"/>
                        <a:ext cx="1193800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656" name="Object 8"/>
          <p:cNvGraphicFramePr>
            <a:graphicFrameLocks noChangeAspect="1"/>
          </p:cNvGraphicFramePr>
          <p:nvPr/>
        </p:nvGraphicFramePr>
        <p:xfrm>
          <a:off x="7543800" y="3733800"/>
          <a:ext cx="1193800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79" name="文档" r:id="rId18" imgW="485894" imgH="200021" progId="Word.Document.8">
                  <p:embed/>
                </p:oleObj>
              </mc:Choice>
              <mc:Fallback>
                <p:oleObj name="文档" r:id="rId18" imgW="485894" imgH="200021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3733800"/>
                        <a:ext cx="1193800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657" name="Object 9"/>
          <p:cNvGraphicFramePr>
            <a:graphicFrameLocks noChangeAspect="1"/>
          </p:cNvGraphicFramePr>
          <p:nvPr/>
        </p:nvGraphicFramePr>
        <p:xfrm>
          <a:off x="2362200" y="4343400"/>
          <a:ext cx="1223963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80" name="文档" r:id="rId20" imgW="495341" imgH="257247" progId="Word.Document.8">
                  <p:embed/>
                </p:oleObj>
              </mc:Choice>
              <mc:Fallback>
                <p:oleObj name="文档" r:id="rId20" imgW="495341" imgH="257247" progId="Word.Document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343400"/>
                        <a:ext cx="1223963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658" name="Object 10"/>
          <p:cNvGraphicFramePr>
            <a:graphicFrameLocks noChangeAspect="1"/>
          </p:cNvGraphicFramePr>
          <p:nvPr/>
        </p:nvGraphicFramePr>
        <p:xfrm>
          <a:off x="3733800" y="4343400"/>
          <a:ext cx="1223963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81" name="文档" r:id="rId22" imgW="495341" imgH="257247" progId="Word.Document.8">
                  <p:embed/>
                </p:oleObj>
              </mc:Choice>
              <mc:Fallback>
                <p:oleObj name="文档" r:id="rId22" imgW="495341" imgH="257247" progId="Word.Document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4343400"/>
                        <a:ext cx="1223963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659" name="Object 11"/>
          <p:cNvGraphicFramePr>
            <a:graphicFrameLocks noChangeAspect="1"/>
          </p:cNvGraphicFramePr>
          <p:nvPr/>
        </p:nvGraphicFramePr>
        <p:xfrm>
          <a:off x="5029200" y="4343400"/>
          <a:ext cx="1223963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82" name="文档" r:id="rId24" imgW="495341" imgH="257247" progId="Word.Document.8">
                  <p:embed/>
                </p:oleObj>
              </mc:Choice>
              <mc:Fallback>
                <p:oleObj name="文档" r:id="rId24" imgW="495341" imgH="257247" progId="Word.Document.8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4343400"/>
                        <a:ext cx="1223963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660" name="Object 12"/>
          <p:cNvGraphicFramePr>
            <a:graphicFrameLocks noChangeAspect="1"/>
          </p:cNvGraphicFramePr>
          <p:nvPr/>
        </p:nvGraphicFramePr>
        <p:xfrm>
          <a:off x="6469063" y="4343400"/>
          <a:ext cx="1223962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83" name="文档" r:id="rId26" imgW="495341" imgH="257247" progId="Word.Document.8">
                  <p:embed/>
                </p:oleObj>
              </mc:Choice>
              <mc:Fallback>
                <p:oleObj name="文档" r:id="rId26" imgW="495341" imgH="257247" progId="Word.Document.8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9063" y="4343400"/>
                        <a:ext cx="1223962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661" name="Object 13"/>
          <p:cNvGraphicFramePr>
            <a:graphicFrameLocks noChangeAspect="1"/>
          </p:cNvGraphicFramePr>
          <p:nvPr/>
        </p:nvGraphicFramePr>
        <p:xfrm>
          <a:off x="2362200" y="5105400"/>
          <a:ext cx="1223963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84" name="文档" r:id="rId28" imgW="495341" imgH="257247" progId="Word.Document.8">
                  <p:embed/>
                </p:oleObj>
              </mc:Choice>
              <mc:Fallback>
                <p:oleObj name="文档" r:id="rId28" imgW="495341" imgH="257247" progId="Word.Document.8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5105400"/>
                        <a:ext cx="1223963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662" name="Object 14"/>
          <p:cNvGraphicFramePr>
            <a:graphicFrameLocks noChangeAspect="1"/>
          </p:cNvGraphicFramePr>
          <p:nvPr/>
        </p:nvGraphicFramePr>
        <p:xfrm>
          <a:off x="3657600" y="5105400"/>
          <a:ext cx="1223963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85" name="文档" r:id="rId30" imgW="495341" imgH="257247" progId="Word.Document.8">
                  <p:embed/>
                </p:oleObj>
              </mc:Choice>
              <mc:Fallback>
                <p:oleObj name="文档" r:id="rId30" imgW="495341" imgH="257247" progId="Word.Document.8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5105400"/>
                        <a:ext cx="1223963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663" name="Object 15"/>
          <p:cNvGraphicFramePr>
            <a:graphicFrameLocks noChangeAspect="1"/>
          </p:cNvGraphicFramePr>
          <p:nvPr/>
        </p:nvGraphicFramePr>
        <p:xfrm>
          <a:off x="5486400" y="5105400"/>
          <a:ext cx="1223963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86" name="文档" r:id="rId32" imgW="495341" imgH="257247" progId="Word.Document.8">
                  <p:embed/>
                </p:oleObj>
              </mc:Choice>
              <mc:Fallback>
                <p:oleObj name="文档" r:id="rId32" imgW="495341" imgH="257247" progId="Word.Document.8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5105400"/>
                        <a:ext cx="1223963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664" name="Object 16"/>
          <p:cNvGraphicFramePr>
            <a:graphicFrameLocks noChangeAspect="1"/>
          </p:cNvGraphicFramePr>
          <p:nvPr/>
        </p:nvGraphicFramePr>
        <p:xfrm>
          <a:off x="381000" y="457200"/>
          <a:ext cx="8534400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87" name="文档" r:id="rId34" imgW="5543296" imgH="383774" progId="Word.Document.8">
                  <p:embed/>
                </p:oleObj>
              </mc:Choice>
              <mc:Fallback>
                <p:oleObj name="文档" r:id="rId34" imgW="5543296" imgH="383774" progId="Word.Document.8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57200"/>
                        <a:ext cx="8534400" cy="569913"/>
                      </a:xfrm>
                      <a:prstGeom prst="rect">
                        <a:avLst/>
                      </a:prstGeom>
                      <a:solidFill>
                        <a:srgbClr val="00FF00"/>
                      </a:solidFill>
                      <a:ln w="952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1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11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11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11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11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411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116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116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116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116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116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116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11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11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11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11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411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411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411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2674" name="Object 2"/>
          <p:cNvGraphicFramePr>
            <a:graphicFrameLocks noChangeAspect="1"/>
          </p:cNvGraphicFramePr>
          <p:nvPr/>
        </p:nvGraphicFramePr>
        <p:xfrm>
          <a:off x="827088" y="765175"/>
          <a:ext cx="8037512" cy="545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85" name="文档" r:id="rId3" imgW="4343349" imgH="2914743" progId="Word.Document.8">
                  <p:embed/>
                </p:oleObj>
              </mc:Choice>
              <mc:Fallback>
                <p:oleObj name="文档" r:id="rId3" imgW="4343349" imgH="2914743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765175"/>
                        <a:ext cx="8037512" cy="545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2675" name="Object 3"/>
          <p:cNvGraphicFramePr>
            <a:graphicFrameLocks noChangeAspect="1"/>
          </p:cNvGraphicFramePr>
          <p:nvPr/>
        </p:nvGraphicFramePr>
        <p:xfrm>
          <a:off x="1258888" y="1557338"/>
          <a:ext cx="884237" cy="62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86" name="文档" r:id="rId5" imgW="572057" imgH="399452" progId="Word.Document.8">
                  <p:embed/>
                </p:oleObj>
              </mc:Choice>
              <mc:Fallback>
                <p:oleObj name="文档" r:id="rId5" imgW="572057" imgH="399452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1557338"/>
                        <a:ext cx="884237" cy="620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2676" name="Object 4"/>
          <p:cNvGraphicFramePr>
            <a:graphicFrameLocks noChangeAspect="1"/>
          </p:cNvGraphicFramePr>
          <p:nvPr/>
        </p:nvGraphicFramePr>
        <p:xfrm>
          <a:off x="4787900" y="4076700"/>
          <a:ext cx="884238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87" name="文档" r:id="rId7" imgW="572057" imgH="399452" progId="Word.Document.8">
                  <p:embed/>
                </p:oleObj>
              </mc:Choice>
              <mc:Fallback>
                <p:oleObj name="文档" r:id="rId7" imgW="572057" imgH="399452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4076700"/>
                        <a:ext cx="884238" cy="620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2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2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2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4722" name="Object 2" descr="羊皮纸"/>
          <p:cNvGraphicFramePr>
            <a:graphicFrameLocks noChangeAspect="1"/>
          </p:cNvGraphicFramePr>
          <p:nvPr/>
        </p:nvGraphicFramePr>
        <p:xfrm>
          <a:off x="976313" y="403225"/>
          <a:ext cx="7842250" cy="316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13" name="Document" r:id="rId4" imgW="4969517" imgH="2005333" progId="Word.Document.8">
                  <p:embed/>
                </p:oleObj>
              </mc:Choice>
              <mc:Fallback>
                <p:oleObj name="Document" r:id="rId4" imgW="4969517" imgH="2005333" progId="Word.Document.8">
                  <p:embed/>
                  <p:pic>
                    <p:nvPicPr>
                      <p:cNvPr id="0" name="Object 2" descr="羊皮纸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6313" y="403225"/>
                        <a:ext cx="7842250" cy="3160713"/>
                      </a:xfrm>
                      <a:prstGeom prst="rect">
                        <a:avLst/>
                      </a:prstGeom>
                      <a:blipFill dpi="0" rotWithShape="1">
                        <a:blip r:embed="rId6"/>
                        <a:srcRect/>
                        <a:tile tx="0" ty="0" sx="100000" sy="100000" flip="none" algn="tl"/>
                      </a:blipFill>
                      <a:ln w="9525">
                        <a:solidFill>
                          <a:srgbClr val="333333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4723" name="Object 3" descr="大纸屑"/>
          <p:cNvGraphicFramePr>
            <a:graphicFrameLocks noChangeAspect="1"/>
          </p:cNvGraphicFramePr>
          <p:nvPr/>
        </p:nvGraphicFramePr>
        <p:xfrm>
          <a:off x="1042988" y="3357563"/>
          <a:ext cx="7772400" cy="2551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14" name="文档" r:id="rId7" imgW="4991207" imgH="1590719" progId="Word.Document.8">
                  <p:embed/>
                </p:oleObj>
              </mc:Choice>
              <mc:Fallback>
                <p:oleObj name="文档" r:id="rId7" imgW="4991207" imgH="1590719" progId="Word.Document.8">
                  <p:embed/>
                  <p:pic>
                    <p:nvPicPr>
                      <p:cNvPr id="0" name="Object 3" descr="大纸屑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3357563"/>
                        <a:ext cx="7772400" cy="2551112"/>
                      </a:xfrm>
                      <a:prstGeom prst="rect">
                        <a:avLst/>
                      </a:prstGeom>
                      <a:pattFill prst="lgConfetti">
                        <a:fgClr>
                          <a:srgbClr val="CCECFF"/>
                        </a:fgClr>
                        <a:bgClr>
                          <a:schemeClr val="bg1"/>
                        </a:bgClr>
                      </a:patt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3333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4724" name="Object 4"/>
          <p:cNvGraphicFramePr>
            <a:graphicFrameLocks noChangeAspect="1"/>
          </p:cNvGraphicFramePr>
          <p:nvPr/>
        </p:nvGraphicFramePr>
        <p:xfrm>
          <a:off x="900113" y="3789363"/>
          <a:ext cx="356870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15" name="文档" r:id="rId9" imgW="2019428" imgH="266694" progId="Word.Document.8">
                  <p:embed/>
                </p:oleObj>
              </mc:Choice>
              <mc:Fallback>
                <p:oleObj name="文档" r:id="rId9" imgW="2019428" imgH="266694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789363"/>
                        <a:ext cx="3568700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3333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4725" name="Object 5"/>
          <p:cNvGraphicFramePr>
            <a:graphicFrameLocks noChangeAspect="1"/>
          </p:cNvGraphicFramePr>
          <p:nvPr/>
        </p:nvGraphicFramePr>
        <p:xfrm>
          <a:off x="827088" y="4221163"/>
          <a:ext cx="4498975" cy="1106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16" name="文档" r:id="rId11" imgW="3057620" imgH="695349" progId="Word.Document.8">
                  <p:embed/>
                </p:oleObj>
              </mc:Choice>
              <mc:Fallback>
                <p:oleObj name="文档" r:id="rId11" imgW="3057620" imgH="695349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221163"/>
                        <a:ext cx="4498975" cy="1106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3333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4726" name="Object 6"/>
          <p:cNvGraphicFramePr>
            <a:graphicFrameLocks noChangeAspect="1"/>
          </p:cNvGraphicFramePr>
          <p:nvPr/>
        </p:nvGraphicFramePr>
        <p:xfrm>
          <a:off x="5111750" y="4221163"/>
          <a:ext cx="4032250" cy="1046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17" name="文档" r:id="rId13" imgW="2695630" imgH="609510" progId="Word.Document.8">
                  <p:embed/>
                </p:oleObj>
              </mc:Choice>
              <mc:Fallback>
                <p:oleObj name="文档" r:id="rId13" imgW="2695630" imgH="609510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1750" y="4221163"/>
                        <a:ext cx="4032250" cy="1046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3333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4727" name="Object 7"/>
          <p:cNvGraphicFramePr>
            <a:graphicFrameLocks noChangeAspect="1"/>
          </p:cNvGraphicFramePr>
          <p:nvPr/>
        </p:nvGraphicFramePr>
        <p:xfrm>
          <a:off x="1116013" y="5013325"/>
          <a:ext cx="453548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18" name="文档" r:id="rId15" imgW="2867042" imgH="228634" progId="Word.Document.8">
                  <p:embed/>
                </p:oleObj>
              </mc:Choice>
              <mc:Fallback>
                <p:oleObj name="文档" r:id="rId15" imgW="2867042" imgH="228634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5013325"/>
                        <a:ext cx="4535487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3333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4728" name="Object 8"/>
          <p:cNvGraphicFramePr>
            <a:graphicFrameLocks noChangeAspect="1"/>
          </p:cNvGraphicFramePr>
          <p:nvPr/>
        </p:nvGraphicFramePr>
        <p:xfrm>
          <a:off x="2411413" y="5445125"/>
          <a:ext cx="360680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19" name="文档" r:id="rId17" imgW="2000262" imgH="247529" progId="Word.Document.8">
                  <p:embed/>
                </p:oleObj>
              </mc:Choice>
              <mc:Fallback>
                <p:oleObj name="文档" r:id="rId17" imgW="2000262" imgH="247529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5445125"/>
                        <a:ext cx="3606800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3333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4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4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4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4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4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4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14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3698" name="Object 2" descr="小纸屑"/>
          <p:cNvGraphicFramePr>
            <a:graphicFrameLocks noChangeAspect="1"/>
          </p:cNvGraphicFramePr>
          <p:nvPr/>
        </p:nvGraphicFramePr>
        <p:xfrm>
          <a:off x="762000" y="990600"/>
          <a:ext cx="7920038" cy="2433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34" name="文档" r:id="rId3" imgW="5012325" imgH="1544091" progId="Word.Document.8">
                  <p:embed/>
                </p:oleObj>
              </mc:Choice>
              <mc:Fallback>
                <p:oleObj name="文档" r:id="rId3" imgW="5012325" imgH="1544091" progId="Word.Document.8">
                  <p:embed/>
                  <p:pic>
                    <p:nvPicPr>
                      <p:cNvPr id="0" name="Object 2" descr="小纸屑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990600"/>
                        <a:ext cx="7920038" cy="2433638"/>
                      </a:xfrm>
                      <a:prstGeom prst="rect">
                        <a:avLst/>
                      </a:prstGeom>
                      <a:pattFill prst="smConfetti">
                        <a:fgClr>
                          <a:srgbClr val="3366FF"/>
                        </a:fgClr>
                        <a:bgClr>
                          <a:schemeClr val="bg1"/>
                        </a:bgClr>
                      </a:pattFill>
                      <a:ln w="9525">
                        <a:solidFill>
                          <a:srgbClr val="80008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3699" name="Object 3"/>
          <p:cNvGraphicFramePr>
            <a:graphicFrameLocks noChangeAspect="1"/>
          </p:cNvGraphicFramePr>
          <p:nvPr/>
        </p:nvGraphicFramePr>
        <p:xfrm>
          <a:off x="762000" y="2133600"/>
          <a:ext cx="7727950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35" name="文档" r:id="rId5" imgW="5029680" imgH="423967" progId="Word.Document.8">
                  <p:embed/>
                </p:oleObj>
              </mc:Choice>
              <mc:Fallback>
                <p:oleObj name="文档" r:id="rId5" imgW="5029680" imgH="423967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133600"/>
                        <a:ext cx="7727950" cy="649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3700" name="Object 4"/>
          <p:cNvGraphicFramePr>
            <a:graphicFrameLocks noChangeAspect="1"/>
          </p:cNvGraphicFramePr>
          <p:nvPr/>
        </p:nvGraphicFramePr>
        <p:xfrm>
          <a:off x="838200" y="2743200"/>
          <a:ext cx="2757488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36" name="文档" r:id="rId7" imgW="1867213" imgH="411709" progId="Word.Document.8">
                  <p:embed/>
                </p:oleObj>
              </mc:Choice>
              <mc:Fallback>
                <p:oleObj name="文档" r:id="rId7" imgW="1867213" imgH="411709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743200"/>
                        <a:ext cx="2757488" cy="60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3701" name="Object 5"/>
          <p:cNvGraphicFramePr>
            <a:graphicFrameLocks noChangeAspect="1"/>
          </p:cNvGraphicFramePr>
          <p:nvPr/>
        </p:nvGraphicFramePr>
        <p:xfrm>
          <a:off x="838200" y="4038600"/>
          <a:ext cx="7827963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37" name="文档" r:id="rId9" imgW="5000655" imgH="704797" progId="Word.Document.8">
                  <p:embed/>
                </p:oleObj>
              </mc:Choice>
              <mc:Fallback>
                <p:oleObj name="文档" r:id="rId9" imgW="5000655" imgH="704797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038600"/>
                        <a:ext cx="7827963" cy="12065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333333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3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36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369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37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370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3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9090" name="Object 2"/>
          <p:cNvGraphicFramePr>
            <a:graphicFrameLocks noChangeAspect="1"/>
          </p:cNvGraphicFramePr>
          <p:nvPr/>
        </p:nvGraphicFramePr>
        <p:xfrm>
          <a:off x="762000" y="458788"/>
          <a:ext cx="7866063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62" name="文档" r:id="rId3" imgW="4981575" imgH="800100" progId="Word.Document.8">
                  <p:embed/>
                </p:oleObj>
              </mc:Choice>
              <mc:Fallback>
                <p:oleObj name="文档" r:id="rId3" imgW="4981575" imgH="80010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58788"/>
                        <a:ext cx="7866063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1" name="Object 3"/>
          <p:cNvGraphicFramePr>
            <a:graphicFrameLocks noChangeAspect="1"/>
          </p:cNvGraphicFramePr>
          <p:nvPr/>
        </p:nvGraphicFramePr>
        <p:xfrm>
          <a:off x="685800" y="1684338"/>
          <a:ext cx="79248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63" name="文档" r:id="rId5" imgW="4838700" imgH="781050" progId="Word.Document.8">
                  <p:embed/>
                </p:oleObj>
              </mc:Choice>
              <mc:Fallback>
                <p:oleObj name="文档" r:id="rId5" imgW="4838700" imgH="78105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684338"/>
                        <a:ext cx="7924800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2" name="Object 4"/>
          <p:cNvGraphicFramePr>
            <a:graphicFrameLocks noChangeAspect="1"/>
          </p:cNvGraphicFramePr>
          <p:nvPr/>
        </p:nvGraphicFramePr>
        <p:xfrm>
          <a:off x="685800" y="2890838"/>
          <a:ext cx="7739063" cy="127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64" name="文档" r:id="rId7" imgW="4953000" imgH="828675" progId="Word.Document.8">
                  <p:embed/>
                </p:oleObj>
              </mc:Choice>
              <mc:Fallback>
                <p:oleObj name="文档" r:id="rId7" imgW="4953000" imgH="828675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890838"/>
                        <a:ext cx="7739063" cy="1276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3" name="Object 5"/>
          <p:cNvGraphicFramePr>
            <a:graphicFrameLocks noChangeAspect="1"/>
          </p:cNvGraphicFramePr>
          <p:nvPr/>
        </p:nvGraphicFramePr>
        <p:xfrm>
          <a:off x="685800" y="4114800"/>
          <a:ext cx="78486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65" name="文档" r:id="rId9" imgW="5486400" imgH="771525" progId="Word.Document.8">
                  <p:embed/>
                </p:oleObj>
              </mc:Choice>
              <mc:Fallback>
                <p:oleObj name="文档" r:id="rId9" imgW="5486400" imgH="771525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114800"/>
                        <a:ext cx="78486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4" name="Object 6"/>
          <p:cNvGraphicFramePr>
            <a:graphicFrameLocks noChangeAspect="1"/>
          </p:cNvGraphicFramePr>
          <p:nvPr/>
        </p:nvGraphicFramePr>
        <p:xfrm>
          <a:off x="4724400" y="4724400"/>
          <a:ext cx="800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66" name="文档" r:id="rId11" imgW="5486400" imgH="314325" progId="Word.Document.8">
                  <p:embed/>
                </p:oleObj>
              </mc:Choice>
              <mc:Fallback>
                <p:oleObj name="文档" r:id="rId11" imgW="5486400" imgH="314325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4724400"/>
                        <a:ext cx="800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5" name="Object 7"/>
          <p:cNvGraphicFramePr>
            <a:graphicFrameLocks noChangeAspect="1"/>
          </p:cNvGraphicFramePr>
          <p:nvPr/>
        </p:nvGraphicFramePr>
        <p:xfrm>
          <a:off x="7772400" y="4724400"/>
          <a:ext cx="8534400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67" name="文档" r:id="rId13" imgW="5486400" imgH="304800" progId="Word.Document.8">
                  <p:embed/>
                </p:oleObj>
              </mc:Choice>
              <mc:Fallback>
                <p:oleObj name="文档" r:id="rId13" imgW="5486400" imgH="304800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4724400"/>
                        <a:ext cx="8534400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6" name="Object 8"/>
          <p:cNvGraphicFramePr>
            <a:graphicFrameLocks noChangeAspect="1"/>
          </p:cNvGraphicFramePr>
          <p:nvPr/>
        </p:nvGraphicFramePr>
        <p:xfrm>
          <a:off x="762000" y="5334000"/>
          <a:ext cx="8077200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68" name="文档" r:id="rId15" imgW="5486400" imgH="304800" progId="Word.Document.8">
                  <p:embed/>
                </p:oleObj>
              </mc:Choice>
              <mc:Fallback>
                <p:oleObj name="文档" r:id="rId15" imgW="5486400" imgH="304800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5334000"/>
                        <a:ext cx="8077200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7" name="Object 9"/>
          <p:cNvGraphicFramePr>
            <a:graphicFrameLocks noChangeAspect="1"/>
          </p:cNvGraphicFramePr>
          <p:nvPr/>
        </p:nvGraphicFramePr>
        <p:xfrm>
          <a:off x="3509963" y="5334000"/>
          <a:ext cx="5634037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69" name="文档" r:id="rId17" imgW="3664918" imgH="388260" progId="Word.Document.8">
                  <p:embed/>
                </p:oleObj>
              </mc:Choice>
              <mc:Fallback>
                <p:oleObj name="文档" r:id="rId17" imgW="3664918" imgH="388260" progId="Word.Document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9963" y="5334000"/>
                        <a:ext cx="5634037" cy="588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9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90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909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909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909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9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9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9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9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9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alloons">
  <a:themeElements>
    <a:clrScheme name="Balloons 8">
      <a:dk1>
        <a:srgbClr val="006699"/>
      </a:dk1>
      <a:lt1>
        <a:srgbClr val="FFFFFF"/>
      </a:lt1>
      <a:dk2>
        <a:srgbClr val="006666"/>
      </a:dk2>
      <a:lt2>
        <a:srgbClr val="FFFFCC"/>
      </a:lt2>
      <a:accent1>
        <a:srgbClr val="EDFAD2"/>
      </a:accent1>
      <a:accent2>
        <a:srgbClr val="EBF7FF"/>
      </a:accent2>
      <a:accent3>
        <a:srgbClr val="FFFFFF"/>
      </a:accent3>
      <a:accent4>
        <a:srgbClr val="005682"/>
      </a:accent4>
      <a:accent5>
        <a:srgbClr val="F4FCE5"/>
      </a:accent5>
      <a:accent6>
        <a:srgbClr val="D5E0E7"/>
      </a:accent6>
      <a:hlink>
        <a:srgbClr val="CC99FF"/>
      </a:hlink>
      <a:folHlink>
        <a:srgbClr val="F2DFFD"/>
      </a:folHlink>
    </a:clrScheme>
    <a:fontScheme name="Balloons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alloons 1">
        <a:dk1>
          <a:srgbClr val="9900CC"/>
        </a:dk1>
        <a:lt1>
          <a:srgbClr val="FFFFCC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660066"/>
        </a:accent2>
        <a:accent3>
          <a:srgbClr val="AAAAAA"/>
        </a:accent3>
        <a:accent4>
          <a:srgbClr val="DADAAE"/>
        </a:accent4>
        <a:accent5>
          <a:srgbClr val="B8B8CA"/>
        </a:accent5>
        <a:accent6>
          <a:srgbClr val="5C005C"/>
        </a:accent6>
        <a:hlink>
          <a:srgbClr val="CC00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2">
        <a:dk1>
          <a:srgbClr val="990033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E78A00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3">
        <a:dk1>
          <a:srgbClr val="CCCCFF"/>
        </a:dk1>
        <a:lt1>
          <a:srgbClr val="FFFFCC"/>
        </a:lt1>
        <a:dk2>
          <a:srgbClr val="000000"/>
        </a:dk2>
        <a:lt2>
          <a:srgbClr val="FFFFFF"/>
        </a:lt2>
        <a:accent1>
          <a:srgbClr val="9999FF"/>
        </a:accent1>
        <a:accent2>
          <a:srgbClr val="33CCCC"/>
        </a:accent2>
        <a:accent3>
          <a:srgbClr val="AAAAAA"/>
        </a:accent3>
        <a:accent4>
          <a:srgbClr val="DADAAE"/>
        </a:accent4>
        <a:accent5>
          <a:srgbClr val="CACAFF"/>
        </a:accent5>
        <a:accent6>
          <a:srgbClr val="2DB9B9"/>
        </a:accent6>
        <a:hlink>
          <a:srgbClr val="66FFFF"/>
        </a:hlink>
        <a:folHlink>
          <a:srgbClr val="6600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4">
        <a:dk1>
          <a:srgbClr val="000000"/>
        </a:dk1>
        <a:lt1>
          <a:srgbClr val="F8F8F8"/>
        </a:lt1>
        <a:dk2>
          <a:srgbClr val="800000"/>
        </a:dk2>
        <a:lt2>
          <a:srgbClr val="FFFFFF"/>
        </a:lt2>
        <a:accent1>
          <a:srgbClr val="FF3300"/>
        </a:accent1>
        <a:accent2>
          <a:srgbClr val="FF5050"/>
        </a:accent2>
        <a:accent3>
          <a:srgbClr val="C0AAAA"/>
        </a:accent3>
        <a:accent4>
          <a:srgbClr val="D4D4D4"/>
        </a:accent4>
        <a:accent5>
          <a:srgbClr val="FFADAA"/>
        </a:accent5>
        <a:accent6>
          <a:srgbClr val="E74848"/>
        </a:accent6>
        <a:hlink>
          <a:srgbClr val="FF9999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5">
        <a:dk1>
          <a:srgbClr val="666699"/>
        </a:dk1>
        <a:lt1>
          <a:srgbClr val="FFFFFF"/>
        </a:lt1>
        <a:dk2>
          <a:srgbClr val="000066"/>
        </a:dk2>
        <a:lt2>
          <a:srgbClr val="CCECFF"/>
        </a:lt2>
        <a:accent1>
          <a:srgbClr val="009999"/>
        </a:accent1>
        <a:accent2>
          <a:srgbClr val="0099CC"/>
        </a:accent2>
        <a:accent3>
          <a:srgbClr val="AAAAB8"/>
        </a:accent3>
        <a:accent4>
          <a:srgbClr val="DADADA"/>
        </a:accent4>
        <a:accent5>
          <a:srgbClr val="AACACA"/>
        </a:accent5>
        <a:accent6>
          <a:srgbClr val="008AB9"/>
        </a:accent6>
        <a:hlink>
          <a:srgbClr val="CC99FF"/>
        </a:hlink>
        <a:folHlink>
          <a:srgbClr val="3366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6">
        <a:dk1>
          <a:srgbClr val="99CC00"/>
        </a:dk1>
        <a:lt1>
          <a:srgbClr val="FFFFFF"/>
        </a:lt1>
        <a:dk2>
          <a:srgbClr val="009900"/>
        </a:dk2>
        <a:lt2>
          <a:srgbClr val="FFFF99"/>
        </a:lt2>
        <a:accent1>
          <a:srgbClr val="336600"/>
        </a:accent1>
        <a:accent2>
          <a:srgbClr val="008000"/>
        </a:accent2>
        <a:accent3>
          <a:srgbClr val="AACAAA"/>
        </a:accent3>
        <a:accent4>
          <a:srgbClr val="DADADA"/>
        </a:accent4>
        <a:accent5>
          <a:srgbClr val="ADB8AA"/>
        </a:accent5>
        <a:accent6>
          <a:srgbClr val="007300"/>
        </a:accent6>
        <a:hlink>
          <a:srgbClr val="CCCC00"/>
        </a:hlink>
        <a:folHlink>
          <a:srgbClr val="33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7">
        <a:dk1>
          <a:srgbClr val="000066"/>
        </a:dk1>
        <a:lt1>
          <a:srgbClr val="E1F4FF"/>
        </a:lt1>
        <a:dk2>
          <a:srgbClr val="000066"/>
        </a:dk2>
        <a:lt2>
          <a:srgbClr val="CCCCFF"/>
        </a:lt2>
        <a:accent1>
          <a:srgbClr val="9999FF"/>
        </a:accent1>
        <a:accent2>
          <a:srgbClr val="33CCCC"/>
        </a:accent2>
        <a:accent3>
          <a:srgbClr val="EEF8FF"/>
        </a:accent3>
        <a:accent4>
          <a:srgbClr val="000056"/>
        </a:accent4>
        <a:accent5>
          <a:srgbClr val="CACAFF"/>
        </a:accent5>
        <a:accent6>
          <a:srgbClr val="2DB9B9"/>
        </a:accent6>
        <a:hlink>
          <a:srgbClr val="66FF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lloons 8">
        <a:dk1>
          <a:srgbClr val="006699"/>
        </a:dk1>
        <a:lt1>
          <a:srgbClr val="FFFFFF"/>
        </a:lt1>
        <a:dk2>
          <a:srgbClr val="006666"/>
        </a:dk2>
        <a:lt2>
          <a:srgbClr val="FFFFCC"/>
        </a:lt2>
        <a:accent1>
          <a:srgbClr val="EDFAD2"/>
        </a:accent1>
        <a:accent2>
          <a:srgbClr val="EBF7FF"/>
        </a:accent2>
        <a:accent3>
          <a:srgbClr val="FFFFFF"/>
        </a:accent3>
        <a:accent4>
          <a:srgbClr val="005682"/>
        </a:accent4>
        <a:accent5>
          <a:srgbClr val="F4FCE5"/>
        </a:accent5>
        <a:accent6>
          <a:srgbClr val="D5E0E7"/>
        </a:accent6>
        <a:hlink>
          <a:srgbClr val="CC99FF"/>
        </a:hlink>
        <a:folHlink>
          <a:srgbClr val="F2DF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lloons 9">
        <a:dk1>
          <a:srgbClr val="000000"/>
        </a:dk1>
        <a:lt1>
          <a:srgbClr val="FFFFFF"/>
        </a:lt1>
        <a:dk2>
          <a:srgbClr val="000000"/>
        </a:dk2>
        <a:lt2>
          <a:srgbClr val="FFCC99"/>
        </a:lt2>
        <a:accent1>
          <a:srgbClr val="FF9900"/>
        </a:accent1>
        <a:accent2>
          <a:srgbClr val="FF99CC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B9"/>
        </a:accent6>
        <a:hlink>
          <a:srgbClr val="FF9999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8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9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2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13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1_Balloons">
  <a:themeElements>
    <a:clrScheme name="Balloons 8">
      <a:dk1>
        <a:srgbClr val="006699"/>
      </a:dk1>
      <a:lt1>
        <a:srgbClr val="FFFFFF"/>
      </a:lt1>
      <a:dk2>
        <a:srgbClr val="006666"/>
      </a:dk2>
      <a:lt2>
        <a:srgbClr val="FFFFCC"/>
      </a:lt2>
      <a:accent1>
        <a:srgbClr val="EDFAD2"/>
      </a:accent1>
      <a:accent2>
        <a:srgbClr val="EBF7FF"/>
      </a:accent2>
      <a:accent3>
        <a:srgbClr val="FFFFFF"/>
      </a:accent3>
      <a:accent4>
        <a:srgbClr val="005682"/>
      </a:accent4>
      <a:accent5>
        <a:srgbClr val="F4FCE5"/>
      </a:accent5>
      <a:accent6>
        <a:srgbClr val="D5E0E7"/>
      </a:accent6>
      <a:hlink>
        <a:srgbClr val="CC99FF"/>
      </a:hlink>
      <a:folHlink>
        <a:srgbClr val="F2DFFD"/>
      </a:folHlink>
    </a:clrScheme>
    <a:fontScheme name="Balloons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alloons 1">
        <a:dk1>
          <a:srgbClr val="9900CC"/>
        </a:dk1>
        <a:lt1>
          <a:srgbClr val="FFFFCC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660066"/>
        </a:accent2>
        <a:accent3>
          <a:srgbClr val="AAAAAA"/>
        </a:accent3>
        <a:accent4>
          <a:srgbClr val="DADAAE"/>
        </a:accent4>
        <a:accent5>
          <a:srgbClr val="B8B8CA"/>
        </a:accent5>
        <a:accent6>
          <a:srgbClr val="5C005C"/>
        </a:accent6>
        <a:hlink>
          <a:srgbClr val="CC00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2">
        <a:dk1>
          <a:srgbClr val="990033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E78A00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3">
        <a:dk1>
          <a:srgbClr val="CCCCFF"/>
        </a:dk1>
        <a:lt1>
          <a:srgbClr val="FFFFCC"/>
        </a:lt1>
        <a:dk2>
          <a:srgbClr val="000000"/>
        </a:dk2>
        <a:lt2>
          <a:srgbClr val="FFFFFF"/>
        </a:lt2>
        <a:accent1>
          <a:srgbClr val="9999FF"/>
        </a:accent1>
        <a:accent2>
          <a:srgbClr val="33CCCC"/>
        </a:accent2>
        <a:accent3>
          <a:srgbClr val="AAAAAA"/>
        </a:accent3>
        <a:accent4>
          <a:srgbClr val="DADAAE"/>
        </a:accent4>
        <a:accent5>
          <a:srgbClr val="CACAFF"/>
        </a:accent5>
        <a:accent6>
          <a:srgbClr val="2DB9B9"/>
        </a:accent6>
        <a:hlink>
          <a:srgbClr val="66FFFF"/>
        </a:hlink>
        <a:folHlink>
          <a:srgbClr val="6600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4">
        <a:dk1>
          <a:srgbClr val="000000"/>
        </a:dk1>
        <a:lt1>
          <a:srgbClr val="F8F8F8"/>
        </a:lt1>
        <a:dk2>
          <a:srgbClr val="800000"/>
        </a:dk2>
        <a:lt2>
          <a:srgbClr val="FFFFFF"/>
        </a:lt2>
        <a:accent1>
          <a:srgbClr val="FF3300"/>
        </a:accent1>
        <a:accent2>
          <a:srgbClr val="FF5050"/>
        </a:accent2>
        <a:accent3>
          <a:srgbClr val="C0AAAA"/>
        </a:accent3>
        <a:accent4>
          <a:srgbClr val="D4D4D4"/>
        </a:accent4>
        <a:accent5>
          <a:srgbClr val="FFADAA"/>
        </a:accent5>
        <a:accent6>
          <a:srgbClr val="E74848"/>
        </a:accent6>
        <a:hlink>
          <a:srgbClr val="FF9999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5">
        <a:dk1>
          <a:srgbClr val="666699"/>
        </a:dk1>
        <a:lt1>
          <a:srgbClr val="FFFFFF"/>
        </a:lt1>
        <a:dk2>
          <a:srgbClr val="000066"/>
        </a:dk2>
        <a:lt2>
          <a:srgbClr val="CCECFF"/>
        </a:lt2>
        <a:accent1>
          <a:srgbClr val="009999"/>
        </a:accent1>
        <a:accent2>
          <a:srgbClr val="0099CC"/>
        </a:accent2>
        <a:accent3>
          <a:srgbClr val="AAAAB8"/>
        </a:accent3>
        <a:accent4>
          <a:srgbClr val="DADADA"/>
        </a:accent4>
        <a:accent5>
          <a:srgbClr val="AACACA"/>
        </a:accent5>
        <a:accent6>
          <a:srgbClr val="008AB9"/>
        </a:accent6>
        <a:hlink>
          <a:srgbClr val="CC99FF"/>
        </a:hlink>
        <a:folHlink>
          <a:srgbClr val="3366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6">
        <a:dk1>
          <a:srgbClr val="99CC00"/>
        </a:dk1>
        <a:lt1>
          <a:srgbClr val="FFFFFF"/>
        </a:lt1>
        <a:dk2>
          <a:srgbClr val="009900"/>
        </a:dk2>
        <a:lt2>
          <a:srgbClr val="FFFF99"/>
        </a:lt2>
        <a:accent1>
          <a:srgbClr val="336600"/>
        </a:accent1>
        <a:accent2>
          <a:srgbClr val="008000"/>
        </a:accent2>
        <a:accent3>
          <a:srgbClr val="AACAAA"/>
        </a:accent3>
        <a:accent4>
          <a:srgbClr val="DADADA"/>
        </a:accent4>
        <a:accent5>
          <a:srgbClr val="ADB8AA"/>
        </a:accent5>
        <a:accent6>
          <a:srgbClr val="007300"/>
        </a:accent6>
        <a:hlink>
          <a:srgbClr val="CCCC00"/>
        </a:hlink>
        <a:folHlink>
          <a:srgbClr val="33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7">
        <a:dk1>
          <a:srgbClr val="000066"/>
        </a:dk1>
        <a:lt1>
          <a:srgbClr val="E1F4FF"/>
        </a:lt1>
        <a:dk2>
          <a:srgbClr val="000066"/>
        </a:dk2>
        <a:lt2>
          <a:srgbClr val="CCCCFF"/>
        </a:lt2>
        <a:accent1>
          <a:srgbClr val="9999FF"/>
        </a:accent1>
        <a:accent2>
          <a:srgbClr val="33CCCC"/>
        </a:accent2>
        <a:accent3>
          <a:srgbClr val="EEF8FF"/>
        </a:accent3>
        <a:accent4>
          <a:srgbClr val="000056"/>
        </a:accent4>
        <a:accent5>
          <a:srgbClr val="CACAFF"/>
        </a:accent5>
        <a:accent6>
          <a:srgbClr val="2DB9B9"/>
        </a:accent6>
        <a:hlink>
          <a:srgbClr val="66FF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lloons 8">
        <a:dk1>
          <a:srgbClr val="006699"/>
        </a:dk1>
        <a:lt1>
          <a:srgbClr val="FFFFFF"/>
        </a:lt1>
        <a:dk2>
          <a:srgbClr val="006666"/>
        </a:dk2>
        <a:lt2>
          <a:srgbClr val="FFFFCC"/>
        </a:lt2>
        <a:accent1>
          <a:srgbClr val="EDFAD2"/>
        </a:accent1>
        <a:accent2>
          <a:srgbClr val="EBF7FF"/>
        </a:accent2>
        <a:accent3>
          <a:srgbClr val="FFFFFF"/>
        </a:accent3>
        <a:accent4>
          <a:srgbClr val="005682"/>
        </a:accent4>
        <a:accent5>
          <a:srgbClr val="F4FCE5"/>
        </a:accent5>
        <a:accent6>
          <a:srgbClr val="D5E0E7"/>
        </a:accent6>
        <a:hlink>
          <a:srgbClr val="CC99FF"/>
        </a:hlink>
        <a:folHlink>
          <a:srgbClr val="F2DF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lloons 9">
        <a:dk1>
          <a:srgbClr val="000000"/>
        </a:dk1>
        <a:lt1>
          <a:srgbClr val="FFFFFF"/>
        </a:lt1>
        <a:dk2>
          <a:srgbClr val="000000"/>
        </a:dk2>
        <a:lt2>
          <a:srgbClr val="FFCC99"/>
        </a:lt2>
        <a:accent1>
          <a:srgbClr val="FF9900"/>
        </a:accent1>
        <a:accent2>
          <a:srgbClr val="FF99CC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B9"/>
        </a:accent6>
        <a:hlink>
          <a:srgbClr val="FF9999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Balloons</Template>
  <TotalTime>4298</TotalTime>
  <Words>244</Words>
  <Application>Microsoft Office PowerPoint</Application>
  <PresentationFormat>全屏显示(4:3)</PresentationFormat>
  <Paragraphs>19</Paragraphs>
  <Slides>27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7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27</vt:i4>
      </vt:variant>
    </vt:vector>
  </HeadingPairs>
  <TitlesOfParts>
    <vt:vector size="45" baseType="lpstr">
      <vt:lpstr>Verdana</vt:lpstr>
      <vt:lpstr>宋体</vt:lpstr>
      <vt:lpstr>Arial</vt:lpstr>
      <vt:lpstr>楷体_GB2312</vt:lpstr>
      <vt:lpstr>隶书</vt:lpstr>
      <vt:lpstr>Times New Roman</vt:lpstr>
      <vt:lpstr>Monotype Corsiva</vt:lpstr>
      <vt:lpstr>Balloons</vt:lpstr>
      <vt:lpstr>8_默认设计模板</vt:lpstr>
      <vt:lpstr>9_默认设计模板</vt:lpstr>
      <vt:lpstr>11_默认设计模板</vt:lpstr>
      <vt:lpstr>12_默认设计模板</vt:lpstr>
      <vt:lpstr>13_默认设计模板</vt:lpstr>
      <vt:lpstr>1_Balloons</vt:lpstr>
      <vt:lpstr>Microsoft Word 97 - 2003 Document</vt:lpstr>
      <vt:lpstr>Microsoft Word 文档</vt:lpstr>
      <vt:lpstr>Microsoft Equation 3.0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67</cp:revision>
  <cp:lastPrinted>1601-01-01T00:00:00Z</cp:lastPrinted>
  <dcterms:created xsi:type="dcterms:W3CDTF">1601-01-01T00:00:00Z</dcterms:created>
  <dcterms:modified xsi:type="dcterms:W3CDTF">2019-02-20T12:24:11Z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