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1" r:id="rId2"/>
    <p:sldId id="262" r:id="rId3"/>
    <p:sldId id="263" r:id="rId4"/>
    <p:sldId id="329" r:id="rId5"/>
    <p:sldId id="330" r:id="rId6"/>
    <p:sldId id="331" r:id="rId7"/>
    <p:sldId id="332" r:id="rId8"/>
    <p:sldId id="333" r:id="rId9"/>
    <p:sldId id="269" r:id="rId10"/>
    <p:sldId id="270" r:id="rId11"/>
    <p:sldId id="271" r:id="rId12"/>
    <p:sldId id="272" r:id="rId13"/>
    <p:sldId id="273" r:id="rId14"/>
    <p:sldId id="274" r:id="rId15"/>
    <p:sldId id="335" r:id="rId16"/>
    <p:sldId id="334" r:id="rId17"/>
    <p:sldId id="276" r:id="rId18"/>
    <p:sldId id="277" r:id="rId19"/>
    <p:sldId id="278" r:id="rId20"/>
    <p:sldId id="279" r:id="rId21"/>
    <p:sldId id="339" r:id="rId22"/>
    <p:sldId id="336" r:id="rId23"/>
    <p:sldId id="337" r:id="rId24"/>
    <p:sldId id="338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9176D"/>
    <a:srgbClr val="F87CC3"/>
    <a:srgbClr val="F650AF"/>
    <a:srgbClr val="F20C8F"/>
    <a:srgbClr val="FFFF00"/>
    <a:srgbClr val="66FF33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9" autoAdjust="0"/>
    <p:restoredTop sz="94660"/>
  </p:normalViewPr>
  <p:slideViewPr>
    <p:cSldViewPr>
      <p:cViewPr varScale="1">
        <p:scale>
          <a:sx n="66" d="100"/>
          <a:sy n="66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image" Target="../media/image67.emf"/><Relationship Id="rId7" Type="http://schemas.openxmlformats.org/officeDocument/2006/relationships/image" Target="../media/image71.emf"/><Relationship Id="rId2" Type="http://schemas.openxmlformats.org/officeDocument/2006/relationships/image" Target="../media/image66.emf"/><Relationship Id="rId1" Type="http://schemas.openxmlformats.org/officeDocument/2006/relationships/image" Target="../media/image65.wmf"/><Relationship Id="rId6" Type="http://schemas.openxmlformats.org/officeDocument/2006/relationships/image" Target="../media/image70.emf"/><Relationship Id="rId5" Type="http://schemas.openxmlformats.org/officeDocument/2006/relationships/image" Target="../media/image69.emf"/><Relationship Id="rId4" Type="http://schemas.openxmlformats.org/officeDocument/2006/relationships/image" Target="../media/image6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5.wmf"/><Relationship Id="rId7" Type="http://schemas.openxmlformats.org/officeDocument/2006/relationships/image" Target="../media/image79.emf"/><Relationship Id="rId2" Type="http://schemas.openxmlformats.org/officeDocument/2006/relationships/image" Target="../media/image74.emf"/><Relationship Id="rId1" Type="http://schemas.openxmlformats.org/officeDocument/2006/relationships/image" Target="../media/image73.emf"/><Relationship Id="rId6" Type="http://schemas.openxmlformats.org/officeDocument/2006/relationships/image" Target="../media/image78.wmf"/><Relationship Id="rId5" Type="http://schemas.openxmlformats.org/officeDocument/2006/relationships/image" Target="../media/image77.emf"/><Relationship Id="rId4" Type="http://schemas.openxmlformats.org/officeDocument/2006/relationships/image" Target="../media/image76.wmf"/><Relationship Id="rId9" Type="http://schemas.openxmlformats.org/officeDocument/2006/relationships/image" Target="../media/image81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wmf"/><Relationship Id="rId1" Type="http://schemas.openxmlformats.org/officeDocument/2006/relationships/image" Target="../media/image82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13" Type="http://schemas.openxmlformats.org/officeDocument/2006/relationships/image" Target="../media/image95.emf"/><Relationship Id="rId3" Type="http://schemas.openxmlformats.org/officeDocument/2006/relationships/image" Target="../media/image19.png"/><Relationship Id="rId7" Type="http://schemas.openxmlformats.org/officeDocument/2006/relationships/image" Target="../media/image89.emf"/><Relationship Id="rId12" Type="http://schemas.openxmlformats.org/officeDocument/2006/relationships/image" Target="../media/image94.emf"/><Relationship Id="rId2" Type="http://schemas.openxmlformats.org/officeDocument/2006/relationships/image" Target="../media/image85.emf"/><Relationship Id="rId1" Type="http://schemas.openxmlformats.org/officeDocument/2006/relationships/image" Target="../media/image23.jpeg"/><Relationship Id="rId6" Type="http://schemas.openxmlformats.org/officeDocument/2006/relationships/image" Target="../media/image88.emf"/><Relationship Id="rId11" Type="http://schemas.openxmlformats.org/officeDocument/2006/relationships/image" Target="../media/image93.emf"/><Relationship Id="rId5" Type="http://schemas.openxmlformats.org/officeDocument/2006/relationships/image" Target="../media/image87.emf"/><Relationship Id="rId15" Type="http://schemas.openxmlformats.org/officeDocument/2006/relationships/image" Target="../media/image97.emf"/><Relationship Id="rId10" Type="http://schemas.openxmlformats.org/officeDocument/2006/relationships/image" Target="../media/image92.emf"/><Relationship Id="rId4" Type="http://schemas.openxmlformats.org/officeDocument/2006/relationships/image" Target="../media/image86.emf"/><Relationship Id="rId9" Type="http://schemas.openxmlformats.org/officeDocument/2006/relationships/image" Target="../media/image91.emf"/><Relationship Id="rId14" Type="http://schemas.openxmlformats.org/officeDocument/2006/relationships/image" Target="../media/image96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image" Target="../media/image99.emf"/><Relationship Id="rId1" Type="http://schemas.openxmlformats.org/officeDocument/2006/relationships/image" Target="../media/image98.emf"/><Relationship Id="rId5" Type="http://schemas.openxmlformats.org/officeDocument/2006/relationships/image" Target="../media/image102.emf"/><Relationship Id="rId4" Type="http://schemas.openxmlformats.org/officeDocument/2006/relationships/image" Target="../media/image101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image" Target="../media/image23.jpeg"/><Relationship Id="rId1" Type="http://schemas.openxmlformats.org/officeDocument/2006/relationships/image" Target="../media/image103.emf"/><Relationship Id="rId4" Type="http://schemas.openxmlformats.org/officeDocument/2006/relationships/image" Target="../media/image105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7" Type="http://schemas.openxmlformats.org/officeDocument/2006/relationships/image" Target="../media/image112.e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3" Type="http://schemas.openxmlformats.org/officeDocument/2006/relationships/image" Target="../media/image115.emf"/><Relationship Id="rId7" Type="http://schemas.openxmlformats.org/officeDocument/2006/relationships/image" Target="../media/image119.wmf"/><Relationship Id="rId2" Type="http://schemas.openxmlformats.org/officeDocument/2006/relationships/image" Target="../media/image114.emf"/><Relationship Id="rId1" Type="http://schemas.openxmlformats.org/officeDocument/2006/relationships/image" Target="../media/image113.emf"/><Relationship Id="rId6" Type="http://schemas.openxmlformats.org/officeDocument/2006/relationships/image" Target="../media/image118.e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image" Target="../media/image123.wmf"/><Relationship Id="rId7" Type="http://schemas.openxmlformats.org/officeDocument/2006/relationships/image" Target="../media/image127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6.emf"/><Relationship Id="rId5" Type="http://schemas.openxmlformats.org/officeDocument/2006/relationships/image" Target="../media/image125.wmf"/><Relationship Id="rId10" Type="http://schemas.openxmlformats.org/officeDocument/2006/relationships/image" Target="../media/image130.wmf"/><Relationship Id="rId4" Type="http://schemas.openxmlformats.org/officeDocument/2006/relationships/image" Target="../media/image124.wmf"/><Relationship Id="rId9" Type="http://schemas.openxmlformats.org/officeDocument/2006/relationships/image" Target="../media/image129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image" Target="../media/image23.jpeg"/><Relationship Id="rId7" Type="http://schemas.openxmlformats.org/officeDocument/2006/relationships/image" Target="../media/image136.emf"/><Relationship Id="rId2" Type="http://schemas.openxmlformats.org/officeDocument/2006/relationships/image" Target="../media/image132.emf"/><Relationship Id="rId1" Type="http://schemas.openxmlformats.org/officeDocument/2006/relationships/image" Target="../media/image131.emf"/><Relationship Id="rId6" Type="http://schemas.openxmlformats.org/officeDocument/2006/relationships/image" Target="../media/image135.emf"/><Relationship Id="rId5" Type="http://schemas.openxmlformats.org/officeDocument/2006/relationships/image" Target="../media/image134.emf"/><Relationship Id="rId10" Type="http://schemas.openxmlformats.org/officeDocument/2006/relationships/image" Target="../media/image139.wmf"/><Relationship Id="rId4" Type="http://schemas.openxmlformats.org/officeDocument/2006/relationships/image" Target="../media/image133.emf"/><Relationship Id="rId9" Type="http://schemas.openxmlformats.org/officeDocument/2006/relationships/image" Target="../media/image13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emf"/><Relationship Id="rId2" Type="http://schemas.openxmlformats.org/officeDocument/2006/relationships/image" Target="../media/image141.emf"/><Relationship Id="rId1" Type="http://schemas.openxmlformats.org/officeDocument/2006/relationships/image" Target="../media/image140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emf"/><Relationship Id="rId2" Type="http://schemas.openxmlformats.org/officeDocument/2006/relationships/image" Target="../media/image144.emf"/><Relationship Id="rId1" Type="http://schemas.openxmlformats.org/officeDocument/2006/relationships/image" Target="../media/image143.emf"/><Relationship Id="rId6" Type="http://schemas.openxmlformats.org/officeDocument/2006/relationships/image" Target="../media/image148.emf"/><Relationship Id="rId5" Type="http://schemas.openxmlformats.org/officeDocument/2006/relationships/image" Target="../media/image147.emf"/><Relationship Id="rId4" Type="http://schemas.openxmlformats.org/officeDocument/2006/relationships/image" Target="../media/image146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image" Target="../media/image151.wmf"/><Relationship Id="rId7" Type="http://schemas.openxmlformats.org/officeDocument/2006/relationships/image" Target="../media/image155.wmf"/><Relationship Id="rId2" Type="http://schemas.openxmlformats.org/officeDocument/2006/relationships/image" Target="../media/image150.wmf"/><Relationship Id="rId1" Type="http://schemas.openxmlformats.org/officeDocument/2006/relationships/image" Target="../media/image149.emf"/><Relationship Id="rId6" Type="http://schemas.openxmlformats.org/officeDocument/2006/relationships/image" Target="../media/image154.wmf"/><Relationship Id="rId11" Type="http://schemas.openxmlformats.org/officeDocument/2006/relationships/image" Target="../media/image159.emf"/><Relationship Id="rId5" Type="http://schemas.openxmlformats.org/officeDocument/2006/relationships/image" Target="../media/image153.wmf"/><Relationship Id="rId10" Type="http://schemas.openxmlformats.org/officeDocument/2006/relationships/image" Target="../media/image158.emf"/><Relationship Id="rId4" Type="http://schemas.openxmlformats.org/officeDocument/2006/relationships/image" Target="../media/image152.wmf"/><Relationship Id="rId9" Type="http://schemas.openxmlformats.org/officeDocument/2006/relationships/image" Target="../media/image15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image" Target="../media/image9.w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4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6.emf"/><Relationship Id="rId2" Type="http://schemas.openxmlformats.org/officeDocument/2006/relationships/image" Target="../media/image22.emf"/><Relationship Id="rId1" Type="http://schemas.openxmlformats.org/officeDocument/2006/relationships/image" Target="../media/image21.png"/><Relationship Id="rId6" Type="http://schemas.openxmlformats.org/officeDocument/2006/relationships/image" Target="../media/image25.emf"/><Relationship Id="rId5" Type="http://schemas.openxmlformats.org/officeDocument/2006/relationships/image" Target="../media/image19.png"/><Relationship Id="rId4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2" Type="http://schemas.openxmlformats.org/officeDocument/2006/relationships/image" Target="../media/image19.png"/><Relationship Id="rId1" Type="http://schemas.openxmlformats.org/officeDocument/2006/relationships/image" Target="../media/image27.emf"/><Relationship Id="rId6" Type="http://schemas.openxmlformats.org/officeDocument/2006/relationships/image" Target="../media/image31.emf"/><Relationship Id="rId11" Type="http://schemas.openxmlformats.org/officeDocument/2006/relationships/image" Target="../media/image36.emf"/><Relationship Id="rId5" Type="http://schemas.openxmlformats.org/officeDocument/2006/relationships/image" Target="../media/image30.emf"/><Relationship Id="rId10" Type="http://schemas.openxmlformats.org/officeDocument/2006/relationships/image" Target="../media/image35.emf"/><Relationship Id="rId4" Type="http://schemas.openxmlformats.org/officeDocument/2006/relationships/image" Target="../media/image29.emf"/><Relationship Id="rId9" Type="http://schemas.openxmlformats.org/officeDocument/2006/relationships/image" Target="../media/image34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2" Type="http://schemas.openxmlformats.org/officeDocument/2006/relationships/image" Target="../media/image39.emf"/><Relationship Id="rId1" Type="http://schemas.openxmlformats.org/officeDocument/2006/relationships/image" Target="../media/image19.png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emf"/><Relationship Id="rId6" Type="http://schemas.openxmlformats.org/officeDocument/2006/relationships/image" Target="../media/image52.e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4C891-9E70-4687-B1C8-F128327CF4DD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61BD5-052A-4175-B806-F74C5A2ED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043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F03315F-C357-44E8-A203-3C5E5F69800C}" type="slidenum">
              <a:rPr lang="en-US" altLang="zh-CN" smtClean="0"/>
              <a:pPr eaLnBrk="1" hangingPunct="1">
                <a:spcBef>
                  <a:spcPct val="0"/>
                </a:spcBef>
              </a:pPr>
              <a:t>24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B0D83-6871-4D90-8AF9-458F685E95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110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DF844C-6009-4241-BA98-785F78DC07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445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D0E00-E6CB-4358-A860-97095D8063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374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73D6B0-1427-4BEA-808F-FFF5FDB423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520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6D107-C2E3-481B-B2F6-CC86734CFF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527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9BACE-2D83-4A33-9027-D5FFA81A87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3839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9AB85-711A-4B5D-A978-654CB20C25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716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66CF0-EF05-4C41-9BC3-F8F83D7C23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285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BDA85-A6FB-4D0F-9996-A865E4BF12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635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555C4-9959-460C-9260-99941A86A4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687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3D3BE-CD52-4644-8901-FA0B5AA043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994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pPr>
              <a:defRPr/>
            </a:pPr>
            <a:fld id="{7803F482-2368-410D-A34B-C55040989E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slide" Target="slide11.xml"/><Relationship Id="rId5" Type="http://schemas.openxmlformats.org/officeDocument/2006/relationships/slide" Target="slide3.x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58.e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13" Type="http://schemas.openxmlformats.org/officeDocument/2006/relationships/oleObject" Target="../embeddings/oleObject6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6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7.doc"/><Relationship Id="rId13" Type="http://schemas.openxmlformats.org/officeDocument/2006/relationships/oleObject" Target="../embeddings/Microsoft_Word_97_-_2003_Document8.doc"/><Relationship Id="rId18" Type="http://schemas.openxmlformats.org/officeDocument/2006/relationships/oleObject" Target="../embeddings/oleObject68.bin"/><Relationship Id="rId3" Type="http://schemas.openxmlformats.org/officeDocument/2006/relationships/oleObject" Target="../embeddings/oleObject62.bin"/><Relationship Id="rId21" Type="http://schemas.openxmlformats.org/officeDocument/2006/relationships/oleObject" Target="../embeddings/Microsoft_Word_97_-_2003_Document10.doc"/><Relationship Id="rId7" Type="http://schemas.openxmlformats.org/officeDocument/2006/relationships/oleObject" Target="../embeddings/oleObject64.bin"/><Relationship Id="rId12" Type="http://schemas.openxmlformats.org/officeDocument/2006/relationships/oleObject" Target="../embeddings/oleObject66.bin"/><Relationship Id="rId17" Type="http://schemas.openxmlformats.org/officeDocument/2006/relationships/image" Target="../media/image70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Document9.doc"/><Relationship Id="rId20" Type="http://schemas.openxmlformats.org/officeDocument/2006/relationships/oleObject" Target="../embeddings/oleObject69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6.emf"/><Relationship Id="rId11" Type="http://schemas.openxmlformats.org/officeDocument/2006/relationships/image" Target="../media/image68.wmf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7.bin"/><Relationship Id="rId10" Type="http://schemas.openxmlformats.org/officeDocument/2006/relationships/oleObject" Target="../embeddings/oleObject65.bin"/><Relationship Id="rId19" Type="http://schemas.openxmlformats.org/officeDocument/2006/relationships/image" Target="../media/image71.emf"/><Relationship Id="rId4" Type="http://schemas.openxmlformats.org/officeDocument/2006/relationships/image" Target="../media/image65.wmf"/><Relationship Id="rId9" Type="http://schemas.openxmlformats.org/officeDocument/2006/relationships/image" Target="../media/image67.emf"/><Relationship Id="rId14" Type="http://schemas.openxmlformats.org/officeDocument/2006/relationships/image" Target="../media/image69.emf"/><Relationship Id="rId22" Type="http://schemas.openxmlformats.org/officeDocument/2006/relationships/image" Target="../media/image7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75.bin"/><Relationship Id="rId18" Type="http://schemas.openxmlformats.org/officeDocument/2006/relationships/oleObject" Target="../embeddings/oleObject77.bin"/><Relationship Id="rId3" Type="http://schemas.openxmlformats.org/officeDocument/2006/relationships/oleObject" Target="../embeddings/oleObject70.bin"/><Relationship Id="rId21" Type="http://schemas.openxmlformats.org/officeDocument/2006/relationships/image" Target="../media/image81.emf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7.emf"/><Relationship Id="rId17" Type="http://schemas.openxmlformats.org/officeDocument/2006/relationships/image" Target="../media/image7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Document11.doc"/><Relationship Id="rId20" Type="http://schemas.openxmlformats.org/officeDocument/2006/relationships/oleObject" Target="../embeddings/oleObject78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4.e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76.wmf"/><Relationship Id="rId19" Type="http://schemas.openxmlformats.org/officeDocument/2006/relationships/image" Target="../media/image80.wmf"/><Relationship Id="rId4" Type="http://schemas.openxmlformats.org/officeDocument/2006/relationships/image" Target="../media/image73.e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78.wmf"/><Relationship Id="rId22" Type="http://schemas.openxmlformats.org/officeDocument/2006/relationships/oleObject" Target="../embeddings/oleObject7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82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image" Target="../media/image89.emf"/><Relationship Id="rId18" Type="http://schemas.openxmlformats.org/officeDocument/2006/relationships/oleObject" Target="../embeddings/oleObject90.bin"/><Relationship Id="rId26" Type="http://schemas.openxmlformats.org/officeDocument/2006/relationships/oleObject" Target="../embeddings/oleObject94.bin"/><Relationship Id="rId3" Type="http://schemas.openxmlformats.org/officeDocument/2006/relationships/oleObject" Target="../embeddings/oleObject83.bin"/><Relationship Id="rId21" Type="http://schemas.openxmlformats.org/officeDocument/2006/relationships/image" Target="../media/image93.emf"/><Relationship Id="rId7" Type="http://schemas.openxmlformats.org/officeDocument/2006/relationships/image" Target="../media/image86.emf"/><Relationship Id="rId12" Type="http://schemas.openxmlformats.org/officeDocument/2006/relationships/oleObject" Target="../embeddings/oleObject87.bin"/><Relationship Id="rId17" Type="http://schemas.openxmlformats.org/officeDocument/2006/relationships/image" Target="../media/image91.emf"/><Relationship Id="rId25" Type="http://schemas.openxmlformats.org/officeDocument/2006/relationships/image" Target="../media/image9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9.bin"/><Relationship Id="rId20" Type="http://schemas.openxmlformats.org/officeDocument/2006/relationships/oleObject" Target="../embeddings/oleObject91.bin"/><Relationship Id="rId29" Type="http://schemas.openxmlformats.org/officeDocument/2006/relationships/image" Target="../media/image97.emf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88.emf"/><Relationship Id="rId24" Type="http://schemas.openxmlformats.org/officeDocument/2006/relationships/oleObject" Target="../embeddings/oleObject93.bin"/><Relationship Id="rId5" Type="http://schemas.openxmlformats.org/officeDocument/2006/relationships/image" Target="../media/image23.jpeg"/><Relationship Id="rId15" Type="http://schemas.openxmlformats.org/officeDocument/2006/relationships/image" Target="../media/image90.emf"/><Relationship Id="rId23" Type="http://schemas.openxmlformats.org/officeDocument/2006/relationships/image" Target="../media/image94.emf"/><Relationship Id="rId28" Type="http://schemas.openxmlformats.org/officeDocument/2006/relationships/oleObject" Target="../embeddings/oleObject95.bin"/><Relationship Id="rId10" Type="http://schemas.openxmlformats.org/officeDocument/2006/relationships/oleObject" Target="../embeddings/oleObject86.bin"/><Relationship Id="rId19" Type="http://schemas.openxmlformats.org/officeDocument/2006/relationships/image" Target="../media/image92.emf"/><Relationship Id="rId4" Type="http://schemas.openxmlformats.org/officeDocument/2006/relationships/image" Target="../media/image85.emf"/><Relationship Id="rId9" Type="http://schemas.openxmlformats.org/officeDocument/2006/relationships/image" Target="../media/image87.emf"/><Relationship Id="rId14" Type="http://schemas.openxmlformats.org/officeDocument/2006/relationships/oleObject" Target="../embeddings/oleObject88.bin"/><Relationship Id="rId22" Type="http://schemas.openxmlformats.org/officeDocument/2006/relationships/oleObject" Target="../embeddings/oleObject92.bin"/><Relationship Id="rId27" Type="http://schemas.openxmlformats.org/officeDocument/2006/relationships/image" Target="../media/image96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12.doc"/><Relationship Id="rId13" Type="http://schemas.openxmlformats.org/officeDocument/2006/relationships/oleObject" Target="../embeddings/oleObject100.bin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10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9.emf"/><Relationship Id="rId11" Type="http://schemas.openxmlformats.org/officeDocument/2006/relationships/oleObject" Target="../embeddings/Microsoft_Word_97_-_2003_Document13.doc"/><Relationship Id="rId5" Type="http://schemas.openxmlformats.org/officeDocument/2006/relationships/oleObject" Target="../embeddings/oleObject97.bin"/><Relationship Id="rId15" Type="http://schemas.openxmlformats.org/officeDocument/2006/relationships/image" Target="../media/image102.emf"/><Relationship Id="rId10" Type="http://schemas.openxmlformats.org/officeDocument/2006/relationships/oleObject" Target="../embeddings/oleObject99.bin"/><Relationship Id="rId4" Type="http://schemas.openxmlformats.org/officeDocument/2006/relationships/image" Target="../media/image98.emf"/><Relationship Id="rId9" Type="http://schemas.openxmlformats.org/officeDocument/2006/relationships/image" Target="../media/image100.emf"/><Relationship Id="rId14" Type="http://schemas.openxmlformats.org/officeDocument/2006/relationships/oleObject" Target="../embeddings/Microsoft_Word_97_-_2003_Document14.doc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oleObject" Target="../embeddings/oleObject101.bin"/><Relationship Id="rId7" Type="http://schemas.openxmlformats.org/officeDocument/2006/relationships/image" Target="../media/image10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Microsoft_Word_97_-_2003_Document15.doc"/><Relationship Id="rId11" Type="http://schemas.openxmlformats.org/officeDocument/2006/relationships/image" Target="../media/image105.emf"/><Relationship Id="rId5" Type="http://schemas.openxmlformats.org/officeDocument/2006/relationships/oleObject" Target="../embeddings/oleObject102.bin"/><Relationship Id="rId10" Type="http://schemas.openxmlformats.org/officeDocument/2006/relationships/oleObject" Target="../embeddings/Microsoft_Word_97_-_2003_Document16.doc"/><Relationship Id="rId4" Type="http://schemas.openxmlformats.org/officeDocument/2006/relationships/image" Target="../media/image103.emf"/><Relationship Id="rId9" Type="http://schemas.openxmlformats.org/officeDocument/2006/relationships/oleObject" Target="../embeddings/oleObject10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09.bin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1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2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1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13" Type="http://schemas.openxmlformats.org/officeDocument/2006/relationships/oleObject" Target="../embeddings/oleObject116.bin"/><Relationship Id="rId18" Type="http://schemas.openxmlformats.org/officeDocument/2006/relationships/image" Target="../media/image120.e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17.wmf"/><Relationship Id="rId17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9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4.e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10" Type="http://schemas.openxmlformats.org/officeDocument/2006/relationships/image" Target="../media/image116.wmf"/><Relationship Id="rId4" Type="http://schemas.openxmlformats.org/officeDocument/2006/relationships/image" Target="../media/image113.e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1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7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oleObject" Target="../embeddings/Microsoft_Word_97_-_2003_Document17.doc"/><Relationship Id="rId18" Type="http://schemas.openxmlformats.org/officeDocument/2006/relationships/image" Target="../media/image128.wmf"/><Relationship Id="rId3" Type="http://schemas.openxmlformats.org/officeDocument/2006/relationships/oleObject" Target="../embeddings/oleObject119.bin"/><Relationship Id="rId21" Type="http://schemas.openxmlformats.org/officeDocument/2006/relationships/oleObject" Target="../embeddings/oleObject127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25.wmf"/><Relationship Id="rId17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7.wmf"/><Relationship Id="rId20" Type="http://schemas.openxmlformats.org/officeDocument/2006/relationships/image" Target="../media/image129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4.bin"/><Relationship Id="rId10" Type="http://schemas.openxmlformats.org/officeDocument/2006/relationships/image" Target="../media/image124.wmf"/><Relationship Id="rId19" Type="http://schemas.openxmlformats.org/officeDocument/2006/relationships/oleObject" Target="../embeddings/oleObject126.bin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26.emf"/><Relationship Id="rId22" Type="http://schemas.openxmlformats.org/officeDocument/2006/relationships/image" Target="../media/image13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13" Type="http://schemas.openxmlformats.org/officeDocument/2006/relationships/oleObject" Target="../embeddings/oleObject131.bin"/><Relationship Id="rId18" Type="http://schemas.openxmlformats.org/officeDocument/2006/relationships/image" Target="../media/image135.emf"/><Relationship Id="rId26" Type="http://schemas.openxmlformats.org/officeDocument/2006/relationships/oleObject" Target="../embeddings/oleObject136.bin"/><Relationship Id="rId3" Type="http://schemas.openxmlformats.org/officeDocument/2006/relationships/oleObject" Target="../embeddings/oleObject128.bin"/><Relationship Id="rId21" Type="http://schemas.openxmlformats.org/officeDocument/2006/relationships/image" Target="../media/image136.emf"/><Relationship Id="rId7" Type="http://schemas.openxmlformats.org/officeDocument/2006/relationships/oleObject" Target="../embeddings/Microsoft_Word_97_-_2003_Document19.doc"/><Relationship Id="rId12" Type="http://schemas.openxmlformats.org/officeDocument/2006/relationships/image" Target="../media/image23.jpeg"/><Relationship Id="rId17" Type="http://schemas.openxmlformats.org/officeDocument/2006/relationships/oleObject" Target="../embeddings/Microsoft_Word_97_-_2003_Document22.doc"/><Relationship Id="rId25" Type="http://schemas.openxmlformats.org/officeDocument/2006/relationships/image" Target="../media/image13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2.bin"/><Relationship Id="rId20" Type="http://schemas.openxmlformats.org/officeDocument/2006/relationships/oleObject" Target="../embeddings/Microsoft_Word_97_-_2003_Document23.doc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29.bin"/><Relationship Id="rId11" Type="http://schemas.openxmlformats.org/officeDocument/2006/relationships/image" Target="../media/image133.emf"/><Relationship Id="rId24" Type="http://schemas.openxmlformats.org/officeDocument/2006/relationships/oleObject" Target="../embeddings/oleObject135.bin"/><Relationship Id="rId5" Type="http://schemas.openxmlformats.org/officeDocument/2006/relationships/image" Target="../media/image131.emf"/><Relationship Id="rId15" Type="http://schemas.openxmlformats.org/officeDocument/2006/relationships/image" Target="../media/image134.emf"/><Relationship Id="rId23" Type="http://schemas.openxmlformats.org/officeDocument/2006/relationships/image" Target="../media/image137.wmf"/><Relationship Id="rId10" Type="http://schemas.openxmlformats.org/officeDocument/2006/relationships/oleObject" Target="../embeddings/Microsoft_Word_97_-_2003_Document20.doc"/><Relationship Id="rId19" Type="http://schemas.openxmlformats.org/officeDocument/2006/relationships/oleObject" Target="../embeddings/oleObject133.bin"/><Relationship Id="rId4" Type="http://schemas.openxmlformats.org/officeDocument/2006/relationships/oleObject" Target="../embeddings/Microsoft_Word_97_-_2003_Document18.doc"/><Relationship Id="rId9" Type="http://schemas.openxmlformats.org/officeDocument/2006/relationships/oleObject" Target="../embeddings/oleObject130.bin"/><Relationship Id="rId14" Type="http://schemas.openxmlformats.org/officeDocument/2006/relationships/oleObject" Target="../embeddings/Microsoft_Word_97_-_2003_Document21.doc"/><Relationship Id="rId22" Type="http://schemas.openxmlformats.org/officeDocument/2006/relationships/oleObject" Target="../embeddings/oleObject134.bin"/><Relationship Id="rId27" Type="http://schemas.openxmlformats.org/officeDocument/2006/relationships/image" Target="../media/image13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emf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Microsoft_Word_97_-_2003_Document2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38.bin"/><Relationship Id="rId11" Type="http://schemas.openxmlformats.org/officeDocument/2006/relationships/image" Target="../media/image142.emf"/><Relationship Id="rId5" Type="http://schemas.openxmlformats.org/officeDocument/2006/relationships/image" Target="../media/image140.emf"/><Relationship Id="rId10" Type="http://schemas.openxmlformats.org/officeDocument/2006/relationships/oleObject" Target="../embeddings/Microsoft_Word_97_-_2003_Document26.doc"/><Relationship Id="rId4" Type="http://schemas.openxmlformats.org/officeDocument/2006/relationships/oleObject" Target="../embeddings/Microsoft_Word_97_-_2003_Document24.doc"/><Relationship Id="rId9" Type="http://schemas.openxmlformats.org/officeDocument/2006/relationships/oleObject" Target="../embeddings/oleObject13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2.bin"/><Relationship Id="rId13" Type="http://schemas.openxmlformats.org/officeDocument/2006/relationships/oleObject" Target="../embeddings/oleObject144.bin"/><Relationship Id="rId3" Type="http://schemas.openxmlformats.org/officeDocument/2006/relationships/oleObject" Target="../embeddings/oleObject140.bin"/><Relationship Id="rId7" Type="http://schemas.openxmlformats.org/officeDocument/2006/relationships/image" Target="../media/image144.emf"/><Relationship Id="rId12" Type="http://schemas.openxmlformats.org/officeDocument/2006/relationships/image" Target="../media/image146.emf"/><Relationship Id="rId17" Type="http://schemas.openxmlformats.org/officeDocument/2006/relationships/image" Target="../media/image148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Document29.doc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Microsoft_Word_97_-_2003_Document27.doc"/><Relationship Id="rId11" Type="http://schemas.openxmlformats.org/officeDocument/2006/relationships/oleObject" Target="../embeddings/Microsoft_Word_97_-_2003_Document28.doc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5.bin"/><Relationship Id="rId10" Type="http://schemas.openxmlformats.org/officeDocument/2006/relationships/oleObject" Target="../embeddings/oleObject143.bin"/><Relationship Id="rId4" Type="http://schemas.openxmlformats.org/officeDocument/2006/relationships/image" Target="../media/image143.emf"/><Relationship Id="rId9" Type="http://schemas.openxmlformats.org/officeDocument/2006/relationships/image" Target="../media/image145.emf"/><Relationship Id="rId14" Type="http://schemas.openxmlformats.org/officeDocument/2006/relationships/image" Target="../media/image147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13" Type="http://schemas.openxmlformats.org/officeDocument/2006/relationships/image" Target="../media/image153.wmf"/><Relationship Id="rId18" Type="http://schemas.openxmlformats.org/officeDocument/2006/relationships/oleObject" Target="../embeddings/oleObject153.bin"/><Relationship Id="rId26" Type="http://schemas.openxmlformats.org/officeDocument/2006/relationships/oleObject" Target="../embeddings/Microsoft_Word_97_-_2003_Document31.doc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57.wmf"/><Relationship Id="rId7" Type="http://schemas.openxmlformats.org/officeDocument/2006/relationships/image" Target="../media/image150.wmf"/><Relationship Id="rId12" Type="http://schemas.openxmlformats.org/officeDocument/2006/relationships/oleObject" Target="../embeddings/oleObject150.bin"/><Relationship Id="rId17" Type="http://schemas.openxmlformats.org/officeDocument/2006/relationships/image" Target="../media/image155.wmf"/><Relationship Id="rId25" Type="http://schemas.openxmlformats.org/officeDocument/2006/relationships/oleObject" Target="../embeddings/oleObject15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2.bin"/><Relationship Id="rId20" Type="http://schemas.openxmlformats.org/officeDocument/2006/relationships/oleObject" Target="../embeddings/oleObject154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47.bin"/><Relationship Id="rId11" Type="http://schemas.openxmlformats.org/officeDocument/2006/relationships/image" Target="../media/image152.wmf"/><Relationship Id="rId24" Type="http://schemas.openxmlformats.org/officeDocument/2006/relationships/image" Target="../media/image158.emf"/><Relationship Id="rId5" Type="http://schemas.openxmlformats.org/officeDocument/2006/relationships/image" Target="../media/image149.emf"/><Relationship Id="rId15" Type="http://schemas.openxmlformats.org/officeDocument/2006/relationships/image" Target="../media/image154.wmf"/><Relationship Id="rId23" Type="http://schemas.openxmlformats.org/officeDocument/2006/relationships/oleObject" Target="../embeddings/Microsoft_Word_97_-_2003_Document30.doc"/><Relationship Id="rId10" Type="http://schemas.openxmlformats.org/officeDocument/2006/relationships/oleObject" Target="../embeddings/oleObject149.bin"/><Relationship Id="rId19" Type="http://schemas.openxmlformats.org/officeDocument/2006/relationships/image" Target="../media/image156.wmf"/><Relationship Id="rId4" Type="http://schemas.openxmlformats.org/officeDocument/2006/relationships/oleObject" Target="../embeddings/oleObject146.bin"/><Relationship Id="rId9" Type="http://schemas.openxmlformats.org/officeDocument/2006/relationships/image" Target="../media/image151.wmf"/><Relationship Id="rId14" Type="http://schemas.openxmlformats.org/officeDocument/2006/relationships/oleObject" Target="../embeddings/oleObject151.bin"/><Relationship Id="rId22" Type="http://schemas.openxmlformats.org/officeDocument/2006/relationships/oleObject" Target="../embeddings/oleObject155.bin"/><Relationship Id="rId27" Type="http://schemas.openxmlformats.org/officeDocument/2006/relationships/image" Target="../media/image159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e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2.e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Microsoft_Word_97_-_2003_Document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7.emf"/><Relationship Id="rId10" Type="http://schemas.openxmlformats.org/officeDocument/2006/relationships/image" Target="../media/image20.emf"/><Relationship Id="rId4" Type="http://schemas.openxmlformats.org/officeDocument/2006/relationships/oleObject" Target="../embeddings/Microsoft_Word_97_-_2003_Document1.doc"/><Relationship Id="rId9" Type="http://schemas.openxmlformats.org/officeDocument/2006/relationships/oleObject" Target="../embeddings/oleObject1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20.bin"/><Relationship Id="rId7" Type="http://schemas.openxmlformats.org/officeDocument/2006/relationships/image" Target="../media/image2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emf"/><Relationship Id="rId11" Type="http://schemas.openxmlformats.org/officeDocument/2006/relationships/image" Target="../media/image26.emf"/><Relationship Id="rId5" Type="http://schemas.openxmlformats.org/officeDocument/2006/relationships/oleObject" Target="../embeddings/oleObject21.bin"/><Relationship Id="rId10" Type="http://schemas.openxmlformats.org/officeDocument/2006/relationships/oleObject" Target="../embeddings/oleObject23.bin"/><Relationship Id="rId4" Type="http://schemas.openxmlformats.org/officeDocument/2006/relationships/image" Target="../media/image22.emf"/><Relationship Id="rId9" Type="http://schemas.openxmlformats.org/officeDocument/2006/relationships/image" Target="../media/image2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3.emf"/><Relationship Id="rId3" Type="http://schemas.openxmlformats.org/officeDocument/2006/relationships/oleObject" Target="../embeddings/oleObject24.bin"/><Relationship Id="rId21" Type="http://schemas.openxmlformats.org/officeDocument/2006/relationships/oleObject" Target="../embeddings/oleObject32.bin"/><Relationship Id="rId7" Type="http://schemas.openxmlformats.org/officeDocument/2006/relationships/image" Target="../media/image28.emf"/><Relationship Id="rId12" Type="http://schemas.openxmlformats.org/officeDocument/2006/relationships/image" Target="../media/image30.e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emf"/><Relationship Id="rId20" Type="http://schemas.openxmlformats.org/officeDocument/2006/relationships/image" Target="../media/image34.e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Microsoft_Word_97_-_2003_Document3.doc"/><Relationship Id="rId11" Type="http://schemas.openxmlformats.org/officeDocument/2006/relationships/oleObject" Target="../embeddings/Microsoft_Word_97_-_2003_Document4.doc"/><Relationship Id="rId24" Type="http://schemas.openxmlformats.org/officeDocument/2006/relationships/image" Target="../media/image36.emf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10" Type="http://schemas.openxmlformats.org/officeDocument/2006/relationships/oleObject" Target="../embeddings/oleObject27.bin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27.emf"/><Relationship Id="rId9" Type="http://schemas.openxmlformats.org/officeDocument/2006/relationships/image" Target="../media/image29.emf"/><Relationship Id="rId14" Type="http://schemas.openxmlformats.org/officeDocument/2006/relationships/image" Target="../media/image31.emf"/><Relationship Id="rId22" Type="http://schemas.openxmlformats.org/officeDocument/2006/relationships/image" Target="../media/image3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5.emf"/><Relationship Id="rId3" Type="http://schemas.openxmlformats.org/officeDocument/2006/relationships/oleObject" Target="../embeddings/oleObject36.bin"/><Relationship Id="rId7" Type="http://schemas.openxmlformats.org/officeDocument/2006/relationships/image" Target="../media/image40.emf"/><Relationship Id="rId12" Type="http://schemas.openxmlformats.org/officeDocument/2006/relationships/image" Target="../media/image42.emf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.emf"/><Relationship Id="rId20" Type="http://schemas.openxmlformats.org/officeDocument/2006/relationships/image" Target="../media/image46.e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Microsoft_Word_97_-_2003_Document5.doc"/><Relationship Id="rId11" Type="http://schemas.openxmlformats.org/officeDocument/2006/relationships/oleObject" Target="../embeddings/Microsoft_Word_97_-_2003_Document6.doc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1.bin"/><Relationship Id="rId10" Type="http://schemas.openxmlformats.org/officeDocument/2006/relationships/oleObject" Target="../embeddings/oleObject39.bin"/><Relationship Id="rId19" Type="http://schemas.openxmlformats.org/officeDocument/2006/relationships/oleObject" Target="../embeddings/oleObject43.bin"/><Relationship Id="rId4" Type="http://schemas.openxmlformats.org/officeDocument/2006/relationships/image" Target="../media/image39.emf"/><Relationship Id="rId9" Type="http://schemas.openxmlformats.org/officeDocument/2006/relationships/image" Target="../media/image41.emf"/><Relationship Id="rId14" Type="http://schemas.openxmlformats.org/officeDocument/2006/relationships/image" Target="../media/image4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54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3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50.wmf"/><Relationship Id="rId4" Type="http://schemas.openxmlformats.org/officeDocument/2006/relationships/image" Target="../media/image47.e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447800" y="15240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kumimoji="1" lang="zh-CN" altLang="zh-CN" sz="2400" b="0">
              <a:latin typeface="Times New Roman" pitchFamily="18" charset="0"/>
            </a:endParaRP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533400" y="3505200"/>
          <a:ext cx="81661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文档" r:id="rId3" imgW="4200525" imgH="304800" progId="Word.Document.8">
                  <p:embed/>
                </p:oleObj>
              </mc:Choice>
              <mc:Fallback>
                <p:oleObj name="文档" r:id="rId3" imgW="4200525" imgH="3048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05200"/>
                        <a:ext cx="81661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676400" y="1828800"/>
            <a:ext cx="6553200" cy="1143000"/>
          </a:xfrm>
          <a:prstGeom prst="actionButtonBlank">
            <a:avLst/>
          </a:prstGeom>
          <a:solidFill>
            <a:srgbClr val="FFFF99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36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zh-CN" altLang="en-US" sz="36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一、</a:t>
            </a:r>
            <a:r>
              <a:rPr kumimoji="1" lang="zh-CN" altLang="en-US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离散型随机变量的定义 </a:t>
            </a:r>
            <a:endParaRPr kumimoji="1" lang="zh-CN" altLang="en-US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197" name="AutoShape 5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676400" y="3276600"/>
            <a:ext cx="6553200" cy="1219200"/>
          </a:xfrm>
          <a:prstGeom prst="actionButtonBlank">
            <a:avLst/>
          </a:prstGeom>
          <a:solidFill>
            <a:srgbClr val="99FF33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二、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离散型随机变量的概率分布</a:t>
            </a:r>
            <a:endParaRPr kumimoji="1" lang="zh-CN" altLang="en-US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198" name="AutoShape 6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676400" y="4800600"/>
            <a:ext cx="6553200" cy="1066800"/>
          </a:xfrm>
          <a:prstGeom prst="actionButtonBlank">
            <a:avLst/>
          </a:prstGeom>
          <a:solidFill>
            <a:srgbClr val="FFFF99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zh-CN" altLang="en-US" sz="36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三、</a:t>
            </a:r>
            <a:r>
              <a:rPr kumimoji="1" lang="zh-CN" altLang="en-US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几种常用分布 </a:t>
            </a:r>
            <a:endParaRPr kumimoji="1" lang="zh-CN" altLang="en-US" b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762000" y="746125"/>
            <a:ext cx="8077200" cy="701675"/>
          </a:xfrm>
          <a:prstGeom prst="rect">
            <a:avLst/>
          </a:prstGeom>
          <a:solidFill>
            <a:srgbClr val="99FF33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FF33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40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§2.2 </a:t>
            </a:r>
            <a:r>
              <a:rPr kumimoji="1" lang="zh-CN" altLang="en-US" sz="40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离散型随机变量及概率分布</a:t>
            </a:r>
            <a:endParaRPr kumimoji="1" lang="zh-CN" altLang="en-US" sz="3600" b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987425" y="304800"/>
          <a:ext cx="8156575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9" name="文档" r:id="rId3" imgW="5644896" imgH="902208" progId="Word.Document.8">
                  <p:embed/>
                </p:oleObj>
              </mc:Choice>
              <mc:Fallback>
                <p:oleObj name="文档" r:id="rId3" imgW="5644896" imgH="90220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304800"/>
                        <a:ext cx="8156575" cy="144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143000" y="1447800"/>
          <a:ext cx="6342063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0" name="公式" r:id="rId5" imgW="3975100" imgH="647700" progId="Equation.3">
                  <p:embed/>
                </p:oleObj>
              </mc:Choice>
              <mc:Fallback>
                <p:oleObj name="公式" r:id="rId5" imgW="3975100" imgH="647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447800"/>
                        <a:ext cx="6342063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914400" y="2597150"/>
          <a:ext cx="8153400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1" name="文档" r:id="rId7" imgW="5486400" imgH="816864" progId="Word.Document.8">
                  <p:embed/>
                </p:oleObj>
              </mc:Choice>
              <mc:Fallback>
                <p:oleObj name="文档" r:id="rId7" imgW="5486400" imgH="81686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97150"/>
                        <a:ext cx="8153400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911225" y="3733800"/>
          <a:ext cx="8308975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2" name="文档" r:id="rId9" imgW="5273168" imgH="1455886" progId="Word.Document.8">
                  <p:embed/>
                </p:oleObj>
              </mc:Choice>
              <mc:Fallback>
                <p:oleObj name="文档" r:id="rId9" imgW="5273168" imgH="145588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3733800"/>
                        <a:ext cx="8308975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2743200" y="5821363"/>
            <a:ext cx="4038600" cy="57943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b="0">
                <a:solidFill>
                  <a:srgbClr val="0000FF"/>
                </a:solidFill>
                <a:latin typeface="Times New Roman" pitchFamily="18" charset="0"/>
              </a:rPr>
              <a:t>Geometric Distribution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762000" y="457200"/>
          <a:ext cx="102870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7" name="文档" r:id="rId3" imgW="5486400" imgH="384048" progId="Word.Document.8">
                  <p:embed/>
                </p:oleObj>
              </mc:Choice>
              <mc:Fallback>
                <p:oleObj name="文档" r:id="rId3" imgW="5486400" imgH="38404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7200"/>
                        <a:ext cx="1028700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07667"/>
              </p:ext>
            </p:extLst>
          </p:nvPr>
        </p:nvGraphicFramePr>
        <p:xfrm>
          <a:off x="381000" y="1022350"/>
          <a:ext cx="86868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8" name="文档" r:id="rId5" imgW="5486400" imgH="384048" progId="Word.Document.8">
                  <p:embed/>
                </p:oleObj>
              </mc:Choice>
              <mc:Fallback>
                <p:oleObj name="文档" r:id="rId5" imgW="5486400" imgH="38404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22350"/>
                        <a:ext cx="86868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565918"/>
              </p:ext>
            </p:extLst>
          </p:nvPr>
        </p:nvGraphicFramePr>
        <p:xfrm>
          <a:off x="533400" y="1630363"/>
          <a:ext cx="8264525" cy="237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9" name="文档" r:id="rId7" imgW="5557083" imgH="1592982" progId="Word.Document.8">
                  <p:embed/>
                </p:oleObj>
              </mc:Choice>
              <mc:Fallback>
                <p:oleObj name="文档" r:id="rId7" imgW="5557083" imgH="159298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30363"/>
                        <a:ext cx="8264525" cy="237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914400" y="5334000"/>
          <a:ext cx="83820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0" name="文档" r:id="rId9" imgW="5407152" imgH="600456" progId="Word.Document.8">
                  <p:embed/>
                </p:oleObj>
              </mc:Choice>
              <mc:Fallback>
                <p:oleObj name="文档" r:id="rId9" imgW="5407152" imgH="60045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334000"/>
                        <a:ext cx="83820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914400" y="4038600"/>
          <a:ext cx="7772400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1" name="文档" r:id="rId11" imgW="5266944" imgH="1466088" progId="Word.Document.8">
                  <p:embed/>
                </p:oleObj>
              </mc:Choice>
              <mc:Fallback>
                <p:oleObj name="文档" r:id="rId11" imgW="5266944" imgH="1466088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38600"/>
                        <a:ext cx="7772400" cy="211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2895600" y="4608513"/>
          <a:ext cx="317500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2" name="Equation" r:id="rId13" imgW="1485900" imgH="482600" progId="Equation.DSMT4">
                  <p:embed/>
                </p:oleObj>
              </mc:Choice>
              <mc:Fallback>
                <p:oleObj name="Equation" r:id="rId13" imgW="1485900" imgH="482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608513"/>
                        <a:ext cx="3175000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4800600" y="1630363"/>
            <a:ext cx="4267200" cy="5794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b="0">
                <a:solidFill>
                  <a:srgbClr val="0000FF"/>
                </a:solidFill>
                <a:latin typeface="Times New Roman" pitchFamily="18" charset="0"/>
              </a:rPr>
              <a:t>Two-point Distribution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457200" y="457200"/>
          <a:ext cx="89154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3" name="文档" r:id="rId3" imgW="5486400" imgH="384048" progId="Word.Document.8">
                  <p:embed/>
                </p:oleObj>
              </mc:Choice>
              <mc:Fallback>
                <p:oleObj name="文档" r:id="rId3" imgW="5486400" imgH="38404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57200"/>
                        <a:ext cx="891540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990600" y="1143000"/>
          <a:ext cx="7696200" cy="17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4" name="文档" r:id="rId5" imgW="5486438" imgH="1151172" progId="Word.Document.8">
                  <p:embed/>
                </p:oleObj>
              </mc:Choice>
              <mc:Fallback>
                <p:oleObj name="文档" r:id="rId5" imgW="5486438" imgH="115117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143000"/>
                        <a:ext cx="7696200" cy="173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595398"/>
              </p:ext>
            </p:extLst>
          </p:nvPr>
        </p:nvGraphicFramePr>
        <p:xfrm>
          <a:off x="914400" y="2514600"/>
          <a:ext cx="7772400" cy="171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5" name="Document" r:id="rId8" imgW="5484499" imgH="1203704" progId="Word.Document.8">
                  <p:embed/>
                </p:oleObj>
              </mc:Choice>
              <mc:Fallback>
                <p:oleObj name="Document" r:id="rId8" imgW="5484499" imgH="120370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14600"/>
                        <a:ext cx="7772400" cy="171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838200" y="3810000"/>
          <a:ext cx="79248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6" name="文档" r:id="rId10" imgW="5486400" imgH="591312" progId="Word.Document.8">
                  <p:embed/>
                </p:oleObj>
              </mc:Choice>
              <mc:Fallback>
                <p:oleObj name="文档" r:id="rId10" imgW="5486400" imgH="591312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810000"/>
                        <a:ext cx="7924800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264976"/>
              </p:ext>
            </p:extLst>
          </p:nvPr>
        </p:nvGraphicFramePr>
        <p:xfrm>
          <a:off x="304800" y="4876800"/>
          <a:ext cx="8610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7" name="Document" r:id="rId13" imgW="5484499" imgH="298766" progId="Word.Document.8">
                  <p:embed/>
                </p:oleObj>
              </mc:Choice>
              <mc:Fallback>
                <p:oleObj name="Document" r:id="rId13" imgW="5484499" imgH="298766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876800"/>
                        <a:ext cx="86106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367187"/>
              </p:ext>
            </p:extLst>
          </p:nvPr>
        </p:nvGraphicFramePr>
        <p:xfrm>
          <a:off x="838200" y="4876800"/>
          <a:ext cx="7924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8" name="Document" r:id="rId16" imgW="5484499" imgH="597172" progId="Word.Document.8">
                  <p:embed/>
                </p:oleObj>
              </mc:Choice>
              <mc:Fallback>
                <p:oleObj name="Document" r:id="rId16" imgW="5484499" imgH="597172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876800"/>
                        <a:ext cx="79248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548604"/>
              </p:ext>
            </p:extLst>
          </p:nvPr>
        </p:nvGraphicFramePr>
        <p:xfrm>
          <a:off x="3429000" y="5334000"/>
          <a:ext cx="79248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9" name="文档" r:id="rId18" imgW="5497558" imgH="298302" progId="Word.Document.8">
                  <p:embed/>
                </p:oleObj>
              </mc:Choice>
              <mc:Fallback>
                <p:oleObj name="文档" r:id="rId18" imgW="5497558" imgH="298302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334000"/>
                        <a:ext cx="79248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484284"/>
              </p:ext>
            </p:extLst>
          </p:nvPr>
        </p:nvGraphicFramePr>
        <p:xfrm>
          <a:off x="823608" y="5867400"/>
          <a:ext cx="8351196" cy="480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0" name="Document" r:id="rId21" imgW="5484499" imgH="320004" progId="Word.Document.8">
                  <p:embed/>
                </p:oleObj>
              </mc:Choice>
              <mc:Fallback>
                <p:oleObj name="Document" r:id="rId21" imgW="5484499" imgH="320004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608" y="5867400"/>
                        <a:ext cx="8351196" cy="4807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4191000" y="411163"/>
            <a:ext cx="3886200" cy="57943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b="0">
                <a:solidFill>
                  <a:srgbClr val="0000FF"/>
                </a:solidFill>
                <a:latin typeface="Times New Roman" pitchFamily="18" charset="0"/>
              </a:rPr>
              <a:t>Binomial Distribution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0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914400" y="477838"/>
          <a:ext cx="762000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2" name="文档" r:id="rId3" imgW="5486438" imgH="618229" progId="Word.Document.8">
                  <p:embed/>
                </p:oleObj>
              </mc:Choice>
              <mc:Fallback>
                <p:oleObj name="文档" r:id="rId3" imgW="5486438" imgH="61822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77838"/>
                        <a:ext cx="7620000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847725" y="941388"/>
          <a:ext cx="7991475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3" name="文档" r:id="rId5" imgW="5416749" imgH="808546" progId="Word.Document.8">
                  <p:embed/>
                </p:oleObj>
              </mc:Choice>
              <mc:Fallback>
                <p:oleObj name="文档" r:id="rId5" imgW="5416749" imgH="80854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941388"/>
                        <a:ext cx="7991475" cy="119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4502150" y="3282950"/>
          <a:ext cx="13970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4" name="公式" r:id="rId7" imgW="139639" imgH="291973" progId="Equation.3">
                  <p:embed/>
                </p:oleObj>
              </mc:Choice>
              <mc:Fallback>
                <p:oleObj name="公式" r:id="rId7" imgW="139639" imgH="29197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282950"/>
                        <a:ext cx="13970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1447800" y="1922463"/>
          <a:ext cx="807720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5" name="文档" r:id="rId9" imgW="5486400" imgH="609600" progId="Word.Document.8">
                  <p:embed/>
                </p:oleObj>
              </mc:Choice>
              <mc:Fallback>
                <p:oleObj name="文档" r:id="rId9" imgW="5486400" imgH="6096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22463"/>
                        <a:ext cx="8077200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914400" y="2819400"/>
          <a:ext cx="76962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6" name="文档" r:id="rId11" imgW="5486438" imgH="392601" progId="Word.Document.8">
                  <p:embed/>
                </p:oleObj>
              </mc:Choice>
              <mc:Fallback>
                <p:oleObj name="文档" r:id="rId11" imgW="5486438" imgH="392601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19400"/>
                        <a:ext cx="76962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5410200" y="2895600"/>
          <a:ext cx="792003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7" name="文档" r:id="rId13" imgW="5486400" imgH="295656" progId="Word.Document.8">
                  <p:embed/>
                </p:oleObj>
              </mc:Choice>
              <mc:Fallback>
                <p:oleObj name="文档" r:id="rId13" imgW="5486400" imgH="29565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895600"/>
                        <a:ext cx="7920038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017337"/>
              </p:ext>
            </p:extLst>
          </p:nvPr>
        </p:nvGraphicFramePr>
        <p:xfrm>
          <a:off x="919163" y="3473449"/>
          <a:ext cx="8224837" cy="598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8" name="Document" r:id="rId16" imgW="5484499" imgH="388756" progId="Word.Document.8">
                  <p:embed/>
                </p:oleObj>
              </mc:Choice>
              <mc:Fallback>
                <p:oleObj name="Document" r:id="rId16" imgW="5484499" imgH="388756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3473449"/>
                        <a:ext cx="8224837" cy="5984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914400" y="4114800"/>
          <a:ext cx="82296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9" name="文档" r:id="rId18" imgW="5486400" imgH="448056" progId="Word.Document.8">
                  <p:embed/>
                </p:oleObj>
              </mc:Choice>
              <mc:Fallback>
                <p:oleObj name="文档" r:id="rId18" imgW="5486400" imgH="448056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14800"/>
                        <a:ext cx="822960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914400" y="4757738"/>
          <a:ext cx="8031163" cy="210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0" name="文档" r:id="rId20" imgW="5497558" imgH="1440773" progId="Word.Document.8">
                  <p:embed/>
                </p:oleObj>
              </mc:Choice>
              <mc:Fallback>
                <p:oleObj name="文档" r:id="rId20" imgW="5497558" imgH="1440773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757738"/>
                        <a:ext cx="8031163" cy="210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1"/>
          <p:cNvGraphicFramePr>
            <a:graphicFrameLocks noChangeAspect="1"/>
          </p:cNvGraphicFramePr>
          <p:nvPr/>
        </p:nvGraphicFramePr>
        <p:xfrm>
          <a:off x="914400" y="4114800"/>
          <a:ext cx="82296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1" name="文档" r:id="rId22" imgW="5486400" imgH="448056" progId="Word.Document.8">
                  <p:embed/>
                </p:oleObj>
              </mc:Choice>
              <mc:Fallback>
                <p:oleObj name="文档" r:id="rId22" imgW="5486400" imgH="448056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14800"/>
                        <a:ext cx="822960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"/>
                                            </p:cond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835025" y="265113"/>
          <a:ext cx="78581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3" name="文档" r:id="rId3" imgW="5497558" imgH="639424" progId="Word.Document.8">
                  <p:embed/>
                </p:oleObj>
              </mc:Choice>
              <mc:Fallback>
                <p:oleObj name="文档" r:id="rId3" imgW="5497558" imgH="63942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265113"/>
                        <a:ext cx="78581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827088" y="1268413"/>
          <a:ext cx="7924800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4" name="文档" r:id="rId5" imgW="5486400" imgH="609600" progId="Word.Document.8">
                  <p:embed/>
                </p:oleObj>
              </mc:Choice>
              <mc:Fallback>
                <p:oleObj name="文档" r:id="rId5" imgW="5486400" imgH="6096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268413"/>
                        <a:ext cx="7924800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2208213" y="1700213"/>
          <a:ext cx="7697787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5" name="文档" r:id="rId7" imgW="5486438" imgH="298319" progId="Word.Document.8">
                  <p:embed/>
                </p:oleObj>
              </mc:Choice>
              <mc:Fallback>
                <p:oleObj name="文档" r:id="rId7" imgW="5486438" imgH="298319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1700213"/>
                        <a:ext cx="7697787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2674" name="Object 2" descr="羊皮纸"/>
          <p:cNvGraphicFramePr>
            <a:graphicFrameLocks noChangeAspect="1"/>
          </p:cNvGraphicFramePr>
          <p:nvPr/>
        </p:nvGraphicFramePr>
        <p:xfrm>
          <a:off x="971550" y="549275"/>
          <a:ext cx="7785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4" name="文档" r:id="rId3" imgW="5314023" imgH="668036" progId="Word.Document.8">
                  <p:embed/>
                </p:oleObj>
              </mc:Choice>
              <mc:Fallback>
                <p:oleObj name="文档" r:id="rId3" imgW="5314023" imgH="6680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49275"/>
                        <a:ext cx="7785100" cy="977900"/>
                      </a:xfrm>
                      <a:prstGeom prst="rect">
                        <a:avLst/>
                      </a:prstGeom>
                      <a:blipFill dpi="0" rotWithShape="1">
                        <a:blip r:embed="rId5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33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75" name="Object 3" descr="5%"/>
          <p:cNvGraphicFramePr>
            <a:graphicFrameLocks noChangeAspect="1"/>
          </p:cNvGraphicFramePr>
          <p:nvPr/>
        </p:nvGraphicFramePr>
        <p:xfrm>
          <a:off x="900113" y="1628775"/>
          <a:ext cx="79121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5" name="文档" r:id="rId6" imgW="5343570" imgH="2114550" progId="Word.Document.8">
                  <p:embed/>
                </p:oleObj>
              </mc:Choice>
              <mc:Fallback>
                <p:oleObj name="文档" r:id="rId6" imgW="5343570" imgH="21145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628775"/>
                        <a:ext cx="7912100" cy="3200400"/>
                      </a:xfrm>
                      <a:prstGeom prst="rect">
                        <a:avLst/>
                      </a:prstGeom>
                      <a:pattFill prst="pct5">
                        <a:fgClr>
                          <a:schemeClr val="accent1"/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76" name="Object 4"/>
          <p:cNvGraphicFramePr>
            <a:graphicFrameLocks noChangeAspect="1"/>
          </p:cNvGraphicFramePr>
          <p:nvPr/>
        </p:nvGraphicFramePr>
        <p:xfrm>
          <a:off x="5003800" y="1628775"/>
          <a:ext cx="3797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6" name="文档" r:id="rId8" imgW="2438370" imgH="209460" progId="Word.Document.8">
                  <p:embed/>
                </p:oleObj>
              </mc:Choice>
              <mc:Fallback>
                <p:oleObj name="文档" r:id="rId8" imgW="2438370" imgH="2094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628775"/>
                        <a:ext cx="3797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77" name="Object 5"/>
          <p:cNvGraphicFramePr>
            <a:graphicFrameLocks noChangeAspect="1"/>
          </p:cNvGraphicFramePr>
          <p:nvPr/>
        </p:nvGraphicFramePr>
        <p:xfrm>
          <a:off x="990600" y="2209800"/>
          <a:ext cx="3416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7" name="文档" r:id="rId10" imgW="2219400" imgH="219165" progId="Word.Document.8">
                  <p:embed/>
                </p:oleObj>
              </mc:Choice>
              <mc:Fallback>
                <p:oleObj name="文档" r:id="rId10" imgW="2219400" imgH="2191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09800"/>
                        <a:ext cx="3416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78" name="Object 6"/>
          <p:cNvGraphicFramePr>
            <a:graphicFrameLocks noChangeAspect="1"/>
          </p:cNvGraphicFramePr>
          <p:nvPr/>
        </p:nvGraphicFramePr>
        <p:xfrm>
          <a:off x="4241800" y="2209800"/>
          <a:ext cx="2362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8" name="文档" r:id="rId12" imgW="1405580" imgH="295623" progId="Word.Document.8">
                  <p:embed/>
                </p:oleObj>
              </mc:Choice>
              <mc:Fallback>
                <p:oleObj name="文档" r:id="rId12" imgW="1405580" imgH="2956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800" y="2209800"/>
                        <a:ext cx="2362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79" name="Object 7"/>
          <p:cNvGraphicFramePr>
            <a:graphicFrameLocks noChangeAspect="1"/>
          </p:cNvGraphicFramePr>
          <p:nvPr/>
        </p:nvGraphicFramePr>
        <p:xfrm>
          <a:off x="971550" y="2781300"/>
          <a:ext cx="785018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9" name="Equation" r:id="rId14" imgW="4743360" imgH="257175" progId="Equation.DSMT4">
                  <p:embed/>
                </p:oleObj>
              </mc:Choice>
              <mc:Fallback>
                <p:oleObj name="Equation" r:id="rId14" imgW="4743360" imgH="25717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781300"/>
                        <a:ext cx="7850188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0" name="Object 8"/>
          <p:cNvGraphicFramePr>
            <a:graphicFrameLocks noChangeAspect="1"/>
          </p:cNvGraphicFramePr>
          <p:nvPr/>
        </p:nvGraphicFramePr>
        <p:xfrm>
          <a:off x="1193800" y="3352800"/>
          <a:ext cx="2705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60" name="文档" r:id="rId16" imgW="1765644" imgH="384310" progId="Word.Document.8">
                  <p:embed/>
                </p:oleObj>
              </mc:Choice>
              <mc:Fallback>
                <p:oleObj name="文档" r:id="rId16" imgW="1765644" imgH="3843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3352800"/>
                        <a:ext cx="2705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1" name="Object 9"/>
          <p:cNvGraphicFramePr>
            <a:graphicFrameLocks noChangeAspect="1"/>
          </p:cNvGraphicFramePr>
          <p:nvPr/>
        </p:nvGraphicFramePr>
        <p:xfrm>
          <a:off x="1258888" y="3860800"/>
          <a:ext cx="3289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61" name="Equation" r:id="rId18" imgW="2124090" imgH="180885" progId="Equation.DSMT4">
                  <p:embed/>
                </p:oleObj>
              </mc:Choice>
              <mc:Fallback>
                <p:oleObj name="Equation" r:id="rId18" imgW="2124090" imgH="1808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860800"/>
                        <a:ext cx="3289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2" name="Object 10"/>
          <p:cNvGraphicFramePr>
            <a:graphicFrameLocks noChangeAspect="1"/>
          </p:cNvGraphicFramePr>
          <p:nvPr/>
        </p:nvGraphicFramePr>
        <p:xfrm>
          <a:off x="2555875" y="4437063"/>
          <a:ext cx="200025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62" name="Equation" r:id="rId20" imgW="1286010" imgH="180885" progId="Equation.DSMT4">
                  <p:embed/>
                </p:oleObj>
              </mc:Choice>
              <mc:Fallback>
                <p:oleObj name="Equation" r:id="rId20" imgW="1286010" imgH="1808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437063"/>
                        <a:ext cx="2000250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3" name="Object 11"/>
          <p:cNvGraphicFramePr>
            <a:graphicFrameLocks noChangeAspect="1"/>
          </p:cNvGraphicFramePr>
          <p:nvPr/>
        </p:nvGraphicFramePr>
        <p:xfrm>
          <a:off x="4572000" y="4365625"/>
          <a:ext cx="29718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63" name="Equation" r:id="rId22" imgW="1971810" imgH="247740" progId="Equation.DSMT4">
                  <p:embed/>
                </p:oleObj>
              </mc:Choice>
              <mc:Fallback>
                <p:oleObj name="Equation" r:id="rId22" imgW="1971810" imgH="2477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365625"/>
                        <a:ext cx="29718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4" name="Object 12" descr="羊皮纸"/>
          <p:cNvGraphicFramePr>
            <a:graphicFrameLocks noChangeAspect="1"/>
          </p:cNvGraphicFramePr>
          <p:nvPr/>
        </p:nvGraphicFramePr>
        <p:xfrm>
          <a:off x="1041400" y="5016500"/>
          <a:ext cx="77978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64" name="文档" r:id="rId24" imgW="5016411" imgH="952123" progId="Word.Document.8">
                  <p:embed/>
                </p:oleObj>
              </mc:Choice>
              <mc:Fallback>
                <p:oleObj name="文档" r:id="rId24" imgW="5016411" imgH="9521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5016500"/>
                        <a:ext cx="7797800" cy="1485900"/>
                      </a:xfrm>
                      <a:prstGeom prst="rect">
                        <a:avLst/>
                      </a:prstGeom>
                      <a:blipFill dpi="0" rotWithShape="1">
                        <a:blip r:embed="rId5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5" name="Object 13"/>
          <p:cNvGraphicFramePr>
            <a:graphicFrameLocks noChangeAspect="1"/>
          </p:cNvGraphicFramePr>
          <p:nvPr/>
        </p:nvGraphicFramePr>
        <p:xfrm>
          <a:off x="914400" y="5562600"/>
          <a:ext cx="7835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65" name="文档" r:id="rId26" imgW="5038776" imgH="384310" progId="Word.Document.8">
                  <p:embed/>
                </p:oleObj>
              </mc:Choice>
              <mc:Fallback>
                <p:oleObj name="文档" r:id="rId26" imgW="5038776" imgH="3843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562600"/>
                        <a:ext cx="7835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6" name="Object 14"/>
          <p:cNvGraphicFramePr>
            <a:graphicFrameLocks noChangeAspect="1"/>
          </p:cNvGraphicFramePr>
          <p:nvPr/>
        </p:nvGraphicFramePr>
        <p:xfrm>
          <a:off x="914400" y="6096000"/>
          <a:ext cx="6845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66" name="文档" r:id="rId28" imgW="4440137" imgH="384310" progId="Word.Document.8">
                  <p:embed/>
                </p:oleObj>
              </mc:Choice>
              <mc:Fallback>
                <p:oleObj name="文档" r:id="rId28" imgW="4440137" imgH="3843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096000"/>
                        <a:ext cx="68453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081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2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58834"/>
              </p:ext>
            </p:extLst>
          </p:nvPr>
        </p:nvGraphicFramePr>
        <p:xfrm>
          <a:off x="766762" y="393700"/>
          <a:ext cx="7843838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9" name="文档" r:id="rId3" imgW="5375262" imgH="1556279" progId="Word.Document.8">
                  <p:embed/>
                </p:oleObj>
              </mc:Choice>
              <mc:Fallback>
                <p:oleObj name="文档" r:id="rId3" imgW="5375262" imgH="15562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" y="393700"/>
                        <a:ext cx="7843838" cy="22733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00967"/>
              </p:ext>
            </p:extLst>
          </p:nvPr>
        </p:nvGraphicFramePr>
        <p:xfrm>
          <a:off x="762000" y="5105400"/>
          <a:ext cx="7851775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0" name="文档" r:id="rId5" imgW="5609032" imgH="596604" progId="Word.Document.8">
                  <p:embed/>
                </p:oleObj>
              </mc:Choice>
              <mc:Fallback>
                <p:oleObj name="文档" r:id="rId5" imgW="5609032" imgH="5966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105400"/>
                        <a:ext cx="7851775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5257800" y="2667000"/>
            <a:ext cx="3581400" cy="57943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b="0">
                <a:solidFill>
                  <a:srgbClr val="FF0000"/>
                </a:solidFill>
                <a:latin typeface="Times New Roman" pitchFamily="18" charset="0"/>
              </a:rPr>
              <a:t>Poisson Distribution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392715"/>
              </p:ext>
            </p:extLst>
          </p:nvPr>
        </p:nvGraphicFramePr>
        <p:xfrm>
          <a:off x="914400" y="3246438"/>
          <a:ext cx="741680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1" name="文档" r:id="rId8" imgW="5352927" imgH="885922" progId="Word.Document.8">
                  <p:embed/>
                </p:oleObj>
              </mc:Choice>
              <mc:Fallback>
                <p:oleObj name="文档" r:id="rId8" imgW="5352927" imgH="885922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46438"/>
                        <a:ext cx="7416800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962177"/>
              </p:ext>
            </p:extLst>
          </p:nvPr>
        </p:nvGraphicFramePr>
        <p:xfrm>
          <a:off x="32657" y="4648200"/>
          <a:ext cx="7912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2" name="文档" r:id="rId11" imgW="5647500" imgH="301752" progId="Word.Document.8">
                  <p:embed/>
                </p:oleObj>
              </mc:Choice>
              <mc:Fallback>
                <p:oleObj name="文档" r:id="rId11" imgW="5647500" imgH="301752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7" y="4648200"/>
                        <a:ext cx="7912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285535"/>
              </p:ext>
            </p:extLst>
          </p:nvPr>
        </p:nvGraphicFramePr>
        <p:xfrm>
          <a:off x="4864" y="6019800"/>
          <a:ext cx="7899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3" name="文档" r:id="rId14" imgW="5655450" imgH="298868" progId="Word.Document.8">
                  <p:embed/>
                </p:oleObj>
              </mc:Choice>
              <mc:Fallback>
                <p:oleObj name="文档" r:id="rId14" imgW="5655450" imgH="298868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" y="6019800"/>
                        <a:ext cx="7899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019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762000" y="5140325"/>
          <a:ext cx="792480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3" name="文档" r:id="rId3" imgW="5497558" imgH="928730" progId="Word.Document.8">
                  <p:embed/>
                </p:oleObj>
              </mc:Choice>
              <mc:Fallback>
                <p:oleObj name="文档" r:id="rId3" imgW="5497558" imgH="92873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140325"/>
                        <a:ext cx="792480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 descr="羊皮纸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238367"/>
              </p:ext>
            </p:extLst>
          </p:nvPr>
        </p:nvGraphicFramePr>
        <p:xfrm>
          <a:off x="609600" y="381000"/>
          <a:ext cx="7772400" cy="318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4" name="文档" r:id="rId6" imgW="5400707" imgH="2162168" progId="Word.Document.8">
                  <p:embed/>
                </p:oleObj>
              </mc:Choice>
              <mc:Fallback>
                <p:oleObj name="文档" r:id="rId6" imgW="5400707" imgH="2162168" progId="Word.Document.8">
                  <p:embed/>
                  <p:pic>
                    <p:nvPicPr>
                      <p:cNvPr id="0" name="Object 2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1000"/>
                        <a:ext cx="7772400" cy="3187700"/>
                      </a:xfrm>
                      <a:prstGeom prst="rect">
                        <a:avLst/>
                      </a:prstGeom>
                      <a:blipFill dpi="0" rotWithShape="1">
                        <a:blip r:embed="rId8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143978"/>
              </p:ext>
            </p:extLst>
          </p:nvPr>
        </p:nvGraphicFramePr>
        <p:xfrm>
          <a:off x="152400" y="3810000"/>
          <a:ext cx="7996237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5" name="文档" r:id="rId10" imgW="5381541" imgH="1009552" progId="Word.Document.8">
                  <p:embed/>
                </p:oleObj>
              </mc:Choice>
              <mc:Fallback>
                <p:oleObj name="文档" r:id="rId10" imgW="5381541" imgH="100955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810000"/>
                        <a:ext cx="7996237" cy="160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685800" y="336550"/>
          <a:ext cx="7964488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7" name="文档" r:id="rId3" imgW="5086350" imgH="809625" progId="Word.Document.8">
                  <p:embed/>
                </p:oleObj>
              </mc:Choice>
              <mc:Fallback>
                <p:oleObj name="文档" r:id="rId3" imgW="5086350" imgH="80962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36550"/>
                        <a:ext cx="7964488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762000" y="1639888"/>
          <a:ext cx="8153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8" name="文档" r:id="rId5" imgW="5486400" imgH="316992" progId="Word.Document.8">
                  <p:embed/>
                </p:oleObj>
              </mc:Choice>
              <mc:Fallback>
                <p:oleObj name="文档" r:id="rId5" imgW="5486400" imgH="31699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39888"/>
                        <a:ext cx="8153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685800" y="2249488"/>
          <a:ext cx="815340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9" name="文档" r:id="rId7" imgW="5486400" imgH="384048" progId="Word.Document.8">
                  <p:embed/>
                </p:oleObj>
              </mc:Choice>
              <mc:Fallback>
                <p:oleObj name="文档" r:id="rId7" imgW="5486400" imgH="38404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49488"/>
                        <a:ext cx="815340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1905000" y="2486025"/>
          <a:ext cx="62484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0" name="公式" r:id="rId9" imgW="3733800" imgH="609600" progId="Equation.3">
                  <p:embed/>
                </p:oleObj>
              </mc:Choice>
              <mc:Fallback>
                <p:oleObj name="公式" r:id="rId9" imgW="3733800" imgH="609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486025"/>
                        <a:ext cx="62484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758825" y="3505200"/>
          <a:ext cx="823277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1" name="文档" r:id="rId11" imgW="4940808" imgH="417576" progId="Word.Document.8">
                  <p:embed/>
                </p:oleObj>
              </mc:Choice>
              <mc:Fallback>
                <p:oleObj name="文档" r:id="rId11" imgW="4940808" imgH="417576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3505200"/>
                        <a:ext cx="823277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2590800" y="4114800"/>
          <a:ext cx="4114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2" name="公式" r:id="rId13" imgW="2425700" imgH="330200" progId="Equation.3">
                  <p:embed/>
                </p:oleObj>
              </mc:Choice>
              <mc:Fallback>
                <p:oleObj name="公式" r:id="rId13" imgW="2425700" imgH="330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114800"/>
                        <a:ext cx="4114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762000" y="4724400"/>
          <a:ext cx="8458200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3" name="文档" r:id="rId15" imgW="5497558" imgH="1111525" progId="Word.Document.8">
                  <p:embed/>
                </p:oleObj>
              </mc:Choice>
              <mc:Fallback>
                <p:oleObj name="文档" r:id="rId15" imgW="5497558" imgH="1111525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724400"/>
                        <a:ext cx="8458200" cy="170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609600" y="319088"/>
          <a:ext cx="8004175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8" name="文档" r:id="rId3" imgW="5800645" imgH="1317651" progId="Word.Document.8">
                  <p:embed/>
                </p:oleObj>
              </mc:Choice>
              <mc:Fallback>
                <p:oleObj name="文档" r:id="rId3" imgW="5800645" imgH="131765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19088"/>
                        <a:ext cx="8004175" cy="181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609600" y="2211388"/>
          <a:ext cx="7793038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9" name="文档" r:id="rId5" imgW="5793096" imgH="841682" progId="Word.Document.8">
                  <p:embed/>
                </p:oleObj>
              </mc:Choice>
              <mc:Fallback>
                <p:oleObj name="文档" r:id="rId5" imgW="5793096" imgH="84168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11388"/>
                        <a:ext cx="7793038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682625" y="3275013"/>
          <a:ext cx="77247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0" name="文档" r:id="rId7" imgW="5746004" imgH="841682" progId="Word.Document.8">
                  <p:embed/>
                </p:oleObj>
              </mc:Choice>
              <mc:Fallback>
                <p:oleObj name="文档" r:id="rId7" imgW="5746004" imgH="84168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3275013"/>
                        <a:ext cx="77247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2382838" y="4468813"/>
          <a:ext cx="8589962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1" name="文档" r:id="rId9" imgW="5486400" imgH="316992" progId="Word.Document.8">
                  <p:embed/>
                </p:oleObj>
              </mc:Choice>
              <mc:Fallback>
                <p:oleObj name="文档" r:id="rId9" imgW="5486400" imgH="316992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8" y="4468813"/>
                        <a:ext cx="8589962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2819400" y="3825875"/>
          <a:ext cx="81534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2" name="文档" r:id="rId11" imgW="5486400" imgH="316992" progId="Word.Document.8">
                  <p:embed/>
                </p:oleObj>
              </mc:Choice>
              <mc:Fallback>
                <p:oleObj name="文档" r:id="rId11" imgW="5486400" imgH="316992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825875"/>
                        <a:ext cx="81534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6100763" y="3808413"/>
          <a:ext cx="250983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3" name="文档" r:id="rId13" imgW="1786463" imgH="298302" progId="Word.Document.8">
                  <p:embed/>
                </p:oleObj>
              </mc:Choice>
              <mc:Fallback>
                <p:oleObj name="文档" r:id="rId13" imgW="1786463" imgH="298302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763" y="3808413"/>
                        <a:ext cx="250983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990600" y="4953000"/>
          <a:ext cx="61722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4" name="公式" r:id="rId15" imgW="3886200" imgH="635000" progId="Equation.3">
                  <p:embed/>
                </p:oleObj>
              </mc:Choice>
              <mc:Fallback>
                <p:oleObj name="公式" r:id="rId15" imgW="3886200" imgH="635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953000"/>
                        <a:ext cx="6172200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7232650" y="5254625"/>
          <a:ext cx="19113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5" name="文档" r:id="rId17" imgW="1255070" imgH="391139" progId="Word.Document.8">
                  <p:embed/>
                </p:oleObj>
              </mc:Choice>
              <mc:Fallback>
                <p:oleObj name="文档" r:id="rId17" imgW="1255070" imgH="391139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2650" y="5254625"/>
                        <a:ext cx="191135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687388" y="568325"/>
          <a:ext cx="8151812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8" name="文档" r:id="rId3" imgW="3905250" imgH="352425" progId="Word.Document.8">
                  <p:embed/>
                </p:oleObj>
              </mc:Choice>
              <mc:Fallback>
                <p:oleObj name="文档" r:id="rId3" imgW="3905250" imgH="35242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568325"/>
                        <a:ext cx="8151812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055688" y="1447800"/>
          <a:ext cx="778351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9" name="文档" r:id="rId5" imgW="4981575" imgH="609600" progId="Word.Document.8">
                  <p:embed/>
                </p:oleObj>
              </mc:Choice>
              <mc:Fallback>
                <p:oleObj name="文档" r:id="rId5" imgW="4981575" imgH="6096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1447800"/>
                        <a:ext cx="7783512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6705600" y="1981200"/>
          <a:ext cx="8915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0" name="文档" r:id="rId7" imgW="5486400" imgH="295656" progId="Word.Document.8">
                  <p:embed/>
                </p:oleObj>
              </mc:Choice>
              <mc:Fallback>
                <p:oleObj name="文档" r:id="rId7" imgW="5486400" imgH="29565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981200"/>
                        <a:ext cx="89154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990600" y="2514600"/>
          <a:ext cx="75438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1" name="文档" r:id="rId9" imgW="5200650" imgH="400050" progId="Word.Document.8">
                  <p:embed/>
                </p:oleObj>
              </mc:Choice>
              <mc:Fallback>
                <p:oleObj name="文档" r:id="rId9" imgW="5200650" imgH="40005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14600"/>
                        <a:ext cx="754380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914400" y="3084513"/>
          <a:ext cx="8153400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2" name="文档" r:id="rId11" imgW="5268367" imgH="782807" progId="Word.Document.8">
                  <p:embed/>
                </p:oleObj>
              </mc:Choice>
              <mc:Fallback>
                <p:oleObj name="文档" r:id="rId11" imgW="5268367" imgH="782807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84513"/>
                        <a:ext cx="8153400" cy="1287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935038" y="4191000"/>
          <a:ext cx="7599362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3" name="文档" r:id="rId13" imgW="4970854" imgH="913617" progId="Word.Document.8">
                  <p:embed/>
                </p:oleObj>
              </mc:Choice>
              <mc:Fallback>
                <p:oleObj name="文档" r:id="rId13" imgW="4970854" imgH="913617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4191000"/>
                        <a:ext cx="7599362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762000" y="5684838"/>
          <a:ext cx="9144000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4" name="文档" r:id="rId15" imgW="5486400" imgH="384048" progId="Word.Document.8">
                  <p:embed/>
                </p:oleObj>
              </mc:Choice>
              <mc:Fallback>
                <p:oleObj name="文档" r:id="rId15" imgW="5486400" imgH="384048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684838"/>
                        <a:ext cx="9144000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6553200" y="563563"/>
            <a:ext cx="2362200" cy="57943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b="0">
                <a:solidFill>
                  <a:srgbClr val="0000FF"/>
                </a:solidFill>
                <a:latin typeface="Times New Roman" pitchFamily="18" charset="0"/>
              </a:rPr>
              <a:t>Discrete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990600" y="381000"/>
          <a:ext cx="83820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6" name="文档" r:id="rId3" imgW="5486400" imgH="384048" progId="Word.Document.8">
                  <p:embed/>
                </p:oleObj>
              </mc:Choice>
              <mc:Fallback>
                <p:oleObj name="文档" r:id="rId3" imgW="5486400" imgH="38404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1000"/>
                        <a:ext cx="838200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900113" y="908050"/>
          <a:ext cx="53070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7" name="公式" r:id="rId5" imgW="3467100" imgH="317500" progId="Equation.3">
                  <p:embed/>
                </p:oleObj>
              </mc:Choice>
              <mc:Fallback>
                <p:oleObj name="公式" r:id="rId5" imgW="3467100" imgH="317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908050"/>
                        <a:ext cx="53070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6227763" y="908050"/>
          <a:ext cx="2405062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8" name="公式" r:id="rId7" imgW="1485255" imgH="304668" progId="Equation.3">
                  <p:embed/>
                </p:oleObj>
              </mc:Choice>
              <mc:Fallback>
                <p:oleObj name="公式" r:id="rId7" imgW="1485255" imgH="30466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908050"/>
                        <a:ext cx="2405062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3200400" y="1524000"/>
          <a:ext cx="325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9" name="公式" r:id="rId9" imgW="2159000" imgH="304800" progId="Equation.3">
                  <p:embed/>
                </p:oleObj>
              </mc:Choice>
              <mc:Fallback>
                <p:oleObj name="公式" r:id="rId9" imgW="2159000" imgH="304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524000"/>
                        <a:ext cx="32543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3200400" y="2057400"/>
          <a:ext cx="39624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0" name="公式" r:id="rId11" imgW="2527300" imgH="330200" progId="Equation.3">
                  <p:embed/>
                </p:oleObj>
              </mc:Choice>
              <mc:Fallback>
                <p:oleObj name="公式" r:id="rId11" imgW="2527300" imgH="330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057400"/>
                        <a:ext cx="39624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990249"/>
              </p:ext>
            </p:extLst>
          </p:nvPr>
        </p:nvGraphicFramePr>
        <p:xfrm>
          <a:off x="685800" y="2667000"/>
          <a:ext cx="78486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1" name="Document" r:id="rId13" imgW="5484499" imgH="606531" progId="Word.Document.8">
                  <p:embed/>
                </p:oleObj>
              </mc:Choice>
              <mc:Fallback>
                <p:oleObj name="Document" r:id="rId13" imgW="5484499" imgH="606531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667000"/>
                        <a:ext cx="78486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6248400" y="3063875"/>
          <a:ext cx="805497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2" name="文档" r:id="rId15" imgW="5486400" imgH="384048" progId="Word.Document.8">
                  <p:embed/>
                </p:oleObj>
              </mc:Choice>
              <mc:Fallback>
                <p:oleObj name="文档" r:id="rId15" imgW="5486400" imgH="384048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063875"/>
                        <a:ext cx="805497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838200" y="3505200"/>
          <a:ext cx="784860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3" name="文档" r:id="rId17" imgW="5486400" imgH="777240" progId="Word.Document.8">
                  <p:embed/>
                </p:oleObj>
              </mc:Choice>
              <mc:Fallback>
                <p:oleObj name="文档" r:id="rId17" imgW="5486400" imgH="777240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05200"/>
                        <a:ext cx="7848600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2133600" y="4038600"/>
          <a:ext cx="541020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4" name="公式" r:id="rId19" imgW="3276600" imgH="635000" progId="Equation.3">
                  <p:embed/>
                </p:oleObj>
              </mc:Choice>
              <mc:Fallback>
                <p:oleObj name="公式" r:id="rId19" imgW="3276600" imgH="635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038600"/>
                        <a:ext cx="5410200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914400" y="5219700"/>
          <a:ext cx="8229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5" name="文档" r:id="rId21" imgW="5486400" imgH="609600" progId="Word.Document.8">
                  <p:embed/>
                </p:oleObj>
              </mc:Choice>
              <mc:Fallback>
                <p:oleObj name="文档" r:id="rId21" imgW="5486400" imgH="6096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219700"/>
                        <a:ext cx="82296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descr="羊皮纸"/>
          <p:cNvGraphicFramePr>
            <a:graphicFrameLocks noChangeAspect="1"/>
          </p:cNvGraphicFramePr>
          <p:nvPr/>
        </p:nvGraphicFramePr>
        <p:xfrm>
          <a:off x="685800" y="5181600"/>
          <a:ext cx="6497638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1" name="Document" r:id="rId4" imgW="4385942" imgH="670961" progId="Word.Document.8">
                  <p:embed/>
                </p:oleObj>
              </mc:Choice>
              <mc:Fallback>
                <p:oleObj name="Document" r:id="rId4" imgW="4385942" imgH="6709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181600"/>
                        <a:ext cx="6497638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841375" y="2667000"/>
          <a:ext cx="715645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2" name="Document" r:id="rId7" imgW="3870963" imgH="361176" progId="Word.Document.8">
                  <p:embed/>
                </p:oleObj>
              </mc:Choice>
              <mc:Fallback>
                <p:oleObj name="Document" r:id="rId7" imgW="3870963" imgH="3611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2667000"/>
                        <a:ext cx="715645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 descr="羊皮纸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800767"/>
              </p:ext>
            </p:extLst>
          </p:nvPr>
        </p:nvGraphicFramePr>
        <p:xfrm>
          <a:off x="3359150" y="531813"/>
          <a:ext cx="217011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3" name="Document" r:id="rId10" imgW="1241570" imgH="480186" progId="Word.Document.8">
                  <p:embed/>
                </p:oleObj>
              </mc:Choice>
              <mc:Fallback>
                <p:oleObj name="Document" r:id="rId10" imgW="1241570" imgH="4801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531813"/>
                        <a:ext cx="2170113" cy="828675"/>
                      </a:xfrm>
                      <a:prstGeom prst="rect">
                        <a:avLst/>
                      </a:prstGeom>
                      <a:blipFill dpi="0" rotWithShape="1">
                        <a:blip r:embed="rId12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 descr="羊皮纸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730272"/>
              </p:ext>
            </p:extLst>
          </p:nvPr>
        </p:nvGraphicFramePr>
        <p:xfrm>
          <a:off x="609600" y="2057400"/>
          <a:ext cx="19018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4" name="Document" r:id="rId14" imgW="1403085" imgH="471506" progId="Word.Document.8">
                  <p:embed/>
                </p:oleObj>
              </mc:Choice>
              <mc:Fallback>
                <p:oleObj name="Document" r:id="rId14" imgW="1403085" imgH="4715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057400"/>
                        <a:ext cx="1901825" cy="60642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9ABEC1"/>
                          </a:gs>
                          <a:gs pos="8000">
                            <a:srgbClr val="9ABEC1"/>
                          </a:gs>
                          <a:gs pos="100000">
                            <a:srgbClr val="B8E3E6"/>
                          </a:gs>
                        </a:gsLst>
                        <a:lin ang="5400000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 descr="羊皮纸"/>
          <p:cNvGraphicFramePr>
            <a:graphicFrameLocks noChangeAspect="1"/>
          </p:cNvGraphicFramePr>
          <p:nvPr/>
        </p:nvGraphicFramePr>
        <p:xfrm>
          <a:off x="685800" y="3962400"/>
          <a:ext cx="262096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5" name="Document" r:id="rId17" imgW="1926324" imgH="439521" progId="Word.Document.8">
                  <p:embed/>
                </p:oleObj>
              </mc:Choice>
              <mc:Fallback>
                <p:oleObj name="Document" r:id="rId17" imgW="1926324" imgH="4395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962400"/>
                        <a:ext cx="2620963" cy="5969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9ABEC1"/>
                          </a:gs>
                          <a:gs pos="8000">
                            <a:srgbClr val="9ABEC1"/>
                          </a:gs>
                          <a:gs pos="17999">
                            <a:srgbClr val="A9D1D4"/>
                          </a:gs>
                          <a:gs pos="35001">
                            <a:srgbClr val="B8E3E6"/>
                          </a:gs>
                          <a:gs pos="100000">
                            <a:srgbClr val="B8E3E6"/>
                          </a:gs>
                        </a:gsLst>
                        <a:lin ang="5400000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 descr="羊皮纸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39787"/>
              </p:ext>
            </p:extLst>
          </p:nvPr>
        </p:nvGraphicFramePr>
        <p:xfrm>
          <a:off x="609600" y="1219200"/>
          <a:ext cx="191293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6" name="Document" r:id="rId20" imgW="1406033" imgH="466147" progId="Word.Document.8">
                  <p:embed/>
                </p:oleObj>
              </mc:Choice>
              <mc:Fallback>
                <p:oleObj name="Document" r:id="rId20" imgW="1406033" imgH="466147" progId="Word.Document.8">
                  <p:embed/>
                  <p:pic>
                    <p:nvPicPr>
                      <p:cNvPr id="0" name="对象 4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19200"/>
                        <a:ext cx="1912937" cy="61595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9ABEC1"/>
                          </a:gs>
                          <a:gs pos="8000">
                            <a:srgbClr val="9ABEC1"/>
                          </a:gs>
                          <a:gs pos="100000">
                            <a:srgbClr val="B8E3E6"/>
                          </a:gs>
                        </a:gsLst>
                        <a:lin ang="5400000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492860"/>
              </p:ext>
            </p:extLst>
          </p:nvPr>
        </p:nvGraphicFramePr>
        <p:xfrm>
          <a:off x="2743200" y="1295400"/>
          <a:ext cx="1600200" cy="433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7" name="Equation" r:id="rId22" imgW="749160" imgH="203040" progId="Equation.DSMT4">
                  <p:embed/>
                </p:oleObj>
              </mc:Choice>
              <mc:Fallback>
                <p:oleObj name="Equation" r:id="rId22" imgW="749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743200" y="1295400"/>
                        <a:ext cx="1600200" cy="4339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396362"/>
              </p:ext>
            </p:extLst>
          </p:nvPr>
        </p:nvGraphicFramePr>
        <p:xfrm>
          <a:off x="2792413" y="2133600"/>
          <a:ext cx="16541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8" name="Equation" r:id="rId24" imgW="774360" imgH="203040" progId="Equation.DSMT4">
                  <p:embed/>
                </p:oleObj>
              </mc:Choice>
              <mc:Fallback>
                <p:oleObj name="Equation" r:id="rId24" imgW="774360" imgH="20304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413" y="2133600"/>
                        <a:ext cx="165417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411878"/>
              </p:ext>
            </p:extLst>
          </p:nvPr>
        </p:nvGraphicFramePr>
        <p:xfrm>
          <a:off x="3959225" y="3962400"/>
          <a:ext cx="135572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9" name="Equation" r:id="rId26" imgW="634680" imgH="203040" progId="Equation.DSMT4">
                  <p:embed/>
                </p:oleObj>
              </mc:Choice>
              <mc:Fallback>
                <p:oleObj name="Equation" r:id="rId26" imgW="634680" imgH="20304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3962400"/>
                        <a:ext cx="135572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238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7800" name="Object 8"/>
          <p:cNvGraphicFramePr>
            <a:graphicFrameLocks noChangeAspect="1"/>
          </p:cNvGraphicFramePr>
          <p:nvPr/>
        </p:nvGraphicFramePr>
        <p:xfrm>
          <a:off x="1600200" y="1219200"/>
          <a:ext cx="5583238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8" name="Document" r:id="rId4" imgW="1952181" imgH="514272" progId="Word.Document.8">
                  <p:embed/>
                </p:oleObj>
              </mc:Choice>
              <mc:Fallback>
                <p:oleObj name="Document" r:id="rId4" imgW="1952181" imgH="5142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19200"/>
                        <a:ext cx="5583238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447800" y="2743200"/>
          <a:ext cx="3048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9" name="Document" r:id="rId7" imgW="1952181" imgH="514272" progId="Word.Document.8">
                  <p:embed/>
                </p:oleObj>
              </mc:Choice>
              <mc:Fallback>
                <p:oleObj name="Document" r:id="rId7" imgW="1952181" imgH="5142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743200"/>
                        <a:ext cx="3048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905000" y="3657600"/>
          <a:ext cx="437673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0" name="Document" r:id="rId10" imgW="2820176" imgH="605554" progId="Word.Document.8">
                  <p:embed/>
                </p:oleObj>
              </mc:Choice>
              <mc:Fallback>
                <p:oleObj name="Document" r:id="rId10" imgW="2820176" imgH="6055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657600"/>
                        <a:ext cx="4376738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960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8818" name="Object 2"/>
          <p:cNvGraphicFramePr>
            <a:graphicFrameLocks noChangeAspect="1"/>
          </p:cNvGraphicFramePr>
          <p:nvPr/>
        </p:nvGraphicFramePr>
        <p:xfrm>
          <a:off x="901700" y="2273300"/>
          <a:ext cx="7912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6" name="文档" r:id="rId3" imgW="5791230" imgH="419190" progId="Word.Document.8">
                  <p:embed/>
                </p:oleObj>
              </mc:Choice>
              <mc:Fallback>
                <p:oleObj name="文档" r:id="rId3" imgW="5791230" imgH="4191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2273300"/>
                        <a:ext cx="79121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19" name="Object 3" descr="信纸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700509"/>
              </p:ext>
            </p:extLst>
          </p:nvPr>
        </p:nvGraphicFramePr>
        <p:xfrm>
          <a:off x="971550" y="333375"/>
          <a:ext cx="7777163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7" name="Document" r:id="rId6" imgW="5400648" imgH="1316731" progId="Word.Document.8">
                  <p:embed/>
                </p:oleObj>
              </mc:Choice>
              <mc:Fallback>
                <p:oleObj name="Document" r:id="rId6" imgW="5400648" imgH="13167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33375"/>
                        <a:ext cx="7777163" cy="18161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0" name="Object 4"/>
          <p:cNvGraphicFramePr>
            <a:graphicFrameLocks noChangeAspect="1"/>
          </p:cNvGraphicFramePr>
          <p:nvPr/>
        </p:nvGraphicFramePr>
        <p:xfrm>
          <a:off x="900113" y="2781300"/>
          <a:ext cx="7848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8" name="文档" r:id="rId8" imgW="5800680" imgH="695235" progId="Word.Document.8">
                  <p:embed/>
                </p:oleObj>
              </mc:Choice>
              <mc:Fallback>
                <p:oleObj name="文档" r:id="rId8" imgW="5800680" imgH="6952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781300"/>
                        <a:ext cx="78486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1" name="Object 5"/>
          <p:cNvGraphicFramePr>
            <a:graphicFrameLocks noChangeAspect="1"/>
          </p:cNvGraphicFramePr>
          <p:nvPr/>
        </p:nvGraphicFramePr>
        <p:xfrm>
          <a:off x="914400" y="4648200"/>
          <a:ext cx="78486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9" name="Document" r:id="rId11" imgW="5810130" imgH="1276440" progId="Word.Document.8">
                  <p:embed/>
                </p:oleObj>
              </mc:Choice>
              <mc:Fallback>
                <p:oleObj name="Document" r:id="rId11" imgW="5810130" imgH="1276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648200"/>
                        <a:ext cx="78486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2" name="Object 6"/>
          <p:cNvGraphicFramePr>
            <a:graphicFrameLocks noChangeAspect="1"/>
          </p:cNvGraphicFramePr>
          <p:nvPr/>
        </p:nvGraphicFramePr>
        <p:xfrm>
          <a:off x="3048000" y="5791200"/>
          <a:ext cx="22479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0" name="文档" r:id="rId13" imgW="1581120" imgH="523785" progId="Word.Document.8">
                  <p:embed/>
                </p:oleObj>
              </mc:Choice>
              <mc:Fallback>
                <p:oleObj name="文档" r:id="rId13" imgW="1581120" imgH="5237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791200"/>
                        <a:ext cx="22479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914400" y="3657600"/>
          <a:ext cx="7543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1" name="Document" r:id="rId16" imgW="5562540" imgH="723810" progId="Word.Document.8">
                  <p:embed/>
                </p:oleObj>
              </mc:Choice>
              <mc:Fallback>
                <p:oleObj name="Document" r:id="rId16" imgW="5562540" imgH="7238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57600"/>
                        <a:ext cx="75438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802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88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88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8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8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43" name="Object 3"/>
          <p:cNvGraphicFramePr>
            <a:graphicFrameLocks noChangeAspect="1"/>
          </p:cNvGraphicFramePr>
          <p:nvPr/>
        </p:nvGraphicFramePr>
        <p:xfrm>
          <a:off x="971550" y="1628775"/>
          <a:ext cx="7848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0" name="文档" r:id="rId4" imgW="5800680" imgH="1819365" progId="Word.Document.8">
                  <p:embed/>
                </p:oleObj>
              </mc:Choice>
              <mc:Fallback>
                <p:oleObj name="文档" r:id="rId4" imgW="5800680" imgH="18193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628775"/>
                        <a:ext cx="78486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844" name="Group 4"/>
          <p:cNvGrpSpPr>
            <a:grpSpLocks/>
          </p:cNvGrpSpPr>
          <p:nvPr/>
        </p:nvGrpSpPr>
        <p:grpSpPr bwMode="auto">
          <a:xfrm>
            <a:off x="3132138" y="4005263"/>
            <a:ext cx="3124200" cy="2228850"/>
            <a:chOff x="2832" y="336"/>
            <a:chExt cx="1968" cy="1404"/>
          </a:xfrm>
        </p:grpSpPr>
        <p:sp>
          <p:nvSpPr>
            <p:cNvPr id="27657" name="Line 5"/>
            <p:cNvSpPr>
              <a:spLocks noChangeShapeType="1"/>
            </p:cNvSpPr>
            <p:nvPr/>
          </p:nvSpPr>
          <p:spPr bwMode="auto">
            <a:xfrm>
              <a:off x="2832" y="1452"/>
              <a:ext cx="1824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8" name="Line 6"/>
            <p:cNvSpPr>
              <a:spLocks noChangeShapeType="1"/>
            </p:cNvSpPr>
            <p:nvPr/>
          </p:nvSpPr>
          <p:spPr bwMode="auto">
            <a:xfrm>
              <a:off x="4656" y="1452"/>
              <a:ext cx="48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9" name="Line 7"/>
            <p:cNvSpPr>
              <a:spLocks noChangeShapeType="1"/>
            </p:cNvSpPr>
            <p:nvPr/>
          </p:nvSpPr>
          <p:spPr bwMode="auto">
            <a:xfrm flipV="1">
              <a:off x="3264" y="348"/>
              <a:ext cx="0" cy="1392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0" name="Line 8"/>
            <p:cNvSpPr>
              <a:spLocks noChangeShapeType="1"/>
            </p:cNvSpPr>
            <p:nvPr/>
          </p:nvSpPr>
          <p:spPr bwMode="auto">
            <a:xfrm flipV="1">
              <a:off x="3264" y="348"/>
              <a:ext cx="0" cy="48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661" name="Object 9"/>
            <p:cNvGraphicFramePr>
              <a:graphicFrameLocks noChangeAspect="1"/>
            </p:cNvGraphicFramePr>
            <p:nvPr/>
          </p:nvGraphicFramePr>
          <p:xfrm>
            <a:off x="3120" y="1500"/>
            <a:ext cx="79" cy="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11" name="公式" r:id="rId6" imgW="126725" imgH="177415" progId="Equation.3">
                    <p:embed/>
                  </p:oleObj>
                </mc:Choice>
                <mc:Fallback>
                  <p:oleObj name="公式" r:id="rId6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1500"/>
                          <a:ext cx="79" cy="111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66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2" name="Object 10"/>
            <p:cNvGraphicFramePr>
              <a:graphicFrameLocks noChangeAspect="1"/>
            </p:cNvGraphicFramePr>
            <p:nvPr/>
          </p:nvGraphicFramePr>
          <p:xfrm>
            <a:off x="4721" y="1440"/>
            <a:ext cx="79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12" name="公式" r:id="rId8" imgW="126835" imgH="139518" progId="Equation.3">
                    <p:embed/>
                  </p:oleObj>
                </mc:Choice>
                <mc:Fallback>
                  <p:oleObj name="公式" r:id="rId8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1" y="1440"/>
                          <a:ext cx="79" cy="8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66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3" name="Object 11"/>
            <p:cNvGraphicFramePr>
              <a:graphicFrameLocks noChangeAspect="1"/>
            </p:cNvGraphicFramePr>
            <p:nvPr/>
          </p:nvGraphicFramePr>
          <p:xfrm>
            <a:off x="3312" y="336"/>
            <a:ext cx="232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13" name="公式" r:id="rId10" imgW="368140" imgH="203112" progId="Equation.3">
                    <p:embed/>
                  </p:oleObj>
                </mc:Choice>
                <mc:Fallback>
                  <p:oleObj name="公式" r:id="rId10" imgW="368140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36"/>
                          <a:ext cx="232" cy="127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66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4" name="Line 12"/>
            <p:cNvSpPr>
              <a:spLocks noChangeShapeType="1"/>
            </p:cNvSpPr>
            <p:nvPr/>
          </p:nvSpPr>
          <p:spPr bwMode="auto">
            <a:xfrm flipV="1">
              <a:off x="3744" y="1392"/>
              <a:ext cx="0" cy="48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5" name="Line 13"/>
            <p:cNvSpPr>
              <a:spLocks noChangeShapeType="1"/>
            </p:cNvSpPr>
            <p:nvPr/>
          </p:nvSpPr>
          <p:spPr bwMode="auto">
            <a:xfrm flipV="1">
              <a:off x="4176" y="1404"/>
              <a:ext cx="0" cy="48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6" name="Line 14"/>
            <p:cNvSpPr>
              <a:spLocks noChangeShapeType="1"/>
            </p:cNvSpPr>
            <p:nvPr/>
          </p:nvSpPr>
          <p:spPr bwMode="auto">
            <a:xfrm flipV="1">
              <a:off x="4560" y="1404"/>
              <a:ext cx="0" cy="48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7" name="Line 15"/>
            <p:cNvSpPr>
              <a:spLocks noChangeShapeType="1"/>
            </p:cNvSpPr>
            <p:nvPr/>
          </p:nvSpPr>
          <p:spPr bwMode="auto">
            <a:xfrm>
              <a:off x="3264" y="1068"/>
              <a:ext cx="48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8" name="Line 16"/>
            <p:cNvSpPr>
              <a:spLocks noChangeShapeType="1"/>
            </p:cNvSpPr>
            <p:nvPr/>
          </p:nvSpPr>
          <p:spPr bwMode="auto">
            <a:xfrm>
              <a:off x="3264" y="732"/>
              <a:ext cx="48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669" name="Object 17"/>
            <p:cNvGraphicFramePr>
              <a:graphicFrameLocks noChangeAspect="1"/>
            </p:cNvGraphicFramePr>
            <p:nvPr/>
          </p:nvGraphicFramePr>
          <p:xfrm>
            <a:off x="3737" y="1500"/>
            <a:ext cx="55" cy="1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14" name="公式" r:id="rId12" imgW="88707" imgH="164742" progId="Equation.3">
                    <p:embed/>
                  </p:oleObj>
                </mc:Choice>
                <mc:Fallback>
                  <p:oleObj name="公式" r:id="rId12" imgW="88707" imgH="16474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7" y="1500"/>
                          <a:ext cx="55" cy="103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66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0" name="Object 18"/>
            <p:cNvGraphicFramePr>
              <a:graphicFrameLocks noChangeAspect="1"/>
            </p:cNvGraphicFramePr>
            <p:nvPr/>
          </p:nvGraphicFramePr>
          <p:xfrm>
            <a:off x="4193" y="1500"/>
            <a:ext cx="79" cy="1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15" name="公式" r:id="rId14" imgW="126780" imgH="164814" progId="Equation.3">
                    <p:embed/>
                  </p:oleObj>
                </mc:Choice>
                <mc:Fallback>
                  <p:oleObj name="公式" r:id="rId14" imgW="126780" imgH="1648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3" y="1500"/>
                          <a:ext cx="79" cy="103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66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1" name="Object 19"/>
            <p:cNvGraphicFramePr>
              <a:graphicFrameLocks noChangeAspect="1"/>
            </p:cNvGraphicFramePr>
            <p:nvPr/>
          </p:nvGraphicFramePr>
          <p:xfrm>
            <a:off x="4537" y="1500"/>
            <a:ext cx="71" cy="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16" name="公式" r:id="rId16" imgW="114102" imgH="177492" progId="Equation.3">
                    <p:embed/>
                  </p:oleObj>
                </mc:Choice>
                <mc:Fallback>
                  <p:oleObj name="公式" r:id="rId16" imgW="114102" imgH="1774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7" y="1500"/>
                          <a:ext cx="71" cy="111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66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2" name="Object 20"/>
            <p:cNvGraphicFramePr>
              <a:graphicFrameLocks noChangeAspect="1"/>
            </p:cNvGraphicFramePr>
            <p:nvPr/>
          </p:nvGraphicFramePr>
          <p:xfrm>
            <a:off x="3112" y="684"/>
            <a:ext cx="71" cy="1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17" name="公式" r:id="rId18" imgW="114151" imgH="164885" progId="Equation.3">
                    <p:embed/>
                  </p:oleObj>
                </mc:Choice>
                <mc:Fallback>
                  <p:oleObj name="公式" r:id="rId18" imgW="114151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2" y="684"/>
                          <a:ext cx="71" cy="103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66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3" name="Object 21"/>
            <p:cNvGraphicFramePr>
              <a:graphicFrameLocks noChangeAspect="1"/>
            </p:cNvGraphicFramePr>
            <p:nvPr/>
          </p:nvGraphicFramePr>
          <p:xfrm>
            <a:off x="3121" y="937"/>
            <a:ext cx="95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18" name="公式" r:id="rId20" imgW="152268" imgH="406048" progId="Equation.3">
                    <p:embed/>
                  </p:oleObj>
                </mc:Choice>
                <mc:Fallback>
                  <p:oleObj name="公式" r:id="rId20" imgW="152268" imgH="4060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1" y="937"/>
                          <a:ext cx="95" cy="25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66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9862" name="Line 22"/>
          <p:cNvSpPr>
            <a:spLocks noChangeShapeType="1"/>
          </p:cNvSpPr>
          <p:nvPr/>
        </p:nvSpPr>
        <p:spPr bwMode="auto">
          <a:xfrm flipV="1">
            <a:off x="5364163" y="4652963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63" name="Arc 23"/>
          <p:cNvSpPr>
            <a:spLocks/>
          </p:cNvSpPr>
          <p:nvPr/>
        </p:nvSpPr>
        <p:spPr bwMode="auto">
          <a:xfrm flipV="1">
            <a:off x="3851275" y="4652963"/>
            <a:ext cx="1562100" cy="1106487"/>
          </a:xfrm>
          <a:custGeom>
            <a:avLst/>
            <a:gdLst>
              <a:gd name="T0" fmla="*/ 0 w 22130"/>
              <a:gd name="T1" fmla="*/ 2147483647 h 23848"/>
              <a:gd name="T2" fmla="*/ 2147483647 w 22130"/>
              <a:gd name="T3" fmla="*/ 2147483647 h 23848"/>
              <a:gd name="T4" fmla="*/ 2147483647 w 22130"/>
              <a:gd name="T5" fmla="*/ 2147483647 h 238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130" h="23848" fill="none" extrusionOk="0">
                <a:moveTo>
                  <a:pt x="0" y="6"/>
                </a:moveTo>
                <a:cubicBezTo>
                  <a:pt x="176" y="2"/>
                  <a:pt x="353" y="-1"/>
                  <a:pt x="530" y="0"/>
                </a:cubicBezTo>
                <a:cubicBezTo>
                  <a:pt x="12459" y="0"/>
                  <a:pt x="22130" y="9670"/>
                  <a:pt x="22130" y="21600"/>
                </a:cubicBezTo>
                <a:cubicBezTo>
                  <a:pt x="22130" y="22350"/>
                  <a:pt x="22090" y="23101"/>
                  <a:pt x="22012" y="23847"/>
                </a:cubicBezTo>
              </a:path>
              <a:path w="22130" h="23848" stroke="0" extrusionOk="0">
                <a:moveTo>
                  <a:pt x="0" y="6"/>
                </a:moveTo>
                <a:cubicBezTo>
                  <a:pt x="176" y="2"/>
                  <a:pt x="353" y="-1"/>
                  <a:pt x="530" y="0"/>
                </a:cubicBezTo>
                <a:cubicBezTo>
                  <a:pt x="12459" y="0"/>
                  <a:pt x="22130" y="9670"/>
                  <a:pt x="22130" y="21600"/>
                </a:cubicBezTo>
                <a:cubicBezTo>
                  <a:pt x="22130" y="22350"/>
                  <a:pt x="22090" y="23101"/>
                  <a:pt x="22012" y="23847"/>
                </a:cubicBezTo>
                <a:lnTo>
                  <a:pt x="530" y="21600"/>
                </a:lnTo>
                <a:lnTo>
                  <a:pt x="0" y="6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64" name="Line 24"/>
          <p:cNvSpPr>
            <a:spLocks noChangeShapeType="1"/>
          </p:cNvSpPr>
          <p:nvPr/>
        </p:nvSpPr>
        <p:spPr bwMode="auto">
          <a:xfrm>
            <a:off x="2484438" y="5734050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219200" y="838200"/>
          <a:ext cx="6324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9" name="文档" r:id="rId23" imgW="4657770" imgH="542925" progId="Word.Document.8">
                  <p:embed/>
                </p:oleObj>
              </mc:Choice>
              <mc:Fallback>
                <p:oleObj name="文档" r:id="rId23" imgW="4657770" imgH="5429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838200"/>
                        <a:ext cx="6324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85800" y="381000"/>
          <a:ext cx="7366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0" name="文档" r:id="rId26" imgW="5429160" imgH="285750" progId="Word.Document.8">
                  <p:embed/>
                </p:oleObj>
              </mc:Choice>
              <mc:Fallback>
                <p:oleObj name="文档" r:id="rId26" imgW="5429160" imgH="2857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1000"/>
                        <a:ext cx="7366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072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9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9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2" grpId="0" animBg="1"/>
      <p:bldP spid="419863" grpId="0" animBg="1"/>
      <p:bldP spid="41986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533400" y="533400"/>
          <a:ext cx="91440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9" name="文档" r:id="rId3" imgW="5486400" imgH="445008" progId="Word.Document.8">
                  <p:embed/>
                </p:oleObj>
              </mc:Choice>
              <mc:Fallback>
                <p:oleObj name="文档" r:id="rId3" imgW="5486400" imgH="44500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33400"/>
                        <a:ext cx="914400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847725" y="1524000"/>
          <a:ext cx="7845425" cy="170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0" name="文档" r:id="rId5" imgW="7418686" imgH="1625715" progId="Word.Document.8">
                  <p:embed/>
                </p:oleObj>
              </mc:Choice>
              <mc:Fallback>
                <p:oleObj name="文档" r:id="rId5" imgW="7418686" imgH="162571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1524000"/>
                        <a:ext cx="7845425" cy="170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838200" y="3765550"/>
          <a:ext cx="8305800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1" name="文档" r:id="rId7" imgW="5484673" imgH="1339894" progId="Word.Document.8">
                  <p:embed/>
                </p:oleObj>
              </mc:Choice>
              <mc:Fallback>
                <p:oleObj name="文档" r:id="rId7" imgW="5484673" imgH="133989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765550"/>
                        <a:ext cx="8305800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900113" y="2752725"/>
          <a:ext cx="7586662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2" name="文档" r:id="rId9" imgW="5291566" imgH="895265" progId="Word.Document.8">
                  <p:embed/>
                </p:oleObj>
              </mc:Choice>
              <mc:Fallback>
                <p:oleObj name="文档" r:id="rId9" imgW="5291566" imgH="89526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752725"/>
                        <a:ext cx="7586662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2124075" y="3581400"/>
          <a:ext cx="771366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3" name="文档" r:id="rId11" imgW="5484673" imgH="389060" progId="Word.Document.8">
                  <p:embed/>
                </p:oleObj>
              </mc:Choice>
              <mc:Fallback>
                <p:oleObj name="文档" r:id="rId11" imgW="5484673" imgH="38906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581400"/>
                        <a:ext cx="7713663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914400" y="3976688"/>
          <a:ext cx="82296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4" name="文档" r:id="rId13" imgW="5484673" imgH="298916" progId="Word.Document.8">
                  <p:embed/>
                </p:oleObj>
              </mc:Choice>
              <mc:Fallback>
                <p:oleObj name="文档" r:id="rId13" imgW="5484673" imgH="29891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76688"/>
                        <a:ext cx="82296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611188" y="4527550"/>
          <a:ext cx="89154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5" name="文档" r:id="rId15" imgW="5469557" imgH="601077" progId="Word.Document.8">
                  <p:embed/>
                </p:oleObj>
              </mc:Choice>
              <mc:Fallback>
                <p:oleObj name="文档" r:id="rId15" imgW="5469557" imgH="601077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527550"/>
                        <a:ext cx="89154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914400" y="5715000"/>
          <a:ext cx="78486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6" name="文档" r:id="rId17" imgW="5486400" imgH="591312" progId="Word.Document.8">
                  <p:embed/>
                </p:oleObj>
              </mc:Choice>
              <mc:Fallback>
                <p:oleObj name="文档" r:id="rId17" imgW="5486400" imgH="591312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715000"/>
                        <a:ext cx="78486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4648200" y="914400"/>
            <a:ext cx="411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b="0">
                <a:solidFill>
                  <a:srgbClr val="0000FF"/>
                </a:solidFill>
                <a:latin typeface="Times New Roman" pitchFamily="18" charset="0"/>
              </a:rPr>
              <a:t>Probability Distribution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0386" name="Object 2"/>
          <p:cNvGraphicFramePr>
            <a:graphicFrameLocks noChangeAspect="1"/>
          </p:cNvGraphicFramePr>
          <p:nvPr/>
        </p:nvGraphicFramePr>
        <p:xfrm>
          <a:off x="533400" y="500063"/>
          <a:ext cx="8356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0" name="Document" r:id="rId4" imgW="5095980" imgH="600075" progId="Word.Document.8">
                  <p:embed/>
                </p:oleObj>
              </mc:Choice>
              <mc:Fallback>
                <p:oleObj name="Document" r:id="rId4" imgW="5095980" imgH="6000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00063"/>
                        <a:ext cx="83566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87" name="Object 3" descr="再生纸"/>
          <p:cNvGraphicFramePr>
            <a:graphicFrameLocks noChangeAspect="1"/>
          </p:cNvGraphicFramePr>
          <p:nvPr/>
        </p:nvGraphicFramePr>
        <p:xfrm>
          <a:off x="533400" y="1619250"/>
          <a:ext cx="8229600" cy="267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1" name="Document" r:id="rId7" imgW="4419630" imgH="1419315" progId="Word.Document.8">
                  <p:embed/>
                </p:oleObj>
              </mc:Choice>
              <mc:Fallback>
                <p:oleObj name="Document" r:id="rId7" imgW="4419630" imgH="14193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19250"/>
                        <a:ext cx="8229600" cy="267652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EFD1"/>
                          </a:gs>
                          <a:gs pos="42000">
                            <a:srgbClr val="FFEFD1"/>
                          </a:gs>
                          <a:gs pos="100000">
                            <a:srgbClr val="F0EBD5"/>
                          </a:gs>
                        </a:gsLst>
                        <a:lin ang="5400000"/>
                      </a:gradFill>
                      <a:ln w="9525">
                        <a:solidFill>
                          <a:srgbClr val="00FF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388" name="Text Box 4"/>
          <p:cNvSpPr txBox="1">
            <a:spLocks noChangeArrowheads="1"/>
          </p:cNvSpPr>
          <p:nvPr/>
        </p:nvSpPr>
        <p:spPr bwMode="auto">
          <a:xfrm>
            <a:off x="5257800" y="3716338"/>
            <a:ext cx="3200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>
                <a:solidFill>
                  <a:srgbClr val="FF0000"/>
                </a:solidFill>
                <a:latin typeface="Monotype Corsiva" pitchFamily="66" charset="0"/>
              </a:rPr>
              <a:t>Distribution  law</a:t>
            </a:r>
          </a:p>
        </p:txBody>
      </p:sp>
      <p:graphicFrame>
        <p:nvGraphicFramePr>
          <p:cNvPr id="400389" name="Object 5" descr="5%"/>
          <p:cNvGraphicFramePr>
            <a:graphicFrameLocks noChangeAspect="1"/>
          </p:cNvGraphicFramePr>
          <p:nvPr/>
        </p:nvGraphicFramePr>
        <p:xfrm>
          <a:off x="1042988" y="4437063"/>
          <a:ext cx="75819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2" name="文档" r:id="rId9" imgW="5172120" imgH="1371600" progId="Word.Document.8">
                  <p:embed/>
                </p:oleObj>
              </mc:Choice>
              <mc:Fallback>
                <p:oleObj name="文档" r:id="rId9" imgW="5172120" imgH="1371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437063"/>
                        <a:ext cx="7581900" cy="2082800"/>
                      </a:xfrm>
                      <a:prstGeom prst="rect">
                        <a:avLst/>
                      </a:prstGeom>
                      <a:pattFill prst="pct5">
                        <a:fgClr>
                          <a:schemeClr val="accent1"/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3124200" y="6477000"/>
            <a:ext cx="3733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42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10" name="Object 2" descr="10%"/>
          <p:cNvGraphicFramePr>
            <a:graphicFrameLocks noChangeAspect="1"/>
          </p:cNvGraphicFramePr>
          <p:nvPr/>
        </p:nvGraphicFramePr>
        <p:xfrm>
          <a:off x="914400" y="685800"/>
          <a:ext cx="77851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2" name="文档" r:id="rId3" imgW="4553010" imgH="809535" progId="Word.Document.8">
                  <p:embed/>
                </p:oleObj>
              </mc:Choice>
              <mc:Fallback>
                <p:oleObj name="文档" r:id="rId3" imgW="4553010" imgH="8095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785100" cy="1498600"/>
                      </a:xfrm>
                      <a:prstGeom prst="rect">
                        <a:avLst/>
                      </a:prstGeom>
                      <a:pattFill prst="pct10">
                        <a:fgClr>
                          <a:schemeClr val="accent1"/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1" name="Object 3" descr="羊皮纸"/>
          <p:cNvGraphicFramePr>
            <a:graphicFrameLocks noChangeAspect="1"/>
          </p:cNvGraphicFramePr>
          <p:nvPr/>
        </p:nvGraphicFramePr>
        <p:xfrm>
          <a:off x="914400" y="2438400"/>
          <a:ext cx="78359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3" name="文档" r:id="rId5" imgW="5505570" imgH="1438185" progId="Word.Document.8">
                  <p:embed/>
                </p:oleObj>
              </mc:Choice>
              <mc:Fallback>
                <p:oleObj name="文档" r:id="rId5" imgW="5505570" imgH="14381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38400"/>
                        <a:ext cx="7835900" cy="2133600"/>
                      </a:xfrm>
                      <a:prstGeom prst="rect">
                        <a:avLst/>
                      </a:prstGeom>
                      <a:blipFill dpi="0" rotWithShape="1">
                        <a:blip r:embed="rId7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0033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2" name="Object 4" descr="5%"/>
          <p:cNvGraphicFramePr>
            <a:graphicFrameLocks noChangeAspect="1"/>
          </p:cNvGraphicFramePr>
          <p:nvPr/>
        </p:nvGraphicFramePr>
        <p:xfrm>
          <a:off x="901700" y="4724400"/>
          <a:ext cx="77724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4" name="文档" r:id="rId8" imgW="5210190" imgH="914400" progId="Word.Document.8">
                  <p:embed/>
                </p:oleObj>
              </mc:Choice>
              <mc:Fallback>
                <p:oleObj name="文档" r:id="rId8" imgW="5210190" imgH="914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4724400"/>
                        <a:ext cx="7772400" cy="1460500"/>
                      </a:xfrm>
                      <a:prstGeom prst="rect">
                        <a:avLst/>
                      </a:prstGeom>
                      <a:pattFill prst="pct5">
                        <a:fgClr>
                          <a:schemeClr val="accent1"/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3" name="Object 5"/>
          <p:cNvGraphicFramePr>
            <a:graphicFrameLocks noChangeAspect="1"/>
          </p:cNvGraphicFramePr>
          <p:nvPr/>
        </p:nvGraphicFramePr>
        <p:xfrm>
          <a:off x="2051050" y="5229225"/>
          <a:ext cx="5549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5" name="文档" r:id="rId10" imgW="3695760" imgH="514350" progId="Word.Document.8">
                  <p:embed/>
                </p:oleObj>
              </mc:Choice>
              <mc:Fallback>
                <p:oleObj name="文档" r:id="rId10" imgW="3695760" imgH="5143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229225"/>
                        <a:ext cx="5549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2209800" y="2059781"/>
            <a:ext cx="2971800" cy="0"/>
          </a:xfrm>
          <a:prstGeom prst="line">
            <a:avLst/>
          </a:prstGeom>
          <a:ln w="38100"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37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2434" name="Object 2"/>
          <p:cNvGraphicFramePr>
            <a:graphicFrameLocks noChangeAspect="1"/>
          </p:cNvGraphicFramePr>
          <p:nvPr/>
        </p:nvGraphicFramePr>
        <p:xfrm>
          <a:off x="827088" y="404813"/>
          <a:ext cx="76200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34" name="文档" r:id="rId3" imgW="5353020" imgH="933540" progId="Word.Document.8">
                  <p:embed/>
                </p:oleObj>
              </mc:Choice>
              <mc:Fallback>
                <p:oleObj name="文档" r:id="rId3" imgW="5353020" imgH="9335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04813"/>
                        <a:ext cx="76200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5" name="Object 3" descr="5%"/>
          <p:cNvGraphicFramePr>
            <a:graphicFrameLocks noChangeAspect="1"/>
          </p:cNvGraphicFramePr>
          <p:nvPr/>
        </p:nvGraphicFramePr>
        <p:xfrm>
          <a:off x="685800" y="1752600"/>
          <a:ext cx="7742238" cy="455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35" name="Document" r:id="rId6" imgW="5210190" imgH="3057525" progId="Word.Document.8">
                  <p:embed/>
                </p:oleObj>
              </mc:Choice>
              <mc:Fallback>
                <p:oleObj name="Document" r:id="rId6" imgW="5210190" imgH="30575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752600"/>
                        <a:ext cx="7742238" cy="4559300"/>
                      </a:xfrm>
                      <a:prstGeom prst="rect">
                        <a:avLst/>
                      </a:prstGeom>
                      <a:pattFill prst="pct5">
                        <a:fgClr>
                          <a:schemeClr val="accent1"/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6" name="Object 4"/>
          <p:cNvGraphicFramePr>
            <a:graphicFrameLocks noChangeAspect="1"/>
          </p:cNvGraphicFramePr>
          <p:nvPr/>
        </p:nvGraphicFramePr>
        <p:xfrm>
          <a:off x="838200" y="2286000"/>
          <a:ext cx="25019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36" name="文档" r:id="rId8" imgW="1562220" imgH="323760" progId="Word.Document.8">
                  <p:embed/>
                </p:oleObj>
              </mc:Choice>
              <mc:Fallback>
                <p:oleObj name="文档" r:id="rId8" imgW="1562220" imgH="3237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86000"/>
                        <a:ext cx="25019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7" name="Object 5"/>
          <p:cNvGraphicFramePr>
            <a:graphicFrameLocks noChangeAspect="1"/>
          </p:cNvGraphicFramePr>
          <p:nvPr/>
        </p:nvGraphicFramePr>
        <p:xfrm>
          <a:off x="2895600" y="2133600"/>
          <a:ext cx="39116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37" name="Document" r:id="rId11" imgW="2428920" imgH="504915" progId="Word.Document.8">
                  <p:embed/>
                </p:oleObj>
              </mc:Choice>
              <mc:Fallback>
                <p:oleObj name="Document" r:id="rId11" imgW="2428920" imgH="5049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133600"/>
                        <a:ext cx="3911600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8" name="Object 6"/>
          <p:cNvGraphicFramePr>
            <a:graphicFrameLocks noChangeAspect="1"/>
          </p:cNvGraphicFramePr>
          <p:nvPr/>
        </p:nvGraphicFramePr>
        <p:xfrm>
          <a:off x="838200" y="2895600"/>
          <a:ext cx="2743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38" name="文档" r:id="rId13" imgW="1743120" imgH="362040" progId="Word.Document.8">
                  <p:embed/>
                </p:oleObj>
              </mc:Choice>
              <mc:Fallback>
                <p:oleObj name="文档" r:id="rId13" imgW="1743120" imgH="362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95600"/>
                        <a:ext cx="27432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9" name="Object 7"/>
          <p:cNvGraphicFramePr>
            <a:graphicFrameLocks noChangeAspect="1"/>
          </p:cNvGraphicFramePr>
          <p:nvPr/>
        </p:nvGraphicFramePr>
        <p:xfrm>
          <a:off x="3276600" y="2743200"/>
          <a:ext cx="51752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39" name="Equation" r:id="rId15" imgW="1981260" imgH="219165" progId="Equation.DSMT4">
                  <p:embed/>
                </p:oleObj>
              </mc:Choice>
              <mc:Fallback>
                <p:oleObj name="Equation" r:id="rId15" imgW="1981260" imgH="2191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743200"/>
                        <a:ext cx="517525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40" name="Object 8"/>
          <p:cNvGraphicFramePr>
            <a:graphicFrameLocks noChangeAspect="1"/>
          </p:cNvGraphicFramePr>
          <p:nvPr/>
        </p:nvGraphicFramePr>
        <p:xfrm>
          <a:off x="838200" y="3429000"/>
          <a:ext cx="22606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40" name="文档" r:id="rId17" imgW="1428840" imgH="342900" progId="Word.Document.8">
                  <p:embed/>
                </p:oleObj>
              </mc:Choice>
              <mc:Fallback>
                <p:oleObj name="文档" r:id="rId17" imgW="1428840" imgH="3429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429000"/>
                        <a:ext cx="22606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41" name="Object 9"/>
          <p:cNvGraphicFramePr>
            <a:graphicFrameLocks noChangeAspect="1"/>
          </p:cNvGraphicFramePr>
          <p:nvPr/>
        </p:nvGraphicFramePr>
        <p:xfrm>
          <a:off x="2895600" y="3352800"/>
          <a:ext cx="56197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41" name="Equation" r:id="rId19" imgW="2162160" imgH="219165" progId="Equation.DSMT4">
                  <p:embed/>
                </p:oleObj>
              </mc:Choice>
              <mc:Fallback>
                <p:oleObj name="Equation" r:id="rId19" imgW="2162160" imgH="2191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352800"/>
                        <a:ext cx="561975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42" name="Object 10"/>
          <p:cNvGraphicFramePr>
            <a:graphicFrameLocks noChangeAspect="1"/>
          </p:cNvGraphicFramePr>
          <p:nvPr/>
        </p:nvGraphicFramePr>
        <p:xfrm>
          <a:off x="914400" y="4114800"/>
          <a:ext cx="23749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42" name="文档" r:id="rId21" imgW="1495530" imgH="333465" progId="Word.Document.8">
                  <p:embed/>
                </p:oleObj>
              </mc:Choice>
              <mc:Fallback>
                <p:oleObj name="文档" r:id="rId21" imgW="1495530" imgH="3334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14800"/>
                        <a:ext cx="23749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43" name="Object 11"/>
          <p:cNvGraphicFramePr>
            <a:graphicFrameLocks noChangeAspect="1"/>
          </p:cNvGraphicFramePr>
          <p:nvPr/>
        </p:nvGraphicFramePr>
        <p:xfrm>
          <a:off x="1676400" y="4343400"/>
          <a:ext cx="5102225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43" name="Equation" r:id="rId23" imgW="2162160" imgH="828675" progId="Equation.DSMT4">
                  <p:embed/>
                </p:oleObj>
              </mc:Choice>
              <mc:Fallback>
                <p:oleObj name="Equation" r:id="rId23" imgW="2162160" imgH="82867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5102225" cy="216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002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2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Oval 2"/>
          <p:cNvSpPr>
            <a:spLocks noChangeArrowheads="1"/>
          </p:cNvSpPr>
          <p:nvPr/>
        </p:nvSpPr>
        <p:spPr bwMode="auto">
          <a:xfrm>
            <a:off x="3132138" y="5157788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03459" name="Oval 3"/>
          <p:cNvSpPr>
            <a:spLocks noChangeArrowheads="1"/>
          </p:cNvSpPr>
          <p:nvPr/>
        </p:nvSpPr>
        <p:spPr bwMode="auto">
          <a:xfrm>
            <a:off x="3132138" y="5661025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03460" name="Oval 4"/>
          <p:cNvSpPr>
            <a:spLocks noChangeArrowheads="1"/>
          </p:cNvSpPr>
          <p:nvPr/>
        </p:nvSpPr>
        <p:spPr bwMode="auto">
          <a:xfrm>
            <a:off x="4356100" y="4652963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03461" name="Oval 5"/>
          <p:cNvSpPr>
            <a:spLocks noChangeArrowheads="1"/>
          </p:cNvSpPr>
          <p:nvPr/>
        </p:nvSpPr>
        <p:spPr bwMode="auto">
          <a:xfrm flipH="1">
            <a:off x="4211638" y="5157788"/>
            <a:ext cx="69850" cy="6985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03462" name="Oval 6"/>
          <p:cNvSpPr>
            <a:spLocks noChangeArrowheads="1"/>
          </p:cNvSpPr>
          <p:nvPr/>
        </p:nvSpPr>
        <p:spPr bwMode="auto">
          <a:xfrm>
            <a:off x="5364163" y="40767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03463" name="Oval 7"/>
          <p:cNvSpPr>
            <a:spLocks noChangeArrowheads="1"/>
          </p:cNvSpPr>
          <p:nvPr/>
        </p:nvSpPr>
        <p:spPr bwMode="auto">
          <a:xfrm>
            <a:off x="5364163" y="4652963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403464" name="Object 8"/>
          <p:cNvGraphicFramePr>
            <a:graphicFrameLocks noChangeAspect="1"/>
          </p:cNvGraphicFramePr>
          <p:nvPr/>
        </p:nvGraphicFramePr>
        <p:xfrm>
          <a:off x="1835150" y="404813"/>
          <a:ext cx="5184775" cy="213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4" name="Equation" r:id="rId3" imgW="2162160" imgH="828675" progId="Equation.DSMT4">
                  <p:embed/>
                </p:oleObj>
              </mc:Choice>
              <mc:Fallback>
                <p:oleObj name="Equation" r:id="rId3" imgW="2162160" imgH="82867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04813"/>
                        <a:ext cx="5184775" cy="213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5" name="Object 9"/>
          <p:cNvGraphicFramePr>
            <a:graphicFrameLocks noChangeAspect="1"/>
          </p:cNvGraphicFramePr>
          <p:nvPr/>
        </p:nvGraphicFramePr>
        <p:xfrm>
          <a:off x="469900" y="2565400"/>
          <a:ext cx="81661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5" name="文档" r:id="rId5" imgW="5238810" imgH="2352585" progId="Word.Document.8">
                  <p:embed/>
                </p:oleObj>
              </mc:Choice>
              <mc:Fallback>
                <p:oleObj name="文档" r:id="rId5" imgW="5238810" imgH="23525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2565400"/>
                        <a:ext cx="8166100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58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3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3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8" grpId="0" animBg="1"/>
      <p:bldP spid="403459" grpId="0" animBg="1"/>
      <p:bldP spid="403460" grpId="0" animBg="1"/>
      <p:bldP spid="403461" grpId="0" animBg="1"/>
      <p:bldP spid="403462" grpId="0" animBg="1"/>
      <p:bldP spid="40346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4482" name="Object 2" descr="5%"/>
          <p:cNvGraphicFramePr>
            <a:graphicFrameLocks noChangeAspect="1"/>
          </p:cNvGraphicFramePr>
          <p:nvPr/>
        </p:nvGraphicFramePr>
        <p:xfrm>
          <a:off x="900113" y="333375"/>
          <a:ext cx="79248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6" name="文档" r:id="rId3" imgW="5305500" imgH="666660" progId="Word.Document.8">
                  <p:embed/>
                </p:oleObj>
              </mc:Choice>
              <mc:Fallback>
                <p:oleObj name="文档" r:id="rId3" imgW="5305500" imgH="6666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33375"/>
                        <a:ext cx="7924800" cy="1104900"/>
                      </a:xfrm>
                      <a:prstGeom prst="rect">
                        <a:avLst/>
                      </a:prstGeom>
                      <a:pattFill prst="pct5">
                        <a:fgClr>
                          <a:schemeClr val="accent1"/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3" name="Object 3"/>
          <p:cNvGraphicFramePr>
            <a:graphicFrameLocks noChangeAspect="1"/>
          </p:cNvGraphicFramePr>
          <p:nvPr/>
        </p:nvGraphicFramePr>
        <p:xfrm>
          <a:off x="5410200" y="381000"/>
          <a:ext cx="2681288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7" name="Document" r:id="rId6" imgW="1781190" imgH="666660" progId="Word.Document.8">
                  <p:embed/>
                </p:oleObj>
              </mc:Choice>
              <mc:Fallback>
                <p:oleObj name="Document" r:id="rId6" imgW="1781190" imgH="6666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81000"/>
                        <a:ext cx="2681288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4" name="Object 4" descr="5%"/>
          <p:cNvGraphicFramePr>
            <a:graphicFrameLocks noChangeAspect="1"/>
          </p:cNvGraphicFramePr>
          <p:nvPr/>
        </p:nvGraphicFramePr>
        <p:xfrm>
          <a:off x="685800" y="1143000"/>
          <a:ext cx="7839075" cy="461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8" name="文档" r:id="rId8" imgW="4872341" imgH="2908644" progId="Word.Document.8">
                  <p:embed/>
                </p:oleObj>
              </mc:Choice>
              <mc:Fallback>
                <p:oleObj name="文档" r:id="rId8" imgW="4872341" imgH="29086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43000"/>
                        <a:ext cx="7839075" cy="4610100"/>
                      </a:xfrm>
                      <a:prstGeom prst="rect">
                        <a:avLst/>
                      </a:prstGeom>
                      <a:pattFill prst="pct5">
                        <a:fgClr>
                          <a:srgbClr val="FF00FF"/>
                        </a:fgClr>
                        <a:bgClr>
                          <a:srgbClr val="FFFFFF"/>
                        </a:bgClr>
                      </a:patt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5" name="Object 5"/>
          <p:cNvGraphicFramePr>
            <a:graphicFrameLocks noChangeAspect="1"/>
          </p:cNvGraphicFramePr>
          <p:nvPr/>
        </p:nvGraphicFramePr>
        <p:xfrm>
          <a:off x="381000" y="1828800"/>
          <a:ext cx="7743825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9" name="Document" r:id="rId11" imgW="4962600" imgH="800100" progId="Word.Document.8">
                  <p:embed/>
                </p:oleObj>
              </mc:Choice>
              <mc:Fallback>
                <p:oleObj name="Document" r:id="rId11" imgW="4962600" imgH="8001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828800"/>
                        <a:ext cx="7743825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6" name="Object 6"/>
          <p:cNvGraphicFramePr>
            <a:graphicFrameLocks noChangeAspect="1"/>
          </p:cNvGraphicFramePr>
          <p:nvPr/>
        </p:nvGraphicFramePr>
        <p:xfrm>
          <a:off x="762000" y="3352800"/>
          <a:ext cx="6718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0" name="文档" r:id="rId13" imgW="4238730" imgH="380910" progId="Word.Document.8">
                  <p:embed/>
                </p:oleObj>
              </mc:Choice>
              <mc:Fallback>
                <p:oleObj name="文档" r:id="rId13" imgW="4238730" imgH="3809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352800"/>
                        <a:ext cx="6718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7" name="Object 7"/>
          <p:cNvGraphicFramePr>
            <a:graphicFrameLocks noChangeAspect="1"/>
          </p:cNvGraphicFramePr>
          <p:nvPr/>
        </p:nvGraphicFramePr>
        <p:xfrm>
          <a:off x="1066800" y="4267200"/>
          <a:ext cx="6691313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1" name="文档" r:id="rId15" imgW="4524390" imgH="895260" progId="Word.Document.8">
                  <p:embed/>
                </p:oleObj>
              </mc:Choice>
              <mc:Fallback>
                <p:oleObj name="文档" r:id="rId15" imgW="4524390" imgH="8952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267200"/>
                        <a:ext cx="6691313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8" name="Object 8"/>
          <p:cNvGraphicFramePr>
            <a:graphicFrameLocks noChangeAspect="1"/>
          </p:cNvGraphicFramePr>
          <p:nvPr/>
        </p:nvGraphicFramePr>
        <p:xfrm>
          <a:off x="685800" y="1143000"/>
          <a:ext cx="685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2" name="文档" r:id="rId17" imgW="454649" imgH="344653" progId="Word.Document.8">
                  <p:embed/>
                </p:oleObj>
              </mc:Choice>
              <mc:Fallback>
                <p:oleObj name="文档" r:id="rId17" imgW="454649" imgH="3446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43000"/>
                        <a:ext cx="685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9" name="Object 9"/>
          <p:cNvGraphicFramePr>
            <a:graphicFrameLocks noChangeAspect="1"/>
          </p:cNvGraphicFramePr>
          <p:nvPr/>
        </p:nvGraphicFramePr>
        <p:xfrm>
          <a:off x="1042988" y="404813"/>
          <a:ext cx="876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3" name="文档" r:id="rId19" imgW="454649" imgH="344653" progId="Word.Document.8">
                  <p:embed/>
                </p:oleObj>
              </mc:Choice>
              <mc:Fallback>
                <p:oleObj name="文档" r:id="rId19" imgW="454649" imgH="3446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04813"/>
                        <a:ext cx="876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396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44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448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44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448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4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911225" y="293688"/>
          <a:ext cx="7927975" cy="222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2" name="文档" r:id="rId3" imgW="5485343" imgH="1545175" progId="Word.Document.8">
                  <p:embed/>
                </p:oleObj>
              </mc:Choice>
              <mc:Fallback>
                <p:oleObj name="文档" r:id="rId3" imgW="5485343" imgH="154517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293688"/>
                        <a:ext cx="7927975" cy="222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838200" y="2286000"/>
          <a:ext cx="80010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3" name="文档" r:id="rId5" imgW="5486400" imgH="295656" progId="Word.Document.8">
                  <p:embed/>
                </p:oleObj>
              </mc:Choice>
              <mc:Fallback>
                <p:oleObj name="文档" r:id="rId5" imgW="5486400" imgH="29565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86000"/>
                        <a:ext cx="80010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838200" y="2286000"/>
          <a:ext cx="82296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4" name="文档" r:id="rId7" imgW="5486400" imgH="591312" progId="Word.Document.8">
                  <p:embed/>
                </p:oleObj>
              </mc:Choice>
              <mc:Fallback>
                <p:oleObj name="文档" r:id="rId7" imgW="5486400" imgH="59131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86000"/>
                        <a:ext cx="82296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942975" y="2759075"/>
          <a:ext cx="80010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5" name="文档" r:id="rId9" imgW="5486400" imgH="591312" progId="Word.Document.8">
                  <p:embed/>
                </p:oleObj>
              </mc:Choice>
              <mc:Fallback>
                <p:oleObj name="文档" r:id="rId9" imgW="5486400" imgH="591312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2759075"/>
                        <a:ext cx="8001000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685800" y="3810000"/>
          <a:ext cx="83058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6" name="文档" r:id="rId11" imgW="5486400" imgH="295656" progId="Word.Document.8">
                  <p:embed/>
                </p:oleObj>
              </mc:Choice>
              <mc:Fallback>
                <p:oleObj name="文档" r:id="rId11" imgW="5486400" imgH="295656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10000"/>
                        <a:ext cx="83058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838200" y="3884613"/>
          <a:ext cx="7772400" cy="137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7" name="文档" r:id="rId13" imgW="5178616" imgH="951813" progId="Word.Document.8">
                  <p:embed/>
                </p:oleObj>
              </mc:Choice>
              <mc:Fallback>
                <p:oleObj name="文档" r:id="rId13" imgW="5178616" imgH="951813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884613"/>
                        <a:ext cx="7772400" cy="137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1447800" y="5302250"/>
          <a:ext cx="41910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8" name="文档" r:id="rId15" imgW="2529840" imgH="292608" progId="Word.Document.8">
                  <p:embed/>
                </p:oleObj>
              </mc:Choice>
              <mc:Fallback>
                <p:oleObj name="文档" r:id="rId15" imgW="2529840" imgH="292608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302250"/>
                        <a:ext cx="41910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1447800" y="5884863"/>
          <a:ext cx="70866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9" name="公式" r:id="rId17" imgW="4165600" imgH="304800" progId="Equation.3">
                  <p:embed/>
                </p:oleObj>
              </mc:Choice>
              <mc:Fallback>
                <p:oleObj name="公式" r:id="rId17" imgW="4165600" imgH="304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884863"/>
                        <a:ext cx="7086600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5040</TotalTime>
  <Words>43</Words>
  <Application>Microsoft Office PowerPoint</Application>
  <PresentationFormat>全屏显示(4:3)</PresentationFormat>
  <Paragraphs>12</Paragraphs>
  <Slides>24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默认设计模板</vt:lpstr>
      <vt:lpstr>文档</vt:lpstr>
      <vt:lpstr>Document</vt:lpstr>
      <vt:lpstr>Equation</vt:lpstr>
      <vt:lpstr>公式</vt:lpstr>
      <vt:lpstr>Microsoft Word 97 - 2003 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 Ge</dc:creator>
  <cp:lastModifiedBy>Administrator</cp:lastModifiedBy>
  <cp:revision>64</cp:revision>
  <cp:lastPrinted>1601-01-01T00:00:00Z</cp:lastPrinted>
  <dcterms:created xsi:type="dcterms:W3CDTF">1601-01-01T00:00:00Z</dcterms:created>
  <dcterms:modified xsi:type="dcterms:W3CDTF">2018-10-08T12:29:53Z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