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7" r:id="rId2"/>
    <p:sldId id="295" r:id="rId3"/>
    <p:sldId id="296" r:id="rId4"/>
    <p:sldId id="297" r:id="rId5"/>
    <p:sldId id="298" r:id="rId6"/>
    <p:sldId id="332" r:id="rId7"/>
    <p:sldId id="299" r:id="rId8"/>
    <p:sldId id="368" r:id="rId9"/>
    <p:sldId id="330" r:id="rId10"/>
    <p:sldId id="36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70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 autoAdjust="0"/>
    <p:restoredTop sz="94660"/>
  </p:normalViewPr>
  <p:slideViewPr>
    <p:cSldViewPr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jpeg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5C5F-D987-4F45-9941-E565B26EEE1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2804-3AD7-4BD2-AC0D-491611F0B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9F7E696-53DF-436B-BD49-31264D26F7F1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65EA-48F4-4EB6-BEA5-6F42BCE1A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0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EA84-2D37-4EFE-9A35-BE2D988EC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23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A2B66-F0C4-491A-ABEF-FA6CB56A1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85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EBEED-DA2F-42C0-8C78-BA07D8849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2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88794-D855-4293-BD85-D2A43A934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6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D0C1-3F2A-429C-B461-A0AADD9EF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34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997DA-3DA2-43CA-AB21-DB145D95D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A6A5-E3B1-4E15-B363-5D341980F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8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38BF-0D58-4488-BEAF-7615AFB9C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6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303F-8F15-44CB-A2A6-489306D5C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0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D3C8-F5BF-4B4C-ABFC-B01331371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AF47-D69D-4B6A-B268-EFFC4CA2F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E56C-6D4D-47DD-BF71-C253ACE20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0182370F-E0E9-4525-A104-33E9E1469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.doc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hyperlink" Target="jxhd2-7.pps#-1,11,&#27809;&#26377;&#24187;&#28783;&#29255;&#26631;&#39064;" TargetMode="Externa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Microsoft_Word_97_-_2003_Document2.doc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9" Type="http://schemas.openxmlformats.org/officeDocument/2006/relationships/image" Target="../media/image10.emf"/><Relationship Id="rId14" Type="http://schemas.openxmlformats.org/officeDocument/2006/relationships/oleObject" Target="../embeddings/Microsoft_Word_97_-_2003_Document3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Microsoft_Word_97_-_2003_Document5.doc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Microsoft_Word_97_-_2003_Document4.doc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e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Microsoft_Word_97_-_2003_Document6.doc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7.doc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2.bin"/><Relationship Id="rId17" Type="http://schemas.openxmlformats.org/officeDocument/2006/relationships/hyperlink" Target="jxhd2-1.pps#-1,1,&#31532;&#20108;&#31456; &#38543;&#26426;&#21464;&#37327;&#21450;&#20854;&#20998;&#24067;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39.emf"/><Relationship Id="rId9" Type="http://schemas.openxmlformats.org/officeDocument/2006/relationships/image" Target="../media/image41.wmf"/><Relationship Id="rId14" Type="http://schemas.openxmlformats.org/officeDocument/2006/relationships/hyperlink" Target="file:///A:\jxhd0-0.pps#-1,1,&#27010;&#29575;&#35770;&#19982;&#25968;&#29702;&#32479;&#35745;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19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7" name="Object 5" descr="蓝色面巾纸"/>
          <p:cNvGraphicFramePr>
            <a:graphicFrameLocks noChangeAspect="1"/>
          </p:cNvGraphicFramePr>
          <p:nvPr/>
        </p:nvGraphicFramePr>
        <p:xfrm>
          <a:off x="914400" y="914400"/>
          <a:ext cx="79740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文档" r:id="rId4" imgW="5677020" imgH="1228725" progId="Word.Document.8">
                  <p:embed/>
                </p:oleObj>
              </mc:Choice>
              <mc:Fallback>
                <p:oleObj name="文档" r:id="rId4" imgW="5677020" imgH="1228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974013" cy="1724025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143000" y="2057400"/>
          <a:ext cx="75787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文档" r:id="rId7" imgW="5114880" imgH="419190" progId="Word.Document.8">
                  <p:embed/>
                </p:oleObj>
              </mc:Choice>
              <mc:Fallback>
                <p:oleObj name="文档" r:id="rId7" imgW="5114880" imgH="419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5787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914400" y="2968625"/>
          <a:ext cx="79454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文档" r:id="rId9" imgW="5505570" imgH="1095285" progId="Word.Document.8">
                  <p:embed/>
                </p:oleObj>
              </mc:Choice>
              <mc:Fallback>
                <p:oleObj name="文档" r:id="rId9" imgW="5505570" imgH="1095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68625"/>
                        <a:ext cx="7945438" cy="1603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143000" y="3657600"/>
          <a:ext cx="7553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9" name="文档" r:id="rId11" imgW="5105430" imgH="762090" progId="Word.Document.8">
                  <p:embed/>
                </p:oleObj>
              </mc:Choice>
              <mc:Fallback>
                <p:oleObj name="文档" r:id="rId11" imgW="5105430" imgH="762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7553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914400" y="4872038"/>
          <a:ext cx="7929563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文档" r:id="rId13" imgW="5619780" imgH="1181010" progId="Word.Document.8">
                  <p:embed/>
                </p:oleObj>
              </mc:Choice>
              <mc:Fallback>
                <p:oleObj name="文档" r:id="rId13" imgW="5619780" imgH="1181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2038"/>
                        <a:ext cx="7929563" cy="1693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066800" y="5486400"/>
          <a:ext cx="7553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name="文档" r:id="rId15" imgW="5105430" imgH="762090" progId="Word.Document.8">
                  <p:embed/>
                </p:oleObj>
              </mc:Choice>
              <mc:Fallback>
                <p:oleObj name="文档" r:id="rId15" imgW="5105430" imgH="762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7553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6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57276"/>
              </p:ext>
            </p:extLst>
          </p:nvPr>
        </p:nvGraphicFramePr>
        <p:xfrm>
          <a:off x="1371600" y="685800"/>
          <a:ext cx="6019800" cy="4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Document" r:id="rId3" imgW="2061365" imgH="1434078" progId="Word.Document.8">
                  <p:embed/>
                </p:oleObj>
              </mc:Choice>
              <mc:Fallback>
                <p:oleObj name="Document" r:id="rId3" imgW="2061365" imgH="143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85800"/>
                        <a:ext cx="6019800" cy="41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28600" y="381000"/>
          <a:ext cx="8686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8" name="文档" r:id="rId3" imgW="5486400" imgH="548640" progId="Word.Document.8">
                  <p:embed/>
                </p:oleObj>
              </mc:Choice>
              <mc:Fallback>
                <p:oleObj name="文档" r:id="rId3" imgW="5486400" imgH="5486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8686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33400" y="2552700"/>
          <a:ext cx="891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9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52700"/>
                        <a:ext cx="891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51580"/>
              </p:ext>
            </p:extLst>
          </p:nvPr>
        </p:nvGraphicFramePr>
        <p:xfrm>
          <a:off x="835025" y="1066800"/>
          <a:ext cx="747077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0" name="Document" r:id="rId8" imgW="5150894" imgH="1875748" progId="Word.Document.8">
                  <p:embed/>
                </p:oleObj>
              </mc:Choice>
              <mc:Fallback>
                <p:oleObj name="Document" r:id="rId8" imgW="5150894" imgH="18757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066800"/>
                        <a:ext cx="7470775" cy="2705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861664"/>
              </p:ext>
            </p:extLst>
          </p:nvPr>
        </p:nvGraphicFramePr>
        <p:xfrm>
          <a:off x="685800" y="3962400"/>
          <a:ext cx="80010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1" name="Document" r:id="rId11" imgW="5484499" imgH="1222062" progId="Word.Document.8">
                  <p:embed/>
                </p:oleObj>
              </mc:Choice>
              <mc:Fallback>
                <p:oleObj name="Document" r:id="rId11" imgW="5484499" imgH="122206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80010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85584"/>
              </p:ext>
            </p:extLst>
          </p:nvPr>
        </p:nvGraphicFramePr>
        <p:xfrm>
          <a:off x="1066800" y="4876800"/>
          <a:ext cx="8686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" name="Document" r:id="rId14" imgW="5603258" imgH="454269" progId="Word.Document.8">
                  <p:embed/>
                </p:oleObj>
              </mc:Choice>
              <mc:Fallback>
                <p:oleObj name="Document" r:id="rId14" imgW="5603258" imgH="45426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86868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Oval 7">
            <a:hlinkClick r:id="rId16" action="ppaction://hlinkpres?slideindex=11&amp;slidetitle=没有幻灯片标题"/>
          </p:cNvPr>
          <p:cNvSpPr>
            <a:spLocks noChangeArrowheads="1"/>
          </p:cNvSpPr>
          <p:nvPr/>
        </p:nvSpPr>
        <p:spPr bwMode="auto">
          <a:xfrm>
            <a:off x="7924800" y="6096000"/>
            <a:ext cx="762000" cy="381000"/>
          </a:xfrm>
          <a:prstGeom prst="ellipse">
            <a:avLst/>
          </a:prstGeom>
          <a:solidFill>
            <a:srgbClr val="99FF6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72282"/>
              </p:ext>
            </p:extLst>
          </p:nvPr>
        </p:nvGraphicFramePr>
        <p:xfrm>
          <a:off x="304800" y="415925"/>
          <a:ext cx="85899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" name="Document" r:id="rId4" imgW="5484499" imgH="710200" progId="Word.Document.8">
                  <p:embed/>
                </p:oleObj>
              </mc:Choice>
              <mc:Fallback>
                <p:oleObj name="Document" r:id="rId4" imgW="5484499" imgH="710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5925"/>
                        <a:ext cx="85899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04800" y="1600200"/>
          <a:ext cx="8589963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" name="文档" r:id="rId6" imgW="5484673" imgH="1077396" progId="Word.Document.8">
                  <p:embed/>
                </p:oleObj>
              </mc:Choice>
              <mc:Fallback>
                <p:oleObj name="文档" r:id="rId6" imgW="5484673" imgH="10773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8589963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28600" y="3073400"/>
          <a:ext cx="868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" name="文档" r:id="rId8" imgW="5486400" imgH="609600" progId="Word.Document.8">
                  <p:embed/>
                </p:oleObj>
              </mc:Choice>
              <mc:Fallback>
                <p:oleObj name="文档" r:id="rId8" imgW="5486400" imgH="609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73400"/>
                        <a:ext cx="868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838200" y="4149725"/>
          <a:ext cx="7848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7" name="文档" r:id="rId10" imgW="5486400" imgH="295656" progId="Word.Document.8">
                  <p:embed/>
                </p:oleObj>
              </mc:Choice>
              <mc:Fallback>
                <p:oleObj name="文档" r:id="rId10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49725"/>
                        <a:ext cx="7848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836613" y="4683125"/>
          <a:ext cx="81565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8" name="Document" r:id="rId13" imgW="5732585" imgH="931985" progId="Word.Document.8">
                  <p:embed/>
                </p:oleObj>
              </mc:Choice>
              <mc:Fallback>
                <p:oleObj name="Document" r:id="rId13" imgW="5732585" imgH="93198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683125"/>
                        <a:ext cx="81565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14400" y="454025"/>
          <a:ext cx="7924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2" name="Document" r:id="rId4" imgW="5484499" imgH="650806" progId="Word.Document.8">
                  <p:embed/>
                </p:oleObj>
              </mc:Choice>
              <mc:Fallback>
                <p:oleObj name="Document" r:id="rId4" imgW="5484499" imgH="6508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4025"/>
                        <a:ext cx="7924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914400" y="1524000"/>
          <a:ext cx="7924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3" name="文档" r:id="rId6" imgW="5486400" imgH="384048" progId="Word.Document.8">
                  <p:embed/>
                </p:oleObj>
              </mc:Choice>
              <mc:Fallback>
                <p:oleObj name="文档" r:id="rId6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924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33400" y="2133600"/>
          <a:ext cx="8763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4" name="文档" r:id="rId8" imgW="5486400" imgH="557784" progId="Word.Document.8">
                  <p:embed/>
                </p:oleObj>
              </mc:Choice>
              <mc:Fallback>
                <p:oleObj name="文档" r:id="rId8" imgW="5486400" imgH="5577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763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33400" y="3149600"/>
          <a:ext cx="876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5" name="文档" r:id="rId10" imgW="5486400" imgH="557784" progId="Word.Document.8">
                  <p:embed/>
                </p:oleObj>
              </mc:Choice>
              <mc:Fallback>
                <p:oleObj name="文档" r:id="rId10" imgW="5486400" imgH="5577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49600"/>
                        <a:ext cx="876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842963" y="4186238"/>
          <a:ext cx="824071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6" name="文档" r:id="rId12" imgW="5497558" imgH="785516" progId="Word.Document.8">
                  <p:embed/>
                </p:oleObj>
              </mc:Choice>
              <mc:Fallback>
                <p:oleObj name="文档" r:id="rId12" imgW="5497558" imgH="7855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186238"/>
                        <a:ext cx="8240712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219200" y="5410200"/>
          <a:ext cx="85344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" name="文档" r:id="rId14" imgW="5486400" imgH="539496" progId="Word.Document.8">
                  <p:embed/>
                </p:oleObj>
              </mc:Choice>
              <mc:Fallback>
                <p:oleObj name="文档" r:id="rId14" imgW="5486400" imgH="5394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10200"/>
                        <a:ext cx="85344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06371"/>
              </p:ext>
            </p:extLst>
          </p:nvPr>
        </p:nvGraphicFramePr>
        <p:xfrm>
          <a:off x="593045" y="223838"/>
          <a:ext cx="799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" name="文档" r:id="rId3" imgW="5272686" imgH="793263" progId="Word.Document.8">
                  <p:embed/>
                </p:oleObj>
              </mc:Choice>
              <mc:Fallback>
                <p:oleObj name="文档" r:id="rId3" imgW="5272686" imgH="7932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45" y="223838"/>
                        <a:ext cx="7999412" cy="1177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981200" y="1401763"/>
            <a:ext cx="60198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Necessary and sufficient  condition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914400" y="2362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例：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                  求                。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133600" y="2414588"/>
          <a:ext cx="3962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" name="Equation" r:id="rId5" imgW="1676400" imgH="203200" progId="Equation.DSMT4">
                  <p:embed/>
                </p:oleObj>
              </mc:Choice>
              <mc:Fallback>
                <p:oleObj name="Equation" r:id="rId5" imgW="16764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14588"/>
                        <a:ext cx="39624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6426200" y="2120900"/>
          <a:ext cx="1651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" name="Equation" r:id="rId7" imgW="710891" imgH="431613" progId="Equation.DSMT4">
                  <p:embed/>
                </p:oleObj>
              </mc:Choice>
              <mc:Fallback>
                <p:oleObj name="Equation" r:id="rId7" imgW="710891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2120900"/>
                        <a:ext cx="1651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914400" y="3048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解：由题设条件知，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191000" y="3124200"/>
          <a:ext cx="3657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4" name="Equation" r:id="rId9" imgW="1562100" imgH="203200" progId="Equation.DSMT4">
                  <p:embed/>
                </p:oleObj>
              </mc:Choice>
              <mc:Fallback>
                <p:oleObj name="Equation" r:id="rId9" imgW="15621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24200"/>
                        <a:ext cx="3657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676400" y="35814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而且    与    相互独立，故</a:t>
            </a:r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514600" y="365125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5" name="Equation" r:id="rId11" imgW="177492" imgH="164814" progId="Equation.DSMT4">
                  <p:embed/>
                </p:oleObj>
              </mc:Choice>
              <mc:Fallback>
                <p:oleObj name="Equation" r:id="rId11" imgW="177492" imgH="16481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1250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276600" y="3657600"/>
          <a:ext cx="3000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6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00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990600" y="4038600"/>
          <a:ext cx="66913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7" name="Equation" r:id="rId15" imgW="2882900" imgH="431800" progId="Equation.DSMT4">
                  <p:embed/>
                </p:oleObj>
              </mc:Choice>
              <mc:Fallback>
                <p:oleObj name="Equation" r:id="rId15" imgW="28829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66913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2590800" y="4953000"/>
          <a:ext cx="58372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8" name="Equation" r:id="rId17" imgW="2514600" imgH="203200" progId="Equation.DSMT4">
                  <p:embed/>
                </p:oleObj>
              </mc:Choice>
              <mc:Fallback>
                <p:oleObj name="Equation" r:id="rId17" imgW="2514600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58372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2627313" y="5487988"/>
          <a:ext cx="28590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9" name="Equation" r:id="rId19" imgW="1231366" imgH="393529" progId="Equation.DSMT4">
                  <p:embed/>
                </p:oleObj>
              </mc:Choice>
              <mc:Fallback>
                <p:oleObj name="Equation" r:id="rId19" imgW="1231366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87988"/>
                        <a:ext cx="285908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  <p:bldP spid="47117" grpId="0"/>
      <p:bldP spid="47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0" y="762000"/>
          <a:ext cx="914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0" name="文档" r:id="rId3" imgW="5485343" imgH="295211" progId="Word.Document.8">
                  <p:embed/>
                </p:oleObj>
              </mc:Choice>
              <mc:Fallback>
                <p:oleObj name="文档" r:id="rId3" imgW="5485343" imgH="29521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14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76200" y="1404938"/>
          <a:ext cx="8229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1" name="文档" r:id="rId5" imgW="5486400" imgH="384048" progId="Word.Document.8">
                  <p:embed/>
                </p:oleObj>
              </mc:Choice>
              <mc:Fallback>
                <p:oleObj name="文档" r:id="rId5" imgW="5486400" imgH="3840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04938"/>
                        <a:ext cx="8229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362200" y="2057400"/>
          <a:ext cx="3886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2" name="公式" r:id="rId7" imgW="2324100" imgH="647700" progId="Equation.3">
                  <p:embed/>
                </p:oleObj>
              </mc:Choice>
              <mc:Fallback>
                <p:oleObj name="公式" r:id="rId7" imgW="23241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38862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2514600" y="3124200"/>
          <a:ext cx="48006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3" name="公式" r:id="rId9" imgW="2819400" imgH="698500" progId="Equation.3">
                  <p:embed/>
                </p:oleObj>
              </mc:Choice>
              <mc:Fallback>
                <p:oleObj name="公式" r:id="rId9" imgW="28194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48006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2667000" y="4419600"/>
          <a:ext cx="4572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4" name="公式" r:id="rId11" imgW="2908300" imgH="698500" progId="Equation.3">
                  <p:embed/>
                </p:oleObj>
              </mc:Choice>
              <mc:Fallback>
                <p:oleObj name="公式" r:id="rId11" imgW="29083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572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762000" y="5562600"/>
          <a:ext cx="868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5" name="文档" r:id="rId13" imgW="5485343" imgH="316811" progId="Word.Document.8">
                  <p:embed/>
                </p:oleObj>
              </mc:Choice>
              <mc:Fallback>
                <p:oleObj name="文档" r:id="rId13" imgW="5485343" imgH="31681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8686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28600" y="4476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6" name="文档" r:id="rId3" imgW="5485343" imgH="295211" progId="Word.Document.8">
                  <p:embed/>
                </p:oleObj>
              </mc:Choice>
              <mc:Fallback>
                <p:oleObj name="文档" r:id="rId3" imgW="5485343" imgH="2952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76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914400" y="10572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7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572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57200" y="1100138"/>
          <a:ext cx="8686800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8" name="文档" r:id="rId8" imgW="5486400" imgH="2386584" progId="Word.Document.8">
                  <p:embed/>
                </p:oleObj>
              </mc:Choice>
              <mc:Fallback>
                <p:oleObj name="文档" r:id="rId8" imgW="5486400" imgH="23865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0138"/>
                        <a:ext cx="8686800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286000" y="4829175"/>
          <a:ext cx="396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公式" r:id="rId10" imgW="2298700" imgH="558800" progId="Equation.3">
                  <p:embed/>
                </p:oleObj>
              </mc:Choice>
              <mc:Fallback>
                <p:oleObj name="公式" r:id="rId10" imgW="22987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29175"/>
                        <a:ext cx="396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066800" y="59436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0" name="文档" r:id="rId12" imgW="5486400" imgH="384048" progId="Word.Document.8">
                  <p:embed/>
                </p:oleObj>
              </mc:Choice>
              <mc:Fallback>
                <p:oleObj name="文档" r:id="rId12" imgW="5486400" imgH="38404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436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hlinkClick r:id="rId14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810500" y="61722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1" name="Clip" r:id="rId15" imgW="952129" imgH="428345" progId="MS_ClipArt_Gallery.2">
                  <p:embed/>
                </p:oleObj>
              </mc:Choice>
              <mc:Fallback>
                <p:oleObj name="Clip" r:id="rId15" imgW="952129" imgH="428345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1722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8">
            <a:hlinkClick r:id="rId17" action="ppaction://hlinkpres?slideindex=1&amp;slidetitle=第二章 随机变量及其分布"/>
          </p:cNvPr>
          <p:cNvSpPr>
            <a:spLocks noChangeArrowheads="1"/>
          </p:cNvSpPr>
          <p:nvPr/>
        </p:nvSpPr>
        <p:spPr bwMode="auto">
          <a:xfrm>
            <a:off x="6477000" y="61722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CH2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465138" y="465138"/>
          <a:ext cx="83486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文档" r:id="rId3" imgW="5295780" imgH="285750" progId="Word.Document.8">
                  <p:embed/>
                </p:oleObj>
              </mc:Choice>
              <mc:Fallback>
                <p:oleObj name="文档" r:id="rId3" imgW="529578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65138"/>
                        <a:ext cx="8348662" cy="463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63513" y="1052513"/>
          <a:ext cx="24161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文档" r:id="rId5" imgW="1537025" imgH="295623" progId="Word.Document.8">
                  <p:embed/>
                </p:oleObj>
              </mc:Choice>
              <mc:Fallback>
                <p:oleObj name="文档" r:id="rId5" imgW="1537025" imgH="295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052513"/>
                        <a:ext cx="24161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438150" y="1628775"/>
          <a:ext cx="870585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" name="文档" r:id="rId7" imgW="5515939" imgH="2380045" progId="Word.Document.8">
                  <p:embed/>
                </p:oleObj>
              </mc:Choice>
              <mc:Fallback>
                <p:oleObj name="文档" r:id="rId7" imgW="5515939" imgH="2380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628775"/>
                        <a:ext cx="870585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38150" y="1628775"/>
          <a:ext cx="870585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3" name="文档" r:id="rId9" imgW="5515939" imgH="2380045" progId="Word.Document.8">
                  <p:embed/>
                </p:oleObj>
              </mc:Choice>
              <mc:Fallback>
                <p:oleObj name="文档" r:id="rId9" imgW="5515939" imgH="2380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628775"/>
                        <a:ext cx="870585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38150" y="1628775"/>
          <a:ext cx="870585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4" name="文档" r:id="rId11" imgW="5515939" imgH="2380045" progId="Word.Document.8">
                  <p:embed/>
                </p:oleObj>
              </mc:Choice>
              <mc:Fallback>
                <p:oleObj name="文档" r:id="rId11" imgW="5515939" imgH="2380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628775"/>
                        <a:ext cx="870585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438150" y="1628775"/>
          <a:ext cx="870585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5" name="文档" r:id="rId13" imgW="5515939" imgH="2380045" progId="Word.Document.8">
                  <p:embed/>
                </p:oleObj>
              </mc:Choice>
              <mc:Fallback>
                <p:oleObj name="文档" r:id="rId13" imgW="5515939" imgH="2380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628775"/>
                        <a:ext cx="870585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636588"/>
            <a:ext cx="78486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设二维随机向量          的概率密度为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求                     并判断   与   是否相互独立。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527300" y="1065213"/>
          <a:ext cx="50927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6" name="Equation" r:id="rId3" imgW="2298700" imgH="482600" progId="Equation.DSMT4">
                  <p:embed/>
                </p:oleObj>
              </mc:Choice>
              <mc:Fallback>
                <p:oleObj name="Equation" r:id="rId3" imgW="2298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065213"/>
                        <a:ext cx="50927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5111750" y="685800"/>
          <a:ext cx="1060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7" name="Equation" r:id="rId5" imgW="444307" imgH="203112" progId="Equation.DSMT4">
                  <p:embed/>
                </p:oleObj>
              </mc:Choice>
              <mc:Fallback>
                <p:oleObj name="Equation" r:id="rId5" imgW="44430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685800"/>
                        <a:ext cx="10604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098550" y="1893888"/>
          <a:ext cx="20256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8" name="Equation" r:id="rId7" imgW="850900" imgH="228600" progId="Equation.DSMT4">
                  <p:embed/>
                </p:oleObj>
              </mc:Choice>
              <mc:Fallback>
                <p:oleObj name="Equation" r:id="rId7" imgW="850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893888"/>
                        <a:ext cx="20256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4254500" y="1997075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9" name="Equation" r:id="rId9" imgW="177492" imgH="164814" progId="Equation.DSMT4">
                  <p:embed/>
                </p:oleObj>
              </mc:Choice>
              <mc:Fallback>
                <p:oleObj name="Equation" r:id="rId9" imgW="177492" imgH="1648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997075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4948238" y="1997075"/>
          <a:ext cx="3095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0" name="Equation" r:id="rId11" imgW="139579" imgH="164957" progId="Equation.DSMT4">
                  <p:embed/>
                </p:oleObj>
              </mc:Choice>
              <mc:Fallback>
                <p:oleObj name="Equation" r:id="rId11" imgW="139579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997075"/>
                        <a:ext cx="3095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09600" y="2630488"/>
            <a:ext cx="800100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设二维随机向量          的概率分布为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问其中的          取什么值时    与    相互独立？</a:t>
            </a:r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5105400" y="2667000"/>
          <a:ext cx="1060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1" name="Equation" r:id="rId13" imgW="444307" imgH="203112" progId="Equation.DSMT4">
                  <p:embed/>
                </p:oleObj>
              </mc:Choice>
              <mc:Fallback>
                <p:oleObj name="Equation" r:id="rId13" imgW="44430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67000"/>
                        <a:ext cx="10604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4876800" y="5273675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2" name="Equation" r:id="rId14" imgW="177492" imgH="164814" progId="Equation.DSMT4">
                  <p:embed/>
                </p:oleObj>
              </mc:Choice>
              <mc:Fallback>
                <p:oleObj name="Equation" r:id="rId14" imgW="177492" imgH="16481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73675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5715000" y="5273675"/>
          <a:ext cx="3095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3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73675"/>
                        <a:ext cx="3095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1133475" y="2709863"/>
          <a:ext cx="6334125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4" name="文档" r:id="rId16" imgW="4063554" imgH="1667828" progId="Word.Document.8">
                  <p:embed/>
                </p:oleObj>
              </mc:Choice>
              <mc:Fallback>
                <p:oleObj name="文档" r:id="rId16" imgW="4063554" imgH="1667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709863"/>
                        <a:ext cx="6334125" cy="26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209800" y="5181600"/>
          <a:ext cx="838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5" name="Equation" r:id="rId18" imgW="317225" imgH="203024" progId="Equation.DSMT4">
                  <p:embed/>
                </p:oleObj>
              </mc:Choice>
              <mc:Fallback>
                <p:oleObj name="Equation" r:id="rId18" imgW="317225" imgH="2030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838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4401</TotalTime>
  <Words>67</Words>
  <Application>Microsoft Office PowerPoint</Application>
  <PresentationFormat>全屏显示(4:3)</PresentationFormat>
  <Paragraphs>14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默认设计模板</vt:lpstr>
      <vt:lpstr>文档</vt:lpstr>
      <vt:lpstr>Document</vt:lpstr>
      <vt:lpstr>Equation</vt:lpstr>
      <vt:lpstr>公式</vt:lpstr>
      <vt:lpstr>Clip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84</cp:revision>
  <cp:lastPrinted>1601-01-01T00:00:00Z</cp:lastPrinted>
  <dcterms:created xsi:type="dcterms:W3CDTF">1601-01-01T00:00:00Z</dcterms:created>
  <dcterms:modified xsi:type="dcterms:W3CDTF">2018-10-23T00:36:38Z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