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5" r:id="rId3"/>
    <p:sldId id="281" r:id="rId4"/>
    <p:sldId id="261" r:id="rId5"/>
    <p:sldId id="266" r:id="rId6"/>
    <p:sldId id="267" r:id="rId7"/>
    <p:sldId id="268" r:id="rId8"/>
    <p:sldId id="269" r:id="rId9"/>
    <p:sldId id="270" r:id="rId10"/>
    <p:sldId id="282" r:id="rId11"/>
    <p:sldId id="262" r:id="rId12"/>
    <p:sldId id="271" r:id="rId13"/>
    <p:sldId id="272" r:id="rId14"/>
    <p:sldId id="273" r:id="rId15"/>
    <p:sldId id="275" r:id="rId16"/>
    <p:sldId id="274" r:id="rId17"/>
    <p:sldId id="283" r:id="rId18"/>
    <p:sldId id="263" r:id="rId19"/>
    <p:sldId id="276" r:id="rId20"/>
    <p:sldId id="277" r:id="rId21"/>
    <p:sldId id="278" r:id="rId22"/>
    <p:sldId id="279" r:id="rId23"/>
    <p:sldId id="280" r:id="rId24"/>
    <p:sldId id="284" r:id="rId25"/>
    <p:sldId id="264" r:id="rId26"/>
    <p:sldId id="285" r:id="rId27"/>
    <p:sldId id="287" r:id="rId28"/>
    <p:sldId id="286" r:id="rId29"/>
    <p:sldId id="288" r:id="rId30"/>
    <p:sldId id="28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gates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CCECFF"/>
    <a:srgbClr val="4F81BD"/>
    <a:srgbClr val="0000FF"/>
    <a:srgbClr val="FF00FF"/>
    <a:srgbClr val="660066"/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9" autoAdjust="0"/>
    <p:restoredTop sz="91925" autoAdjust="0"/>
  </p:normalViewPr>
  <p:slideViewPr>
    <p:cSldViewPr showGuides="1">
      <p:cViewPr varScale="1">
        <p:scale>
          <a:sx n="76" d="100"/>
          <a:sy n="76" d="100"/>
        </p:scale>
        <p:origin x="7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52350-6BF5-40F4-912E-0FF5C6BF7C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BBF4BC-8B10-4220-AC9A-6680C08621F7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gm:t>
    </dgm:pt>
    <dgm:pt modelId="{F21EC197-10EB-496A-9AF0-DA5C1D58B0B5}" cxnId="{FDDF3A48-367F-4A9B-A722-8341FC0D8D20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E930D2-26CB-41ED-93DB-90D27A062683}" cxnId="{FDDF3A48-367F-4A9B-A722-8341FC0D8D20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06070C-0D97-4679-91EE-8CCE42EB1B79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gm:t>
    </dgm:pt>
    <dgm:pt modelId="{6E9FD608-CF84-4341-B38A-F950B9E18276}" cxnId="{1A35BDD1-C10A-42A6-8809-E7D7E2463D93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7F0D1A-47C5-4A27-9E2F-CF669375FF89}" cxnId="{1A35BDD1-C10A-42A6-8809-E7D7E2463D93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515EF3-0814-41B6-8A69-34863F373B25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gm:t>
    </dgm:pt>
    <dgm:pt modelId="{A240454A-AA68-41DF-A9EC-4864BC589578}" cxnId="{BDFDEFA0-E24A-4417-A098-76CFAC8BC152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2DBC28-B413-41CC-BF0B-F6CDFFEE9AC4}" cxnId="{BDFDEFA0-E24A-4417-A098-76CFAC8BC152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7AAEBC-3B69-4BFF-BE5C-F429FD83422F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gm:t>
    </dgm:pt>
    <dgm:pt modelId="{ABA31DC4-BD49-4C5D-B011-8CF98A357441}" cxnId="{62564AB9-F7FA-46A5-BC3C-E8CD0C11686F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86BDA0-1BAB-4023-9EB0-BDC6DBC5E197}" cxnId="{62564AB9-F7FA-46A5-BC3C-E8CD0C11686F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43C51-8329-4BA5-9204-C11B96F01B6B}" type="pres">
      <dgm:prSet presAssocID="{4BC52350-6BF5-40F4-912E-0FF5C6BF7CEC}" presName="Name0" presStyleCnt="0">
        <dgm:presLayoutVars>
          <dgm:chMax val="7"/>
          <dgm:chPref val="7"/>
          <dgm:dir/>
        </dgm:presLayoutVars>
      </dgm:prSet>
      <dgm:spPr/>
    </dgm:pt>
    <dgm:pt modelId="{46B927E2-DC9A-43EC-AD42-894AD1226C50}" type="pres">
      <dgm:prSet presAssocID="{4BC52350-6BF5-40F4-912E-0FF5C6BF7CEC}" presName="Name1" presStyleCnt="0"/>
      <dgm:spPr/>
    </dgm:pt>
    <dgm:pt modelId="{2DB96D8F-6183-42C5-ABA1-9FB3399D1F76}" type="pres">
      <dgm:prSet presAssocID="{4BC52350-6BF5-40F4-912E-0FF5C6BF7CEC}" presName="cycle" presStyleCnt="0"/>
      <dgm:spPr/>
    </dgm:pt>
    <dgm:pt modelId="{13762D44-7C4D-4B95-88A1-8E84581DA5A6}" type="pres">
      <dgm:prSet presAssocID="{4BC52350-6BF5-40F4-912E-0FF5C6BF7CEC}" presName="srcNode" presStyleLbl="node1" presStyleIdx="0" presStyleCnt="4"/>
      <dgm:spPr/>
    </dgm:pt>
    <dgm:pt modelId="{993D495E-A99E-4BE3-9D56-D1B7DAAF6729}" type="pres">
      <dgm:prSet presAssocID="{4BC52350-6BF5-40F4-912E-0FF5C6BF7CEC}" presName="conn" presStyleLbl="parChTrans1D2" presStyleIdx="0" presStyleCnt="1"/>
      <dgm:spPr/>
    </dgm:pt>
    <dgm:pt modelId="{6A6440FE-B446-4A33-98DD-0407F644185C}" type="pres">
      <dgm:prSet presAssocID="{4BC52350-6BF5-40F4-912E-0FF5C6BF7CEC}" presName="extraNode" presStyleLbl="node1" presStyleIdx="0" presStyleCnt="4"/>
      <dgm:spPr/>
    </dgm:pt>
    <dgm:pt modelId="{49FF86CA-ADC1-40DB-8C10-2EB092215662}" type="pres">
      <dgm:prSet presAssocID="{4BC52350-6BF5-40F4-912E-0FF5C6BF7CEC}" presName="dstNode" presStyleLbl="node1" presStyleIdx="0" presStyleCnt="4"/>
      <dgm:spPr/>
    </dgm:pt>
    <dgm:pt modelId="{33FBD33A-5E00-4471-A955-157D3367BD40}" type="pres">
      <dgm:prSet presAssocID="{4BBBF4BC-8B10-4220-AC9A-6680C08621F7}" presName="text_1" presStyleLbl="node1" presStyleIdx="0" presStyleCnt="4">
        <dgm:presLayoutVars>
          <dgm:bulletEnabled val="1"/>
        </dgm:presLayoutVars>
      </dgm:prSet>
      <dgm:spPr/>
    </dgm:pt>
    <dgm:pt modelId="{D7A1BDF2-A10E-4414-9CDA-05630B67566F}" type="pres">
      <dgm:prSet presAssocID="{4BBBF4BC-8B10-4220-AC9A-6680C08621F7}" presName="accent_1" presStyleCnt="0"/>
      <dgm:spPr/>
    </dgm:pt>
    <dgm:pt modelId="{3063B574-08C5-4717-9A28-F9F829E1936C}" type="pres">
      <dgm:prSet presAssocID="{4BBBF4BC-8B10-4220-AC9A-6680C08621F7}" presName="accentRepeatNode" presStyleLbl="solidFgAcc1" presStyleIdx="0" presStyleCnt="4"/>
      <dgm:spPr/>
    </dgm:pt>
    <dgm:pt modelId="{F513E959-ED24-4146-8B9F-7EB0D2B527ED}" type="pres">
      <dgm:prSet presAssocID="{D506070C-0D97-4679-91EE-8CCE42EB1B79}" presName="text_2" presStyleLbl="node1" presStyleIdx="1" presStyleCnt="4">
        <dgm:presLayoutVars>
          <dgm:bulletEnabled val="1"/>
        </dgm:presLayoutVars>
      </dgm:prSet>
      <dgm:spPr/>
    </dgm:pt>
    <dgm:pt modelId="{7F84E1B4-4EE5-4662-9A00-690C3731DDFA}" type="pres">
      <dgm:prSet presAssocID="{D506070C-0D97-4679-91EE-8CCE42EB1B79}" presName="accent_2" presStyleCnt="0"/>
      <dgm:spPr/>
    </dgm:pt>
    <dgm:pt modelId="{23D488F4-EF70-4705-BCEB-BB2FB9951938}" type="pres">
      <dgm:prSet presAssocID="{D506070C-0D97-4679-91EE-8CCE42EB1B79}" presName="accentRepeatNode" presStyleLbl="solidFgAcc1" presStyleIdx="1" presStyleCnt="4"/>
      <dgm:spPr/>
    </dgm:pt>
    <dgm:pt modelId="{6B456E29-690F-4919-B997-B560A9FB0115}" type="pres">
      <dgm:prSet presAssocID="{92515EF3-0814-41B6-8A69-34863F373B25}" presName="text_3" presStyleLbl="node1" presStyleIdx="2" presStyleCnt="4">
        <dgm:presLayoutVars>
          <dgm:bulletEnabled val="1"/>
        </dgm:presLayoutVars>
      </dgm:prSet>
      <dgm:spPr/>
    </dgm:pt>
    <dgm:pt modelId="{571E8A6F-C54C-482D-82F7-10A41CDED7D9}" type="pres">
      <dgm:prSet presAssocID="{92515EF3-0814-41B6-8A69-34863F373B25}" presName="accent_3" presStyleCnt="0"/>
      <dgm:spPr/>
    </dgm:pt>
    <dgm:pt modelId="{8757A999-5D80-4836-AB3B-220E4D6048B5}" type="pres">
      <dgm:prSet presAssocID="{92515EF3-0814-41B6-8A69-34863F373B25}" presName="accentRepeatNode" presStyleLbl="solidFgAcc1" presStyleIdx="2" presStyleCnt="4"/>
      <dgm:spPr/>
    </dgm:pt>
    <dgm:pt modelId="{AB8F51F0-2EEF-4C81-82C0-47E427CE05C8}" type="pres">
      <dgm:prSet presAssocID="{237AAEBC-3B69-4BFF-BE5C-F429FD83422F}" presName="text_4" presStyleLbl="node1" presStyleIdx="3" presStyleCnt="4">
        <dgm:presLayoutVars>
          <dgm:bulletEnabled val="1"/>
        </dgm:presLayoutVars>
      </dgm:prSet>
      <dgm:spPr/>
    </dgm:pt>
    <dgm:pt modelId="{F31B1F58-F34E-4F3E-BE62-65DF1F9C3222}" type="pres">
      <dgm:prSet presAssocID="{237AAEBC-3B69-4BFF-BE5C-F429FD83422F}" presName="accent_4" presStyleCnt="0"/>
      <dgm:spPr/>
    </dgm:pt>
    <dgm:pt modelId="{A390B9EC-06D9-4931-89BB-19689C3743A6}" type="pres">
      <dgm:prSet presAssocID="{237AAEBC-3B69-4BFF-BE5C-F429FD83422F}" presName="accentRepeatNode" presStyleLbl="solidFgAcc1" presStyleIdx="3" presStyleCnt="4"/>
      <dgm:spPr/>
    </dgm:pt>
  </dgm:ptLst>
  <dgm:cxnLst>
    <dgm:cxn modelId="{96B908CF-7826-4317-B22D-B3F7669774A0}" type="presOf" srcId="{4BC52350-6BF5-40F4-912E-0FF5C6BF7CEC}" destId="{52743C51-8329-4BA5-9204-C11B96F01B6B}" srcOrd="0" destOrd="0" presId="urn:microsoft.com/office/officeart/2008/layout/VerticalCurvedList"/>
    <dgm:cxn modelId="{5F9B1AE9-86B7-4B7B-B5C9-A8B0D2586839}" type="presOf" srcId="{D506070C-0D97-4679-91EE-8CCE42EB1B79}" destId="{F513E959-ED24-4146-8B9F-7EB0D2B527ED}" srcOrd="0" destOrd="0" presId="urn:microsoft.com/office/officeart/2008/layout/VerticalCurvedList"/>
    <dgm:cxn modelId="{1A35BDD1-C10A-42A6-8809-E7D7E2463D93}" srcId="{4BC52350-6BF5-40F4-912E-0FF5C6BF7CEC}" destId="{D506070C-0D97-4679-91EE-8CCE42EB1B79}" srcOrd="1" destOrd="0" parTransId="{6E9FD608-CF84-4341-B38A-F950B9E18276}" sibTransId="{DB7F0D1A-47C5-4A27-9E2F-CF669375FF89}"/>
    <dgm:cxn modelId="{FDCFEE7D-5A17-4E84-A052-8EFB8268DF5D}" type="presOf" srcId="{237AAEBC-3B69-4BFF-BE5C-F429FD83422F}" destId="{AB8F51F0-2EEF-4C81-82C0-47E427CE05C8}" srcOrd="0" destOrd="0" presId="urn:microsoft.com/office/officeart/2008/layout/VerticalCurvedList"/>
    <dgm:cxn modelId="{FDDF3A48-367F-4A9B-A722-8341FC0D8D20}" srcId="{4BC52350-6BF5-40F4-912E-0FF5C6BF7CEC}" destId="{4BBBF4BC-8B10-4220-AC9A-6680C08621F7}" srcOrd="0" destOrd="0" parTransId="{F21EC197-10EB-496A-9AF0-DA5C1D58B0B5}" sibTransId="{F4E930D2-26CB-41ED-93DB-90D27A062683}"/>
    <dgm:cxn modelId="{62564AB9-F7FA-46A5-BC3C-E8CD0C11686F}" srcId="{4BC52350-6BF5-40F4-912E-0FF5C6BF7CEC}" destId="{237AAEBC-3B69-4BFF-BE5C-F429FD83422F}" srcOrd="3" destOrd="0" parTransId="{ABA31DC4-BD49-4C5D-B011-8CF98A357441}" sibTransId="{D786BDA0-1BAB-4023-9EB0-BDC6DBC5E197}"/>
    <dgm:cxn modelId="{BDFDEFA0-E24A-4417-A098-76CFAC8BC152}" srcId="{4BC52350-6BF5-40F4-912E-0FF5C6BF7CEC}" destId="{92515EF3-0814-41B6-8A69-34863F373B25}" srcOrd="2" destOrd="0" parTransId="{A240454A-AA68-41DF-A9EC-4864BC589578}" sibTransId="{2F2DBC28-B413-41CC-BF0B-F6CDFFEE9AC4}"/>
    <dgm:cxn modelId="{4D74906D-3743-48E3-B9C2-45663EB20EE0}" type="presOf" srcId="{F4E930D2-26CB-41ED-93DB-90D27A062683}" destId="{993D495E-A99E-4BE3-9D56-D1B7DAAF6729}" srcOrd="0" destOrd="0" presId="urn:microsoft.com/office/officeart/2008/layout/VerticalCurvedList"/>
    <dgm:cxn modelId="{F393ED5E-FC4E-446E-A65D-B769E236705A}" type="presOf" srcId="{4BBBF4BC-8B10-4220-AC9A-6680C08621F7}" destId="{33FBD33A-5E00-4471-A955-157D3367BD40}" srcOrd="0" destOrd="0" presId="urn:microsoft.com/office/officeart/2008/layout/VerticalCurvedList"/>
    <dgm:cxn modelId="{76118D61-92E5-4F82-9CC7-E0199D5923D7}" type="presOf" srcId="{92515EF3-0814-41B6-8A69-34863F373B25}" destId="{6B456E29-690F-4919-B997-B560A9FB0115}" srcOrd="0" destOrd="0" presId="urn:microsoft.com/office/officeart/2008/layout/VerticalCurvedList"/>
    <dgm:cxn modelId="{F1528DBE-F7A5-4FFE-BDFF-4276273BE4D4}" type="presParOf" srcId="{52743C51-8329-4BA5-9204-C11B96F01B6B}" destId="{46B927E2-DC9A-43EC-AD42-894AD1226C50}" srcOrd="0" destOrd="0" presId="urn:microsoft.com/office/officeart/2008/layout/VerticalCurvedList"/>
    <dgm:cxn modelId="{896237B3-9013-4315-A194-703627A16774}" type="presParOf" srcId="{46B927E2-DC9A-43EC-AD42-894AD1226C50}" destId="{2DB96D8F-6183-42C5-ABA1-9FB3399D1F76}" srcOrd="0" destOrd="0" presId="urn:microsoft.com/office/officeart/2008/layout/VerticalCurvedList"/>
    <dgm:cxn modelId="{5972CF09-537F-436B-BC26-F7AE5C84C2E7}" type="presParOf" srcId="{2DB96D8F-6183-42C5-ABA1-9FB3399D1F76}" destId="{13762D44-7C4D-4B95-88A1-8E84581DA5A6}" srcOrd="0" destOrd="0" presId="urn:microsoft.com/office/officeart/2008/layout/VerticalCurvedList"/>
    <dgm:cxn modelId="{10377D21-B659-43DE-8622-3068D8F12A7A}" type="presParOf" srcId="{2DB96D8F-6183-42C5-ABA1-9FB3399D1F76}" destId="{993D495E-A99E-4BE3-9D56-D1B7DAAF6729}" srcOrd="1" destOrd="0" presId="urn:microsoft.com/office/officeart/2008/layout/VerticalCurvedList"/>
    <dgm:cxn modelId="{9B711179-F7D4-4106-8F01-DAFA598ECBD2}" type="presParOf" srcId="{2DB96D8F-6183-42C5-ABA1-9FB3399D1F76}" destId="{6A6440FE-B446-4A33-98DD-0407F644185C}" srcOrd="2" destOrd="0" presId="urn:microsoft.com/office/officeart/2008/layout/VerticalCurvedList"/>
    <dgm:cxn modelId="{07175618-AC14-4040-A2AC-16951D5580F0}" type="presParOf" srcId="{2DB96D8F-6183-42C5-ABA1-9FB3399D1F76}" destId="{49FF86CA-ADC1-40DB-8C10-2EB092215662}" srcOrd="3" destOrd="0" presId="urn:microsoft.com/office/officeart/2008/layout/VerticalCurvedList"/>
    <dgm:cxn modelId="{5A738E36-18B5-42E0-9E52-3AE168C2042B}" type="presParOf" srcId="{46B927E2-DC9A-43EC-AD42-894AD1226C50}" destId="{33FBD33A-5E00-4471-A955-157D3367BD40}" srcOrd="1" destOrd="0" presId="urn:microsoft.com/office/officeart/2008/layout/VerticalCurvedList"/>
    <dgm:cxn modelId="{7B38ACB4-CCE4-42F1-9DC3-24808B01EF55}" type="presParOf" srcId="{46B927E2-DC9A-43EC-AD42-894AD1226C50}" destId="{D7A1BDF2-A10E-4414-9CDA-05630B67566F}" srcOrd="2" destOrd="0" presId="urn:microsoft.com/office/officeart/2008/layout/VerticalCurvedList"/>
    <dgm:cxn modelId="{F03FBCCD-039C-41B9-8C38-B923218B4E01}" type="presParOf" srcId="{D7A1BDF2-A10E-4414-9CDA-05630B67566F}" destId="{3063B574-08C5-4717-9A28-F9F829E1936C}" srcOrd="0" destOrd="0" presId="urn:microsoft.com/office/officeart/2008/layout/VerticalCurvedList"/>
    <dgm:cxn modelId="{72DAC20F-9BBB-41C5-AE2D-84196307F9A7}" type="presParOf" srcId="{46B927E2-DC9A-43EC-AD42-894AD1226C50}" destId="{F513E959-ED24-4146-8B9F-7EB0D2B527ED}" srcOrd="3" destOrd="0" presId="urn:microsoft.com/office/officeart/2008/layout/VerticalCurvedList"/>
    <dgm:cxn modelId="{A0C03B64-2242-48C4-B5C6-80F9474D91E0}" type="presParOf" srcId="{46B927E2-DC9A-43EC-AD42-894AD1226C50}" destId="{7F84E1B4-4EE5-4662-9A00-690C3731DDFA}" srcOrd="4" destOrd="0" presId="urn:microsoft.com/office/officeart/2008/layout/VerticalCurvedList"/>
    <dgm:cxn modelId="{A2186240-8B7F-46C6-B365-C54543187327}" type="presParOf" srcId="{7F84E1B4-4EE5-4662-9A00-690C3731DDFA}" destId="{23D488F4-EF70-4705-BCEB-BB2FB9951938}" srcOrd="0" destOrd="0" presId="urn:microsoft.com/office/officeart/2008/layout/VerticalCurvedList"/>
    <dgm:cxn modelId="{D830203B-0773-42C7-89E9-8998133FB201}" type="presParOf" srcId="{46B927E2-DC9A-43EC-AD42-894AD1226C50}" destId="{6B456E29-690F-4919-B997-B560A9FB0115}" srcOrd="5" destOrd="0" presId="urn:microsoft.com/office/officeart/2008/layout/VerticalCurvedList"/>
    <dgm:cxn modelId="{B12E1F0E-5097-44BE-8A01-C4912F4B3054}" type="presParOf" srcId="{46B927E2-DC9A-43EC-AD42-894AD1226C50}" destId="{571E8A6F-C54C-482D-82F7-10A41CDED7D9}" srcOrd="6" destOrd="0" presId="urn:microsoft.com/office/officeart/2008/layout/VerticalCurvedList"/>
    <dgm:cxn modelId="{BDBFFF51-383B-47E0-A9ED-719BBAE38D0F}" type="presParOf" srcId="{571E8A6F-C54C-482D-82F7-10A41CDED7D9}" destId="{8757A999-5D80-4836-AB3B-220E4D6048B5}" srcOrd="0" destOrd="0" presId="urn:microsoft.com/office/officeart/2008/layout/VerticalCurvedList"/>
    <dgm:cxn modelId="{94482545-BC8B-4FF2-B831-5CD36881160C}" type="presParOf" srcId="{46B927E2-DC9A-43EC-AD42-894AD1226C50}" destId="{AB8F51F0-2EEF-4C81-82C0-47E427CE05C8}" srcOrd="7" destOrd="0" presId="urn:microsoft.com/office/officeart/2008/layout/VerticalCurvedList"/>
    <dgm:cxn modelId="{E10E24EC-94C0-4475-A8F0-ABE9E142762C}" type="presParOf" srcId="{46B927E2-DC9A-43EC-AD42-894AD1226C50}" destId="{F31B1F58-F34E-4F3E-BE62-65DF1F9C3222}" srcOrd="8" destOrd="0" presId="urn:microsoft.com/office/officeart/2008/layout/VerticalCurvedList"/>
    <dgm:cxn modelId="{635E5C49-E476-417F-8B4E-86D4A8A8D20E}" type="presParOf" srcId="{F31B1F58-F34E-4F3E-BE62-65DF1F9C3222}" destId="{A390B9EC-06D9-4931-89BB-19689C3743A6}" srcOrd="0" destOrd="0" presId="urn:microsoft.com/office/officeart/2008/layout/VerticalCurvedLis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52350-6BF5-40F4-912E-0FF5C6BF7C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BBF4BC-8B10-4220-AC9A-6680C08621F7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gm:t>
    </dgm:pt>
    <dgm:pt modelId="{F21EC197-10EB-496A-9AF0-DA5C1D58B0B5}" cxnId="{FDDF3A48-367F-4A9B-A722-8341FC0D8D20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E930D2-26CB-41ED-93DB-90D27A062683}" cxnId="{FDDF3A48-367F-4A9B-A722-8341FC0D8D20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06070C-0D97-4679-91EE-8CCE42EB1B79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gm:t>
    </dgm:pt>
    <dgm:pt modelId="{6E9FD608-CF84-4341-B38A-F950B9E18276}" cxnId="{1A35BDD1-C10A-42A6-8809-E7D7E2463D93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7F0D1A-47C5-4A27-9E2F-CF669375FF89}" cxnId="{1A35BDD1-C10A-42A6-8809-E7D7E2463D93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515EF3-0814-41B6-8A69-34863F373B25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gm:t>
    </dgm:pt>
    <dgm:pt modelId="{A240454A-AA68-41DF-A9EC-4864BC589578}" cxnId="{BDFDEFA0-E24A-4417-A098-76CFAC8BC152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2DBC28-B413-41CC-BF0B-F6CDFFEE9AC4}" cxnId="{BDFDEFA0-E24A-4417-A098-76CFAC8BC152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7AAEBC-3B69-4BFF-BE5C-F429FD83422F}">
      <dgm:prSet phldrT="[文本]" custT="1"/>
      <dgm:spPr/>
      <dgm:t>
        <a:bodyPr/>
        <a:lstStyle/>
        <a:p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gm:t>
    </dgm:pt>
    <dgm:pt modelId="{ABA31DC4-BD49-4C5D-B011-8CF98A357441}" cxnId="{62564AB9-F7FA-46A5-BC3C-E8CD0C11686F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86BDA0-1BAB-4023-9EB0-BDC6DBC5E197}" cxnId="{62564AB9-F7FA-46A5-BC3C-E8CD0C11686F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43C51-8329-4BA5-9204-C11B96F01B6B}" type="pres">
      <dgm:prSet presAssocID="{4BC52350-6BF5-40F4-912E-0FF5C6BF7CEC}" presName="Name0" presStyleCnt="0">
        <dgm:presLayoutVars>
          <dgm:chMax val="7"/>
          <dgm:chPref val="7"/>
          <dgm:dir/>
        </dgm:presLayoutVars>
      </dgm:prSet>
      <dgm:spPr/>
    </dgm:pt>
    <dgm:pt modelId="{46B927E2-DC9A-43EC-AD42-894AD1226C50}" type="pres">
      <dgm:prSet presAssocID="{4BC52350-6BF5-40F4-912E-0FF5C6BF7CEC}" presName="Name1" presStyleCnt="0"/>
      <dgm:spPr/>
    </dgm:pt>
    <dgm:pt modelId="{2DB96D8F-6183-42C5-ABA1-9FB3399D1F76}" type="pres">
      <dgm:prSet presAssocID="{4BC52350-6BF5-40F4-912E-0FF5C6BF7CEC}" presName="cycle" presStyleCnt="0"/>
      <dgm:spPr/>
    </dgm:pt>
    <dgm:pt modelId="{13762D44-7C4D-4B95-88A1-8E84581DA5A6}" type="pres">
      <dgm:prSet presAssocID="{4BC52350-6BF5-40F4-912E-0FF5C6BF7CEC}" presName="srcNode" presStyleLbl="node1" presStyleIdx="0" presStyleCnt="4"/>
      <dgm:spPr/>
    </dgm:pt>
    <dgm:pt modelId="{993D495E-A99E-4BE3-9D56-D1B7DAAF6729}" type="pres">
      <dgm:prSet presAssocID="{4BC52350-6BF5-40F4-912E-0FF5C6BF7CEC}" presName="conn" presStyleLbl="parChTrans1D2" presStyleIdx="0" presStyleCnt="1"/>
      <dgm:spPr/>
    </dgm:pt>
    <dgm:pt modelId="{6A6440FE-B446-4A33-98DD-0407F644185C}" type="pres">
      <dgm:prSet presAssocID="{4BC52350-6BF5-40F4-912E-0FF5C6BF7CEC}" presName="extraNode" presStyleLbl="node1" presStyleIdx="0" presStyleCnt="4"/>
      <dgm:spPr/>
    </dgm:pt>
    <dgm:pt modelId="{49FF86CA-ADC1-40DB-8C10-2EB092215662}" type="pres">
      <dgm:prSet presAssocID="{4BC52350-6BF5-40F4-912E-0FF5C6BF7CEC}" presName="dstNode" presStyleLbl="node1" presStyleIdx="0" presStyleCnt="4"/>
      <dgm:spPr/>
    </dgm:pt>
    <dgm:pt modelId="{33FBD33A-5E00-4471-A955-157D3367BD40}" type="pres">
      <dgm:prSet presAssocID="{4BBBF4BC-8B10-4220-AC9A-6680C08621F7}" presName="text_1" presStyleLbl="node1" presStyleIdx="0" presStyleCnt="4">
        <dgm:presLayoutVars>
          <dgm:bulletEnabled val="1"/>
        </dgm:presLayoutVars>
      </dgm:prSet>
      <dgm:spPr/>
    </dgm:pt>
    <dgm:pt modelId="{D7A1BDF2-A10E-4414-9CDA-05630B67566F}" type="pres">
      <dgm:prSet presAssocID="{4BBBF4BC-8B10-4220-AC9A-6680C08621F7}" presName="accent_1" presStyleCnt="0"/>
      <dgm:spPr/>
    </dgm:pt>
    <dgm:pt modelId="{3063B574-08C5-4717-9A28-F9F829E1936C}" type="pres">
      <dgm:prSet presAssocID="{4BBBF4BC-8B10-4220-AC9A-6680C08621F7}" presName="accentRepeatNode" presStyleLbl="solidFgAcc1" presStyleIdx="0" presStyleCnt="4"/>
      <dgm:spPr/>
    </dgm:pt>
    <dgm:pt modelId="{F513E959-ED24-4146-8B9F-7EB0D2B527ED}" type="pres">
      <dgm:prSet presAssocID="{D506070C-0D97-4679-91EE-8CCE42EB1B79}" presName="text_2" presStyleLbl="node1" presStyleIdx="1" presStyleCnt="4">
        <dgm:presLayoutVars>
          <dgm:bulletEnabled val="1"/>
        </dgm:presLayoutVars>
      </dgm:prSet>
      <dgm:spPr/>
    </dgm:pt>
    <dgm:pt modelId="{7F84E1B4-4EE5-4662-9A00-690C3731DDFA}" type="pres">
      <dgm:prSet presAssocID="{D506070C-0D97-4679-91EE-8CCE42EB1B79}" presName="accent_2" presStyleCnt="0"/>
      <dgm:spPr/>
    </dgm:pt>
    <dgm:pt modelId="{23D488F4-EF70-4705-BCEB-BB2FB9951938}" type="pres">
      <dgm:prSet presAssocID="{D506070C-0D97-4679-91EE-8CCE42EB1B79}" presName="accentRepeatNode" presStyleLbl="solidFgAcc1" presStyleIdx="1" presStyleCnt="4"/>
      <dgm:spPr/>
    </dgm:pt>
    <dgm:pt modelId="{6B456E29-690F-4919-B997-B560A9FB0115}" type="pres">
      <dgm:prSet presAssocID="{92515EF3-0814-41B6-8A69-34863F373B25}" presName="text_3" presStyleLbl="node1" presStyleIdx="2" presStyleCnt="4">
        <dgm:presLayoutVars>
          <dgm:bulletEnabled val="1"/>
        </dgm:presLayoutVars>
      </dgm:prSet>
      <dgm:spPr/>
    </dgm:pt>
    <dgm:pt modelId="{571E8A6F-C54C-482D-82F7-10A41CDED7D9}" type="pres">
      <dgm:prSet presAssocID="{92515EF3-0814-41B6-8A69-34863F373B25}" presName="accent_3" presStyleCnt="0"/>
      <dgm:spPr/>
    </dgm:pt>
    <dgm:pt modelId="{8757A999-5D80-4836-AB3B-220E4D6048B5}" type="pres">
      <dgm:prSet presAssocID="{92515EF3-0814-41B6-8A69-34863F373B25}" presName="accentRepeatNode" presStyleLbl="solidFgAcc1" presStyleIdx="2" presStyleCnt="4"/>
      <dgm:spPr/>
    </dgm:pt>
    <dgm:pt modelId="{AB8F51F0-2EEF-4C81-82C0-47E427CE05C8}" type="pres">
      <dgm:prSet presAssocID="{237AAEBC-3B69-4BFF-BE5C-F429FD83422F}" presName="text_4" presStyleLbl="node1" presStyleIdx="3" presStyleCnt="4">
        <dgm:presLayoutVars>
          <dgm:bulletEnabled val="1"/>
        </dgm:presLayoutVars>
      </dgm:prSet>
      <dgm:spPr/>
    </dgm:pt>
    <dgm:pt modelId="{F31B1F58-F34E-4F3E-BE62-65DF1F9C3222}" type="pres">
      <dgm:prSet presAssocID="{237AAEBC-3B69-4BFF-BE5C-F429FD83422F}" presName="accent_4" presStyleCnt="0"/>
      <dgm:spPr/>
    </dgm:pt>
    <dgm:pt modelId="{A390B9EC-06D9-4931-89BB-19689C3743A6}" type="pres">
      <dgm:prSet presAssocID="{237AAEBC-3B69-4BFF-BE5C-F429FD83422F}" presName="accentRepeatNode" presStyleLbl="solidFgAcc1" presStyleIdx="3" presStyleCnt="4"/>
      <dgm:spPr/>
    </dgm:pt>
  </dgm:ptLst>
  <dgm:cxnLst>
    <dgm:cxn modelId="{96B908CF-7826-4317-B22D-B3F7669774A0}" type="presOf" srcId="{4BC52350-6BF5-40F4-912E-0FF5C6BF7CEC}" destId="{52743C51-8329-4BA5-9204-C11B96F01B6B}" srcOrd="0" destOrd="0" presId="urn:microsoft.com/office/officeart/2008/layout/VerticalCurvedList"/>
    <dgm:cxn modelId="{5F9B1AE9-86B7-4B7B-B5C9-A8B0D2586839}" type="presOf" srcId="{D506070C-0D97-4679-91EE-8CCE42EB1B79}" destId="{F513E959-ED24-4146-8B9F-7EB0D2B527ED}" srcOrd="0" destOrd="0" presId="urn:microsoft.com/office/officeart/2008/layout/VerticalCurvedList"/>
    <dgm:cxn modelId="{1A35BDD1-C10A-42A6-8809-E7D7E2463D93}" srcId="{4BC52350-6BF5-40F4-912E-0FF5C6BF7CEC}" destId="{D506070C-0D97-4679-91EE-8CCE42EB1B79}" srcOrd="1" destOrd="0" parTransId="{6E9FD608-CF84-4341-B38A-F950B9E18276}" sibTransId="{DB7F0D1A-47C5-4A27-9E2F-CF669375FF89}"/>
    <dgm:cxn modelId="{FDCFEE7D-5A17-4E84-A052-8EFB8268DF5D}" type="presOf" srcId="{237AAEBC-3B69-4BFF-BE5C-F429FD83422F}" destId="{AB8F51F0-2EEF-4C81-82C0-47E427CE05C8}" srcOrd="0" destOrd="0" presId="urn:microsoft.com/office/officeart/2008/layout/VerticalCurvedList"/>
    <dgm:cxn modelId="{FDDF3A48-367F-4A9B-A722-8341FC0D8D20}" srcId="{4BC52350-6BF5-40F4-912E-0FF5C6BF7CEC}" destId="{4BBBF4BC-8B10-4220-AC9A-6680C08621F7}" srcOrd="0" destOrd="0" parTransId="{F21EC197-10EB-496A-9AF0-DA5C1D58B0B5}" sibTransId="{F4E930D2-26CB-41ED-93DB-90D27A062683}"/>
    <dgm:cxn modelId="{62564AB9-F7FA-46A5-BC3C-E8CD0C11686F}" srcId="{4BC52350-6BF5-40F4-912E-0FF5C6BF7CEC}" destId="{237AAEBC-3B69-4BFF-BE5C-F429FD83422F}" srcOrd="3" destOrd="0" parTransId="{ABA31DC4-BD49-4C5D-B011-8CF98A357441}" sibTransId="{D786BDA0-1BAB-4023-9EB0-BDC6DBC5E197}"/>
    <dgm:cxn modelId="{BDFDEFA0-E24A-4417-A098-76CFAC8BC152}" srcId="{4BC52350-6BF5-40F4-912E-0FF5C6BF7CEC}" destId="{92515EF3-0814-41B6-8A69-34863F373B25}" srcOrd="2" destOrd="0" parTransId="{A240454A-AA68-41DF-A9EC-4864BC589578}" sibTransId="{2F2DBC28-B413-41CC-BF0B-F6CDFFEE9AC4}"/>
    <dgm:cxn modelId="{4D74906D-3743-48E3-B9C2-45663EB20EE0}" type="presOf" srcId="{F4E930D2-26CB-41ED-93DB-90D27A062683}" destId="{993D495E-A99E-4BE3-9D56-D1B7DAAF6729}" srcOrd="0" destOrd="0" presId="urn:microsoft.com/office/officeart/2008/layout/VerticalCurvedList"/>
    <dgm:cxn modelId="{F393ED5E-FC4E-446E-A65D-B769E236705A}" type="presOf" srcId="{4BBBF4BC-8B10-4220-AC9A-6680C08621F7}" destId="{33FBD33A-5E00-4471-A955-157D3367BD40}" srcOrd="0" destOrd="0" presId="urn:microsoft.com/office/officeart/2008/layout/VerticalCurvedList"/>
    <dgm:cxn modelId="{76118D61-92E5-4F82-9CC7-E0199D5923D7}" type="presOf" srcId="{92515EF3-0814-41B6-8A69-34863F373B25}" destId="{6B456E29-690F-4919-B997-B560A9FB0115}" srcOrd="0" destOrd="0" presId="urn:microsoft.com/office/officeart/2008/layout/VerticalCurvedList"/>
    <dgm:cxn modelId="{F1528DBE-F7A5-4FFE-BDFF-4276273BE4D4}" type="presParOf" srcId="{52743C51-8329-4BA5-9204-C11B96F01B6B}" destId="{46B927E2-DC9A-43EC-AD42-894AD1226C50}" srcOrd="0" destOrd="0" presId="urn:microsoft.com/office/officeart/2008/layout/VerticalCurvedList"/>
    <dgm:cxn modelId="{896237B3-9013-4315-A194-703627A16774}" type="presParOf" srcId="{46B927E2-DC9A-43EC-AD42-894AD1226C50}" destId="{2DB96D8F-6183-42C5-ABA1-9FB3399D1F76}" srcOrd="0" destOrd="0" presId="urn:microsoft.com/office/officeart/2008/layout/VerticalCurvedList"/>
    <dgm:cxn modelId="{5972CF09-537F-436B-BC26-F7AE5C84C2E7}" type="presParOf" srcId="{2DB96D8F-6183-42C5-ABA1-9FB3399D1F76}" destId="{13762D44-7C4D-4B95-88A1-8E84581DA5A6}" srcOrd="0" destOrd="0" presId="urn:microsoft.com/office/officeart/2008/layout/VerticalCurvedList"/>
    <dgm:cxn modelId="{10377D21-B659-43DE-8622-3068D8F12A7A}" type="presParOf" srcId="{2DB96D8F-6183-42C5-ABA1-9FB3399D1F76}" destId="{993D495E-A99E-4BE3-9D56-D1B7DAAF6729}" srcOrd="1" destOrd="0" presId="urn:microsoft.com/office/officeart/2008/layout/VerticalCurvedList"/>
    <dgm:cxn modelId="{9B711179-F7D4-4106-8F01-DAFA598ECBD2}" type="presParOf" srcId="{2DB96D8F-6183-42C5-ABA1-9FB3399D1F76}" destId="{6A6440FE-B446-4A33-98DD-0407F644185C}" srcOrd="2" destOrd="0" presId="urn:microsoft.com/office/officeart/2008/layout/VerticalCurvedList"/>
    <dgm:cxn modelId="{07175618-AC14-4040-A2AC-16951D5580F0}" type="presParOf" srcId="{2DB96D8F-6183-42C5-ABA1-9FB3399D1F76}" destId="{49FF86CA-ADC1-40DB-8C10-2EB092215662}" srcOrd="3" destOrd="0" presId="urn:microsoft.com/office/officeart/2008/layout/VerticalCurvedList"/>
    <dgm:cxn modelId="{5A738E36-18B5-42E0-9E52-3AE168C2042B}" type="presParOf" srcId="{46B927E2-DC9A-43EC-AD42-894AD1226C50}" destId="{33FBD33A-5E00-4471-A955-157D3367BD40}" srcOrd="1" destOrd="0" presId="urn:microsoft.com/office/officeart/2008/layout/VerticalCurvedList"/>
    <dgm:cxn modelId="{7B38ACB4-CCE4-42F1-9DC3-24808B01EF55}" type="presParOf" srcId="{46B927E2-DC9A-43EC-AD42-894AD1226C50}" destId="{D7A1BDF2-A10E-4414-9CDA-05630B67566F}" srcOrd="2" destOrd="0" presId="urn:microsoft.com/office/officeart/2008/layout/VerticalCurvedList"/>
    <dgm:cxn modelId="{F03FBCCD-039C-41B9-8C38-B923218B4E01}" type="presParOf" srcId="{D7A1BDF2-A10E-4414-9CDA-05630B67566F}" destId="{3063B574-08C5-4717-9A28-F9F829E1936C}" srcOrd="0" destOrd="0" presId="urn:microsoft.com/office/officeart/2008/layout/VerticalCurvedList"/>
    <dgm:cxn modelId="{72DAC20F-9BBB-41C5-AE2D-84196307F9A7}" type="presParOf" srcId="{46B927E2-DC9A-43EC-AD42-894AD1226C50}" destId="{F513E959-ED24-4146-8B9F-7EB0D2B527ED}" srcOrd="3" destOrd="0" presId="urn:microsoft.com/office/officeart/2008/layout/VerticalCurvedList"/>
    <dgm:cxn modelId="{A0C03B64-2242-48C4-B5C6-80F9474D91E0}" type="presParOf" srcId="{46B927E2-DC9A-43EC-AD42-894AD1226C50}" destId="{7F84E1B4-4EE5-4662-9A00-690C3731DDFA}" srcOrd="4" destOrd="0" presId="urn:microsoft.com/office/officeart/2008/layout/VerticalCurvedList"/>
    <dgm:cxn modelId="{A2186240-8B7F-46C6-B365-C54543187327}" type="presParOf" srcId="{7F84E1B4-4EE5-4662-9A00-690C3731DDFA}" destId="{23D488F4-EF70-4705-BCEB-BB2FB9951938}" srcOrd="0" destOrd="0" presId="urn:microsoft.com/office/officeart/2008/layout/VerticalCurvedList"/>
    <dgm:cxn modelId="{D830203B-0773-42C7-89E9-8998133FB201}" type="presParOf" srcId="{46B927E2-DC9A-43EC-AD42-894AD1226C50}" destId="{6B456E29-690F-4919-B997-B560A9FB0115}" srcOrd="5" destOrd="0" presId="urn:microsoft.com/office/officeart/2008/layout/VerticalCurvedList"/>
    <dgm:cxn modelId="{B12E1F0E-5097-44BE-8A01-C4912F4B3054}" type="presParOf" srcId="{46B927E2-DC9A-43EC-AD42-894AD1226C50}" destId="{571E8A6F-C54C-482D-82F7-10A41CDED7D9}" srcOrd="6" destOrd="0" presId="urn:microsoft.com/office/officeart/2008/layout/VerticalCurvedList"/>
    <dgm:cxn modelId="{BDBFFF51-383B-47E0-A9ED-719BBAE38D0F}" type="presParOf" srcId="{571E8A6F-C54C-482D-82F7-10A41CDED7D9}" destId="{8757A999-5D80-4836-AB3B-220E4D6048B5}" srcOrd="0" destOrd="0" presId="urn:microsoft.com/office/officeart/2008/layout/VerticalCurvedList"/>
    <dgm:cxn modelId="{94482545-BC8B-4FF2-B831-5CD36881160C}" type="presParOf" srcId="{46B927E2-DC9A-43EC-AD42-894AD1226C50}" destId="{AB8F51F0-2EEF-4C81-82C0-47E427CE05C8}" srcOrd="7" destOrd="0" presId="urn:microsoft.com/office/officeart/2008/layout/VerticalCurvedList"/>
    <dgm:cxn modelId="{E10E24EC-94C0-4475-A8F0-ABE9E142762C}" type="presParOf" srcId="{46B927E2-DC9A-43EC-AD42-894AD1226C50}" destId="{F31B1F58-F34E-4F3E-BE62-65DF1F9C3222}" srcOrd="8" destOrd="0" presId="urn:microsoft.com/office/officeart/2008/layout/VerticalCurvedList"/>
    <dgm:cxn modelId="{635E5C49-E476-417F-8B4E-86D4A8A8D20E}" type="presParOf" srcId="{F31B1F58-F34E-4F3E-BE62-65DF1F9C3222}" destId="{A390B9EC-06D9-4931-89BB-19689C3743A6}" srcOrd="0" destOrd="0" presId="urn:microsoft.com/office/officeart/2008/layout/VerticalCurvedLis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52350-6BF5-40F4-912E-0FF5C6BF7C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BBF4BC-8B10-4220-AC9A-6680C08621F7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gm:t>
    </dgm:pt>
    <dgm:pt modelId="{F21EC197-10EB-496A-9AF0-DA5C1D58B0B5}" cxnId="{FDDF3A48-367F-4A9B-A722-8341FC0D8D20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E930D2-26CB-41ED-93DB-90D27A062683}" cxnId="{FDDF3A48-367F-4A9B-A722-8341FC0D8D20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06070C-0D97-4679-91EE-8CCE42EB1B79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gm:t>
    </dgm:pt>
    <dgm:pt modelId="{6E9FD608-CF84-4341-B38A-F950B9E18276}" cxnId="{1A35BDD1-C10A-42A6-8809-E7D7E2463D93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7F0D1A-47C5-4A27-9E2F-CF669375FF89}" cxnId="{1A35BDD1-C10A-42A6-8809-E7D7E2463D93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515EF3-0814-41B6-8A69-34863F373B25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gm:t>
    </dgm:pt>
    <dgm:pt modelId="{A240454A-AA68-41DF-A9EC-4864BC589578}" cxnId="{BDFDEFA0-E24A-4417-A098-76CFAC8BC152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2DBC28-B413-41CC-BF0B-F6CDFFEE9AC4}" cxnId="{BDFDEFA0-E24A-4417-A098-76CFAC8BC152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7AAEBC-3B69-4BFF-BE5C-F429FD83422F}">
      <dgm:prSet phldrT="[文本]" custT="1"/>
      <dgm:spPr/>
      <dgm:t>
        <a:bodyPr/>
        <a:lstStyle/>
        <a:p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gm:t>
    </dgm:pt>
    <dgm:pt modelId="{ABA31DC4-BD49-4C5D-B011-8CF98A357441}" cxnId="{62564AB9-F7FA-46A5-BC3C-E8CD0C11686F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86BDA0-1BAB-4023-9EB0-BDC6DBC5E197}" cxnId="{62564AB9-F7FA-46A5-BC3C-E8CD0C11686F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43C51-8329-4BA5-9204-C11B96F01B6B}" type="pres">
      <dgm:prSet presAssocID="{4BC52350-6BF5-40F4-912E-0FF5C6BF7CEC}" presName="Name0" presStyleCnt="0">
        <dgm:presLayoutVars>
          <dgm:chMax val="7"/>
          <dgm:chPref val="7"/>
          <dgm:dir/>
        </dgm:presLayoutVars>
      </dgm:prSet>
      <dgm:spPr/>
    </dgm:pt>
    <dgm:pt modelId="{46B927E2-DC9A-43EC-AD42-894AD1226C50}" type="pres">
      <dgm:prSet presAssocID="{4BC52350-6BF5-40F4-912E-0FF5C6BF7CEC}" presName="Name1" presStyleCnt="0"/>
      <dgm:spPr/>
    </dgm:pt>
    <dgm:pt modelId="{2DB96D8F-6183-42C5-ABA1-9FB3399D1F76}" type="pres">
      <dgm:prSet presAssocID="{4BC52350-6BF5-40F4-912E-0FF5C6BF7CEC}" presName="cycle" presStyleCnt="0"/>
      <dgm:spPr/>
    </dgm:pt>
    <dgm:pt modelId="{13762D44-7C4D-4B95-88A1-8E84581DA5A6}" type="pres">
      <dgm:prSet presAssocID="{4BC52350-6BF5-40F4-912E-0FF5C6BF7CEC}" presName="srcNode" presStyleLbl="node1" presStyleIdx="0" presStyleCnt="4"/>
      <dgm:spPr/>
    </dgm:pt>
    <dgm:pt modelId="{993D495E-A99E-4BE3-9D56-D1B7DAAF6729}" type="pres">
      <dgm:prSet presAssocID="{4BC52350-6BF5-40F4-912E-0FF5C6BF7CEC}" presName="conn" presStyleLbl="parChTrans1D2" presStyleIdx="0" presStyleCnt="1"/>
      <dgm:spPr/>
    </dgm:pt>
    <dgm:pt modelId="{6A6440FE-B446-4A33-98DD-0407F644185C}" type="pres">
      <dgm:prSet presAssocID="{4BC52350-6BF5-40F4-912E-0FF5C6BF7CEC}" presName="extraNode" presStyleLbl="node1" presStyleIdx="0" presStyleCnt="4"/>
      <dgm:spPr/>
    </dgm:pt>
    <dgm:pt modelId="{49FF86CA-ADC1-40DB-8C10-2EB092215662}" type="pres">
      <dgm:prSet presAssocID="{4BC52350-6BF5-40F4-912E-0FF5C6BF7CEC}" presName="dstNode" presStyleLbl="node1" presStyleIdx="0" presStyleCnt="4"/>
      <dgm:spPr/>
    </dgm:pt>
    <dgm:pt modelId="{33FBD33A-5E00-4471-A955-157D3367BD40}" type="pres">
      <dgm:prSet presAssocID="{4BBBF4BC-8B10-4220-AC9A-6680C08621F7}" presName="text_1" presStyleLbl="node1" presStyleIdx="0" presStyleCnt="4">
        <dgm:presLayoutVars>
          <dgm:bulletEnabled val="1"/>
        </dgm:presLayoutVars>
      </dgm:prSet>
      <dgm:spPr/>
    </dgm:pt>
    <dgm:pt modelId="{D7A1BDF2-A10E-4414-9CDA-05630B67566F}" type="pres">
      <dgm:prSet presAssocID="{4BBBF4BC-8B10-4220-AC9A-6680C08621F7}" presName="accent_1" presStyleCnt="0"/>
      <dgm:spPr/>
    </dgm:pt>
    <dgm:pt modelId="{3063B574-08C5-4717-9A28-F9F829E1936C}" type="pres">
      <dgm:prSet presAssocID="{4BBBF4BC-8B10-4220-AC9A-6680C08621F7}" presName="accentRepeatNode" presStyleLbl="solidFgAcc1" presStyleIdx="0" presStyleCnt="4"/>
      <dgm:spPr/>
    </dgm:pt>
    <dgm:pt modelId="{F513E959-ED24-4146-8B9F-7EB0D2B527ED}" type="pres">
      <dgm:prSet presAssocID="{D506070C-0D97-4679-91EE-8CCE42EB1B79}" presName="text_2" presStyleLbl="node1" presStyleIdx="1" presStyleCnt="4">
        <dgm:presLayoutVars>
          <dgm:bulletEnabled val="1"/>
        </dgm:presLayoutVars>
      </dgm:prSet>
      <dgm:spPr/>
    </dgm:pt>
    <dgm:pt modelId="{7F84E1B4-4EE5-4662-9A00-690C3731DDFA}" type="pres">
      <dgm:prSet presAssocID="{D506070C-0D97-4679-91EE-8CCE42EB1B79}" presName="accent_2" presStyleCnt="0"/>
      <dgm:spPr/>
    </dgm:pt>
    <dgm:pt modelId="{23D488F4-EF70-4705-BCEB-BB2FB9951938}" type="pres">
      <dgm:prSet presAssocID="{D506070C-0D97-4679-91EE-8CCE42EB1B79}" presName="accentRepeatNode" presStyleLbl="solidFgAcc1" presStyleIdx="1" presStyleCnt="4"/>
      <dgm:spPr/>
    </dgm:pt>
    <dgm:pt modelId="{6B456E29-690F-4919-B997-B560A9FB0115}" type="pres">
      <dgm:prSet presAssocID="{92515EF3-0814-41B6-8A69-34863F373B25}" presName="text_3" presStyleLbl="node1" presStyleIdx="2" presStyleCnt="4">
        <dgm:presLayoutVars>
          <dgm:bulletEnabled val="1"/>
        </dgm:presLayoutVars>
      </dgm:prSet>
      <dgm:spPr/>
    </dgm:pt>
    <dgm:pt modelId="{571E8A6F-C54C-482D-82F7-10A41CDED7D9}" type="pres">
      <dgm:prSet presAssocID="{92515EF3-0814-41B6-8A69-34863F373B25}" presName="accent_3" presStyleCnt="0"/>
      <dgm:spPr/>
    </dgm:pt>
    <dgm:pt modelId="{8757A999-5D80-4836-AB3B-220E4D6048B5}" type="pres">
      <dgm:prSet presAssocID="{92515EF3-0814-41B6-8A69-34863F373B25}" presName="accentRepeatNode" presStyleLbl="solidFgAcc1" presStyleIdx="2" presStyleCnt="4"/>
      <dgm:spPr/>
    </dgm:pt>
    <dgm:pt modelId="{AB8F51F0-2EEF-4C81-82C0-47E427CE05C8}" type="pres">
      <dgm:prSet presAssocID="{237AAEBC-3B69-4BFF-BE5C-F429FD83422F}" presName="text_4" presStyleLbl="node1" presStyleIdx="3" presStyleCnt="4">
        <dgm:presLayoutVars>
          <dgm:bulletEnabled val="1"/>
        </dgm:presLayoutVars>
      </dgm:prSet>
      <dgm:spPr/>
    </dgm:pt>
    <dgm:pt modelId="{F31B1F58-F34E-4F3E-BE62-65DF1F9C3222}" type="pres">
      <dgm:prSet presAssocID="{237AAEBC-3B69-4BFF-BE5C-F429FD83422F}" presName="accent_4" presStyleCnt="0"/>
      <dgm:spPr/>
    </dgm:pt>
    <dgm:pt modelId="{A390B9EC-06D9-4931-89BB-19689C3743A6}" type="pres">
      <dgm:prSet presAssocID="{237AAEBC-3B69-4BFF-BE5C-F429FD83422F}" presName="accentRepeatNode" presStyleLbl="solidFgAcc1" presStyleIdx="3" presStyleCnt="4"/>
      <dgm:spPr/>
    </dgm:pt>
  </dgm:ptLst>
  <dgm:cxnLst>
    <dgm:cxn modelId="{96B908CF-7826-4317-B22D-B3F7669774A0}" type="presOf" srcId="{4BC52350-6BF5-40F4-912E-0FF5C6BF7CEC}" destId="{52743C51-8329-4BA5-9204-C11B96F01B6B}" srcOrd="0" destOrd="0" presId="urn:microsoft.com/office/officeart/2008/layout/VerticalCurvedList"/>
    <dgm:cxn modelId="{5F9B1AE9-86B7-4B7B-B5C9-A8B0D2586839}" type="presOf" srcId="{D506070C-0D97-4679-91EE-8CCE42EB1B79}" destId="{F513E959-ED24-4146-8B9F-7EB0D2B527ED}" srcOrd="0" destOrd="0" presId="urn:microsoft.com/office/officeart/2008/layout/VerticalCurvedList"/>
    <dgm:cxn modelId="{1A35BDD1-C10A-42A6-8809-E7D7E2463D93}" srcId="{4BC52350-6BF5-40F4-912E-0FF5C6BF7CEC}" destId="{D506070C-0D97-4679-91EE-8CCE42EB1B79}" srcOrd="1" destOrd="0" parTransId="{6E9FD608-CF84-4341-B38A-F950B9E18276}" sibTransId="{DB7F0D1A-47C5-4A27-9E2F-CF669375FF89}"/>
    <dgm:cxn modelId="{FDCFEE7D-5A17-4E84-A052-8EFB8268DF5D}" type="presOf" srcId="{237AAEBC-3B69-4BFF-BE5C-F429FD83422F}" destId="{AB8F51F0-2EEF-4C81-82C0-47E427CE05C8}" srcOrd="0" destOrd="0" presId="urn:microsoft.com/office/officeart/2008/layout/VerticalCurvedList"/>
    <dgm:cxn modelId="{FDDF3A48-367F-4A9B-A722-8341FC0D8D20}" srcId="{4BC52350-6BF5-40F4-912E-0FF5C6BF7CEC}" destId="{4BBBF4BC-8B10-4220-AC9A-6680C08621F7}" srcOrd="0" destOrd="0" parTransId="{F21EC197-10EB-496A-9AF0-DA5C1D58B0B5}" sibTransId="{F4E930D2-26CB-41ED-93DB-90D27A062683}"/>
    <dgm:cxn modelId="{62564AB9-F7FA-46A5-BC3C-E8CD0C11686F}" srcId="{4BC52350-6BF5-40F4-912E-0FF5C6BF7CEC}" destId="{237AAEBC-3B69-4BFF-BE5C-F429FD83422F}" srcOrd="3" destOrd="0" parTransId="{ABA31DC4-BD49-4C5D-B011-8CF98A357441}" sibTransId="{D786BDA0-1BAB-4023-9EB0-BDC6DBC5E197}"/>
    <dgm:cxn modelId="{BDFDEFA0-E24A-4417-A098-76CFAC8BC152}" srcId="{4BC52350-6BF5-40F4-912E-0FF5C6BF7CEC}" destId="{92515EF3-0814-41B6-8A69-34863F373B25}" srcOrd="2" destOrd="0" parTransId="{A240454A-AA68-41DF-A9EC-4864BC589578}" sibTransId="{2F2DBC28-B413-41CC-BF0B-F6CDFFEE9AC4}"/>
    <dgm:cxn modelId="{4D74906D-3743-48E3-B9C2-45663EB20EE0}" type="presOf" srcId="{F4E930D2-26CB-41ED-93DB-90D27A062683}" destId="{993D495E-A99E-4BE3-9D56-D1B7DAAF6729}" srcOrd="0" destOrd="0" presId="urn:microsoft.com/office/officeart/2008/layout/VerticalCurvedList"/>
    <dgm:cxn modelId="{F393ED5E-FC4E-446E-A65D-B769E236705A}" type="presOf" srcId="{4BBBF4BC-8B10-4220-AC9A-6680C08621F7}" destId="{33FBD33A-5E00-4471-A955-157D3367BD40}" srcOrd="0" destOrd="0" presId="urn:microsoft.com/office/officeart/2008/layout/VerticalCurvedList"/>
    <dgm:cxn modelId="{76118D61-92E5-4F82-9CC7-E0199D5923D7}" type="presOf" srcId="{92515EF3-0814-41B6-8A69-34863F373B25}" destId="{6B456E29-690F-4919-B997-B560A9FB0115}" srcOrd="0" destOrd="0" presId="urn:microsoft.com/office/officeart/2008/layout/VerticalCurvedList"/>
    <dgm:cxn modelId="{F1528DBE-F7A5-4FFE-BDFF-4276273BE4D4}" type="presParOf" srcId="{52743C51-8329-4BA5-9204-C11B96F01B6B}" destId="{46B927E2-DC9A-43EC-AD42-894AD1226C50}" srcOrd="0" destOrd="0" presId="urn:microsoft.com/office/officeart/2008/layout/VerticalCurvedList"/>
    <dgm:cxn modelId="{896237B3-9013-4315-A194-703627A16774}" type="presParOf" srcId="{46B927E2-DC9A-43EC-AD42-894AD1226C50}" destId="{2DB96D8F-6183-42C5-ABA1-9FB3399D1F76}" srcOrd="0" destOrd="0" presId="urn:microsoft.com/office/officeart/2008/layout/VerticalCurvedList"/>
    <dgm:cxn modelId="{5972CF09-537F-436B-BC26-F7AE5C84C2E7}" type="presParOf" srcId="{2DB96D8F-6183-42C5-ABA1-9FB3399D1F76}" destId="{13762D44-7C4D-4B95-88A1-8E84581DA5A6}" srcOrd="0" destOrd="0" presId="urn:microsoft.com/office/officeart/2008/layout/VerticalCurvedList"/>
    <dgm:cxn modelId="{10377D21-B659-43DE-8622-3068D8F12A7A}" type="presParOf" srcId="{2DB96D8F-6183-42C5-ABA1-9FB3399D1F76}" destId="{993D495E-A99E-4BE3-9D56-D1B7DAAF6729}" srcOrd="1" destOrd="0" presId="urn:microsoft.com/office/officeart/2008/layout/VerticalCurvedList"/>
    <dgm:cxn modelId="{9B711179-F7D4-4106-8F01-DAFA598ECBD2}" type="presParOf" srcId="{2DB96D8F-6183-42C5-ABA1-9FB3399D1F76}" destId="{6A6440FE-B446-4A33-98DD-0407F644185C}" srcOrd="2" destOrd="0" presId="urn:microsoft.com/office/officeart/2008/layout/VerticalCurvedList"/>
    <dgm:cxn modelId="{07175618-AC14-4040-A2AC-16951D5580F0}" type="presParOf" srcId="{2DB96D8F-6183-42C5-ABA1-9FB3399D1F76}" destId="{49FF86CA-ADC1-40DB-8C10-2EB092215662}" srcOrd="3" destOrd="0" presId="urn:microsoft.com/office/officeart/2008/layout/VerticalCurvedList"/>
    <dgm:cxn modelId="{5A738E36-18B5-42E0-9E52-3AE168C2042B}" type="presParOf" srcId="{46B927E2-DC9A-43EC-AD42-894AD1226C50}" destId="{33FBD33A-5E00-4471-A955-157D3367BD40}" srcOrd="1" destOrd="0" presId="urn:microsoft.com/office/officeart/2008/layout/VerticalCurvedList"/>
    <dgm:cxn modelId="{7B38ACB4-CCE4-42F1-9DC3-24808B01EF55}" type="presParOf" srcId="{46B927E2-DC9A-43EC-AD42-894AD1226C50}" destId="{D7A1BDF2-A10E-4414-9CDA-05630B67566F}" srcOrd="2" destOrd="0" presId="urn:microsoft.com/office/officeart/2008/layout/VerticalCurvedList"/>
    <dgm:cxn modelId="{F03FBCCD-039C-41B9-8C38-B923218B4E01}" type="presParOf" srcId="{D7A1BDF2-A10E-4414-9CDA-05630B67566F}" destId="{3063B574-08C5-4717-9A28-F9F829E1936C}" srcOrd="0" destOrd="0" presId="urn:microsoft.com/office/officeart/2008/layout/VerticalCurvedList"/>
    <dgm:cxn modelId="{72DAC20F-9BBB-41C5-AE2D-84196307F9A7}" type="presParOf" srcId="{46B927E2-DC9A-43EC-AD42-894AD1226C50}" destId="{F513E959-ED24-4146-8B9F-7EB0D2B527ED}" srcOrd="3" destOrd="0" presId="urn:microsoft.com/office/officeart/2008/layout/VerticalCurvedList"/>
    <dgm:cxn modelId="{A0C03B64-2242-48C4-B5C6-80F9474D91E0}" type="presParOf" srcId="{46B927E2-DC9A-43EC-AD42-894AD1226C50}" destId="{7F84E1B4-4EE5-4662-9A00-690C3731DDFA}" srcOrd="4" destOrd="0" presId="urn:microsoft.com/office/officeart/2008/layout/VerticalCurvedList"/>
    <dgm:cxn modelId="{A2186240-8B7F-46C6-B365-C54543187327}" type="presParOf" srcId="{7F84E1B4-4EE5-4662-9A00-690C3731DDFA}" destId="{23D488F4-EF70-4705-BCEB-BB2FB9951938}" srcOrd="0" destOrd="0" presId="urn:microsoft.com/office/officeart/2008/layout/VerticalCurvedList"/>
    <dgm:cxn modelId="{D830203B-0773-42C7-89E9-8998133FB201}" type="presParOf" srcId="{46B927E2-DC9A-43EC-AD42-894AD1226C50}" destId="{6B456E29-690F-4919-B997-B560A9FB0115}" srcOrd="5" destOrd="0" presId="urn:microsoft.com/office/officeart/2008/layout/VerticalCurvedList"/>
    <dgm:cxn modelId="{B12E1F0E-5097-44BE-8A01-C4912F4B3054}" type="presParOf" srcId="{46B927E2-DC9A-43EC-AD42-894AD1226C50}" destId="{571E8A6F-C54C-482D-82F7-10A41CDED7D9}" srcOrd="6" destOrd="0" presId="urn:microsoft.com/office/officeart/2008/layout/VerticalCurvedList"/>
    <dgm:cxn modelId="{BDBFFF51-383B-47E0-A9ED-719BBAE38D0F}" type="presParOf" srcId="{571E8A6F-C54C-482D-82F7-10A41CDED7D9}" destId="{8757A999-5D80-4836-AB3B-220E4D6048B5}" srcOrd="0" destOrd="0" presId="urn:microsoft.com/office/officeart/2008/layout/VerticalCurvedList"/>
    <dgm:cxn modelId="{94482545-BC8B-4FF2-B831-5CD36881160C}" type="presParOf" srcId="{46B927E2-DC9A-43EC-AD42-894AD1226C50}" destId="{AB8F51F0-2EEF-4C81-82C0-47E427CE05C8}" srcOrd="7" destOrd="0" presId="urn:microsoft.com/office/officeart/2008/layout/VerticalCurvedList"/>
    <dgm:cxn modelId="{E10E24EC-94C0-4475-A8F0-ABE9E142762C}" type="presParOf" srcId="{46B927E2-DC9A-43EC-AD42-894AD1226C50}" destId="{F31B1F58-F34E-4F3E-BE62-65DF1F9C3222}" srcOrd="8" destOrd="0" presId="urn:microsoft.com/office/officeart/2008/layout/VerticalCurvedList"/>
    <dgm:cxn modelId="{635E5C49-E476-417F-8B4E-86D4A8A8D20E}" type="presParOf" srcId="{F31B1F58-F34E-4F3E-BE62-65DF1F9C3222}" destId="{A390B9EC-06D9-4931-89BB-19689C3743A6}" srcOrd="0" destOrd="0" presId="urn:microsoft.com/office/officeart/2008/layout/VerticalCurvedLis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C52350-6BF5-40F4-912E-0FF5C6BF7C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BBF4BC-8B10-4220-AC9A-6680C08621F7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gm:t>
    </dgm:pt>
    <dgm:pt modelId="{F21EC197-10EB-496A-9AF0-DA5C1D58B0B5}" cxnId="{FDDF3A48-367F-4A9B-A722-8341FC0D8D20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E930D2-26CB-41ED-93DB-90D27A062683}" cxnId="{FDDF3A48-367F-4A9B-A722-8341FC0D8D20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06070C-0D97-4679-91EE-8CCE42EB1B79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gm:t>
    </dgm:pt>
    <dgm:pt modelId="{6E9FD608-CF84-4341-B38A-F950B9E18276}" cxnId="{1A35BDD1-C10A-42A6-8809-E7D7E2463D93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7F0D1A-47C5-4A27-9E2F-CF669375FF89}" cxnId="{1A35BDD1-C10A-42A6-8809-E7D7E2463D93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515EF3-0814-41B6-8A69-34863F373B25}">
      <dgm:prSet phldrT="[文本]" custT="1"/>
      <dgm:spPr/>
      <dgm:t>
        <a:bodyPr/>
        <a:lstStyle/>
        <a:p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gm:t>
    </dgm:pt>
    <dgm:pt modelId="{A240454A-AA68-41DF-A9EC-4864BC589578}" cxnId="{BDFDEFA0-E24A-4417-A098-76CFAC8BC152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2DBC28-B413-41CC-BF0B-F6CDFFEE9AC4}" cxnId="{BDFDEFA0-E24A-4417-A098-76CFAC8BC152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7AAEBC-3B69-4BFF-BE5C-F429FD83422F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gm:t>
    </dgm:pt>
    <dgm:pt modelId="{ABA31DC4-BD49-4C5D-B011-8CF98A357441}" cxnId="{62564AB9-F7FA-46A5-BC3C-E8CD0C11686F}" type="par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86BDA0-1BAB-4023-9EB0-BDC6DBC5E197}" cxnId="{62564AB9-F7FA-46A5-BC3C-E8CD0C11686F}" type="sibTrans">
      <dgm:prSet/>
      <dgm:spPr/>
      <dgm:t>
        <a:bodyPr/>
        <a:lstStyle/>
        <a:p>
          <a:endParaRPr lang="zh-CN" alt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43C51-8329-4BA5-9204-C11B96F01B6B}" type="pres">
      <dgm:prSet presAssocID="{4BC52350-6BF5-40F4-912E-0FF5C6BF7CEC}" presName="Name0" presStyleCnt="0">
        <dgm:presLayoutVars>
          <dgm:chMax val="7"/>
          <dgm:chPref val="7"/>
          <dgm:dir/>
        </dgm:presLayoutVars>
      </dgm:prSet>
      <dgm:spPr/>
    </dgm:pt>
    <dgm:pt modelId="{46B927E2-DC9A-43EC-AD42-894AD1226C50}" type="pres">
      <dgm:prSet presAssocID="{4BC52350-6BF5-40F4-912E-0FF5C6BF7CEC}" presName="Name1" presStyleCnt="0"/>
      <dgm:spPr/>
    </dgm:pt>
    <dgm:pt modelId="{2DB96D8F-6183-42C5-ABA1-9FB3399D1F76}" type="pres">
      <dgm:prSet presAssocID="{4BC52350-6BF5-40F4-912E-0FF5C6BF7CEC}" presName="cycle" presStyleCnt="0"/>
      <dgm:spPr/>
    </dgm:pt>
    <dgm:pt modelId="{13762D44-7C4D-4B95-88A1-8E84581DA5A6}" type="pres">
      <dgm:prSet presAssocID="{4BC52350-6BF5-40F4-912E-0FF5C6BF7CEC}" presName="srcNode" presStyleLbl="node1" presStyleIdx="0" presStyleCnt="4"/>
      <dgm:spPr/>
    </dgm:pt>
    <dgm:pt modelId="{993D495E-A99E-4BE3-9D56-D1B7DAAF6729}" type="pres">
      <dgm:prSet presAssocID="{4BC52350-6BF5-40F4-912E-0FF5C6BF7CEC}" presName="conn" presStyleLbl="parChTrans1D2" presStyleIdx="0" presStyleCnt="1"/>
      <dgm:spPr/>
    </dgm:pt>
    <dgm:pt modelId="{6A6440FE-B446-4A33-98DD-0407F644185C}" type="pres">
      <dgm:prSet presAssocID="{4BC52350-6BF5-40F4-912E-0FF5C6BF7CEC}" presName="extraNode" presStyleLbl="node1" presStyleIdx="0" presStyleCnt="4"/>
      <dgm:spPr/>
    </dgm:pt>
    <dgm:pt modelId="{49FF86CA-ADC1-40DB-8C10-2EB092215662}" type="pres">
      <dgm:prSet presAssocID="{4BC52350-6BF5-40F4-912E-0FF5C6BF7CEC}" presName="dstNode" presStyleLbl="node1" presStyleIdx="0" presStyleCnt="4"/>
      <dgm:spPr/>
    </dgm:pt>
    <dgm:pt modelId="{33FBD33A-5E00-4471-A955-157D3367BD40}" type="pres">
      <dgm:prSet presAssocID="{4BBBF4BC-8B10-4220-AC9A-6680C08621F7}" presName="text_1" presStyleLbl="node1" presStyleIdx="0" presStyleCnt="4">
        <dgm:presLayoutVars>
          <dgm:bulletEnabled val="1"/>
        </dgm:presLayoutVars>
      </dgm:prSet>
      <dgm:spPr/>
    </dgm:pt>
    <dgm:pt modelId="{D7A1BDF2-A10E-4414-9CDA-05630B67566F}" type="pres">
      <dgm:prSet presAssocID="{4BBBF4BC-8B10-4220-AC9A-6680C08621F7}" presName="accent_1" presStyleCnt="0"/>
      <dgm:spPr/>
    </dgm:pt>
    <dgm:pt modelId="{3063B574-08C5-4717-9A28-F9F829E1936C}" type="pres">
      <dgm:prSet presAssocID="{4BBBF4BC-8B10-4220-AC9A-6680C08621F7}" presName="accentRepeatNode" presStyleLbl="solidFgAcc1" presStyleIdx="0" presStyleCnt="4"/>
      <dgm:spPr/>
    </dgm:pt>
    <dgm:pt modelId="{F513E959-ED24-4146-8B9F-7EB0D2B527ED}" type="pres">
      <dgm:prSet presAssocID="{D506070C-0D97-4679-91EE-8CCE42EB1B79}" presName="text_2" presStyleLbl="node1" presStyleIdx="1" presStyleCnt="4">
        <dgm:presLayoutVars>
          <dgm:bulletEnabled val="1"/>
        </dgm:presLayoutVars>
      </dgm:prSet>
      <dgm:spPr/>
    </dgm:pt>
    <dgm:pt modelId="{7F84E1B4-4EE5-4662-9A00-690C3731DDFA}" type="pres">
      <dgm:prSet presAssocID="{D506070C-0D97-4679-91EE-8CCE42EB1B79}" presName="accent_2" presStyleCnt="0"/>
      <dgm:spPr/>
    </dgm:pt>
    <dgm:pt modelId="{23D488F4-EF70-4705-BCEB-BB2FB9951938}" type="pres">
      <dgm:prSet presAssocID="{D506070C-0D97-4679-91EE-8CCE42EB1B79}" presName="accentRepeatNode" presStyleLbl="solidFgAcc1" presStyleIdx="1" presStyleCnt="4"/>
      <dgm:spPr/>
    </dgm:pt>
    <dgm:pt modelId="{6B456E29-690F-4919-B997-B560A9FB0115}" type="pres">
      <dgm:prSet presAssocID="{92515EF3-0814-41B6-8A69-34863F373B25}" presName="text_3" presStyleLbl="node1" presStyleIdx="2" presStyleCnt="4">
        <dgm:presLayoutVars>
          <dgm:bulletEnabled val="1"/>
        </dgm:presLayoutVars>
      </dgm:prSet>
      <dgm:spPr/>
    </dgm:pt>
    <dgm:pt modelId="{571E8A6F-C54C-482D-82F7-10A41CDED7D9}" type="pres">
      <dgm:prSet presAssocID="{92515EF3-0814-41B6-8A69-34863F373B25}" presName="accent_3" presStyleCnt="0"/>
      <dgm:spPr/>
    </dgm:pt>
    <dgm:pt modelId="{8757A999-5D80-4836-AB3B-220E4D6048B5}" type="pres">
      <dgm:prSet presAssocID="{92515EF3-0814-41B6-8A69-34863F373B25}" presName="accentRepeatNode" presStyleLbl="solidFgAcc1" presStyleIdx="2" presStyleCnt="4"/>
      <dgm:spPr/>
    </dgm:pt>
    <dgm:pt modelId="{AB8F51F0-2EEF-4C81-82C0-47E427CE05C8}" type="pres">
      <dgm:prSet presAssocID="{237AAEBC-3B69-4BFF-BE5C-F429FD83422F}" presName="text_4" presStyleLbl="node1" presStyleIdx="3" presStyleCnt="4">
        <dgm:presLayoutVars>
          <dgm:bulletEnabled val="1"/>
        </dgm:presLayoutVars>
      </dgm:prSet>
      <dgm:spPr/>
    </dgm:pt>
    <dgm:pt modelId="{F31B1F58-F34E-4F3E-BE62-65DF1F9C3222}" type="pres">
      <dgm:prSet presAssocID="{237AAEBC-3B69-4BFF-BE5C-F429FD83422F}" presName="accent_4" presStyleCnt="0"/>
      <dgm:spPr/>
    </dgm:pt>
    <dgm:pt modelId="{A390B9EC-06D9-4931-89BB-19689C3743A6}" type="pres">
      <dgm:prSet presAssocID="{237AAEBC-3B69-4BFF-BE5C-F429FD83422F}" presName="accentRepeatNode" presStyleLbl="solidFgAcc1" presStyleIdx="3" presStyleCnt="4"/>
      <dgm:spPr/>
    </dgm:pt>
  </dgm:ptLst>
  <dgm:cxnLst>
    <dgm:cxn modelId="{96B908CF-7826-4317-B22D-B3F7669774A0}" type="presOf" srcId="{4BC52350-6BF5-40F4-912E-0FF5C6BF7CEC}" destId="{52743C51-8329-4BA5-9204-C11B96F01B6B}" srcOrd="0" destOrd="0" presId="urn:microsoft.com/office/officeart/2008/layout/VerticalCurvedList"/>
    <dgm:cxn modelId="{5F9B1AE9-86B7-4B7B-B5C9-A8B0D2586839}" type="presOf" srcId="{D506070C-0D97-4679-91EE-8CCE42EB1B79}" destId="{F513E959-ED24-4146-8B9F-7EB0D2B527ED}" srcOrd="0" destOrd="0" presId="urn:microsoft.com/office/officeart/2008/layout/VerticalCurvedList"/>
    <dgm:cxn modelId="{1A35BDD1-C10A-42A6-8809-E7D7E2463D93}" srcId="{4BC52350-6BF5-40F4-912E-0FF5C6BF7CEC}" destId="{D506070C-0D97-4679-91EE-8CCE42EB1B79}" srcOrd="1" destOrd="0" parTransId="{6E9FD608-CF84-4341-B38A-F950B9E18276}" sibTransId="{DB7F0D1A-47C5-4A27-9E2F-CF669375FF89}"/>
    <dgm:cxn modelId="{FDCFEE7D-5A17-4E84-A052-8EFB8268DF5D}" type="presOf" srcId="{237AAEBC-3B69-4BFF-BE5C-F429FD83422F}" destId="{AB8F51F0-2EEF-4C81-82C0-47E427CE05C8}" srcOrd="0" destOrd="0" presId="urn:microsoft.com/office/officeart/2008/layout/VerticalCurvedList"/>
    <dgm:cxn modelId="{FDDF3A48-367F-4A9B-A722-8341FC0D8D20}" srcId="{4BC52350-6BF5-40F4-912E-0FF5C6BF7CEC}" destId="{4BBBF4BC-8B10-4220-AC9A-6680C08621F7}" srcOrd="0" destOrd="0" parTransId="{F21EC197-10EB-496A-9AF0-DA5C1D58B0B5}" sibTransId="{F4E930D2-26CB-41ED-93DB-90D27A062683}"/>
    <dgm:cxn modelId="{62564AB9-F7FA-46A5-BC3C-E8CD0C11686F}" srcId="{4BC52350-6BF5-40F4-912E-0FF5C6BF7CEC}" destId="{237AAEBC-3B69-4BFF-BE5C-F429FD83422F}" srcOrd="3" destOrd="0" parTransId="{ABA31DC4-BD49-4C5D-B011-8CF98A357441}" sibTransId="{D786BDA0-1BAB-4023-9EB0-BDC6DBC5E197}"/>
    <dgm:cxn modelId="{BDFDEFA0-E24A-4417-A098-76CFAC8BC152}" srcId="{4BC52350-6BF5-40F4-912E-0FF5C6BF7CEC}" destId="{92515EF3-0814-41B6-8A69-34863F373B25}" srcOrd="2" destOrd="0" parTransId="{A240454A-AA68-41DF-A9EC-4864BC589578}" sibTransId="{2F2DBC28-B413-41CC-BF0B-F6CDFFEE9AC4}"/>
    <dgm:cxn modelId="{4D74906D-3743-48E3-B9C2-45663EB20EE0}" type="presOf" srcId="{F4E930D2-26CB-41ED-93DB-90D27A062683}" destId="{993D495E-A99E-4BE3-9D56-D1B7DAAF6729}" srcOrd="0" destOrd="0" presId="urn:microsoft.com/office/officeart/2008/layout/VerticalCurvedList"/>
    <dgm:cxn modelId="{F393ED5E-FC4E-446E-A65D-B769E236705A}" type="presOf" srcId="{4BBBF4BC-8B10-4220-AC9A-6680C08621F7}" destId="{33FBD33A-5E00-4471-A955-157D3367BD40}" srcOrd="0" destOrd="0" presId="urn:microsoft.com/office/officeart/2008/layout/VerticalCurvedList"/>
    <dgm:cxn modelId="{76118D61-92E5-4F82-9CC7-E0199D5923D7}" type="presOf" srcId="{92515EF3-0814-41B6-8A69-34863F373B25}" destId="{6B456E29-690F-4919-B997-B560A9FB0115}" srcOrd="0" destOrd="0" presId="urn:microsoft.com/office/officeart/2008/layout/VerticalCurvedList"/>
    <dgm:cxn modelId="{F1528DBE-F7A5-4FFE-BDFF-4276273BE4D4}" type="presParOf" srcId="{52743C51-8329-4BA5-9204-C11B96F01B6B}" destId="{46B927E2-DC9A-43EC-AD42-894AD1226C50}" srcOrd="0" destOrd="0" presId="urn:microsoft.com/office/officeart/2008/layout/VerticalCurvedList"/>
    <dgm:cxn modelId="{896237B3-9013-4315-A194-703627A16774}" type="presParOf" srcId="{46B927E2-DC9A-43EC-AD42-894AD1226C50}" destId="{2DB96D8F-6183-42C5-ABA1-9FB3399D1F76}" srcOrd="0" destOrd="0" presId="urn:microsoft.com/office/officeart/2008/layout/VerticalCurvedList"/>
    <dgm:cxn modelId="{5972CF09-537F-436B-BC26-F7AE5C84C2E7}" type="presParOf" srcId="{2DB96D8F-6183-42C5-ABA1-9FB3399D1F76}" destId="{13762D44-7C4D-4B95-88A1-8E84581DA5A6}" srcOrd="0" destOrd="0" presId="urn:microsoft.com/office/officeart/2008/layout/VerticalCurvedList"/>
    <dgm:cxn modelId="{10377D21-B659-43DE-8622-3068D8F12A7A}" type="presParOf" srcId="{2DB96D8F-6183-42C5-ABA1-9FB3399D1F76}" destId="{993D495E-A99E-4BE3-9D56-D1B7DAAF6729}" srcOrd="1" destOrd="0" presId="urn:microsoft.com/office/officeart/2008/layout/VerticalCurvedList"/>
    <dgm:cxn modelId="{9B711179-F7D4-4106-8F01-DAFA598ECBD2}" type="presParOf" srcId="{2DB96D8F-6183-42C5-ABA1-9FB3399D1F76}" destId="{6A6440FE-B446-4A33-98DD-0407F644185C}" srcOrd="2" destOrd="0" presId="urn:microsoft.com/office/officeart/2008/layout/VerticalCurvedList"/>
    <dgm:cxn modelId="{07175618-AC14-4040-A2AC-16951D5580F0}" type="presParOf" srcId="{2DB96D8F-6183-42C5-ABA1-9FB3399D1F76}" destId="{49FF86CA-ADC1-40DB-8C10-2EB092215662}" srcOrd="3" destOrd="0" presId="urn:microsoft.com/office/officeart/2008/layout/VerticalCurvedList"/>
    <dgm:cxn modelId="{5A738E36-18B5-42E0-9E52-3AE168C2042B}" type="presParOf" srcId="{46B927E2-DC9A-43EC-AD42-894AD1226C50}" destId="{33FBD33A-5E00-4471-A955-157D3367BD40}" srcOrd="1" destOrd="0" presId="urn:microsoft.com/office/officeart/2008/layout/VerticalCurvedList"/>
    <dgm:cxn modelId="{7B38ACB4-CCE4-42F1-9DC3-24808B01EF55}" type="presParOf" srcId="{46B927E2-DC9A-43EC-AD42-894AD1226C50}" destId="{D7A1BDF2-A10E-4414-9CDA-05630B67566F}" srcOrd="2" destOrd="0" presId="urn:microsoft.com/office/officeart/2008/layout/VerticalCurvedList"/>
    <dgm:cxn modelId="{F03FBCCD-039C-41B9-8C38-B923218B4E01}" type="presParOf" srcId="{D7A1BDF2-A10E-4414-9CDA-05630B67566F}" destId="{3063B574-08C5-4717-9A28-F9F829E1936C}" srcOrd="0" destOrd="0" presId="urn:microsoft.com/office/officeart/2008/layout/VerticalCurvedList"/>
    <dgm:cxn modelId="{72DAC20F-9BBB-41C5-AE2D-84196307F9A7}" type="presParOf" srcId="{46B927E2-DC9A-43EC-AD42-894AD1226C50}" destId="{F513E959-ED24-4146-8B9F-7EB0D2B527ED}" srcOrd="3" destOrd="0" presId="urn:microsoft.com/office/officeart/2008/layout/VerticalCurvedList"/>
    <dgm:cxn modelId="{A0C03B64-2242-48C4-B5C6-80F9474D91E0}" type="presParOf" srcId="{46B927E2-DC9A-43EC-AD42-894AD1226C50}" destId="{7F84E1B4-4EE5-4662-9A00-690C3731DDFA}" srcOrd="4" destOrd="0" presId="urn:microsoft.com/office/officeart/2008/layout/VerticalCurvedList"/>
    <dgm:cxn modelId="{A2186240-8B7F-46C6-B365-C54543187327}" type="presParOf" srcId="{7F84E1B4-4EE5-4662-9A00-690C3731DDFA}" destId="{23D488F4-EF70-4705-BCEB-BB2FB9951938}" srcOrd="0" destOrd="0" presId="urn:microsoft.com/office/officeart/2008/layout/VerticalCurvedList"/>
    <dgm:cxn modelId="{D830203B-0773-42C7-89E9-8998133FB201}" type="presParOf" srcId="{46B927E2-DC9A-43EC-AD42-894AD1226C50}" destId="{6B456E29-690F-4919-B997-B560A9FB0115}" srcOrd="5" destOrd="0" presId="urn:microsoft.com/office/officeart/2008/layout/VerticalCurvedList"/>
    <dgm:cxn modelId="{B12E1F0E-5097-44BE-8A01-C4912F4B3054}" type="presParOf" srcId="{46B927E2-DC9A-43EC-AD42-894AD1226C50}" destId="{571E8A6F-C54C-482D-82F7-10A41CDED7D9}" srcOrd="6" destOrd="0" presId="urn:microsoft.com/office/officeart/2008/layout/VerticalCurvedList"/>
    <dgm:cxn modelId="{BDBFFF51-383B-47E0-A9ED-719BBAE38D0F}" type="presParOf" srcId="{571E8A6F-C54C-482D-82F7-10A41CDED7D9}" destId="{8757A999-5D80-4836-AB3B-220E4D6048B5}" srcOrd="0" destOrd="0" presId="urn:microsoft.com/office/officeart/2008/layout/VerticalCurvedList"/>
    <dgm:cxn modelId="{94482545-BC8B-4FF2-B831-5CD36881160C}" type="presParOf" srcId="{46B927E2-DC9A-43EC-AD42-894AD1226C50}" destId="{AB8F51F0-2EEF-4C81-82C0-47E427CE05C8}" srcOrd="7" destOrd="0" presId="urn:microsoft.com/office/officeart/2008/layout/VerticalCurvedList"/>
    <dgm:cxn modelId="{E10E24EC-94C0-4475-A8F0-ABE9E142762C}" type="presParOf" srcId="{46B927E2-DC9A-43EC-AD42-894AD1226C50}" destId="{F31B1F58-F34E-4F3E-BE62-65DF1F9C3222}" srcOrd="8" destOrd="0" presId="urn:microsoft.com/office/officeart/2008/layout/VerticalCurvedList"/>
    <dgm:cxn modelId="{635E5C49-E476-417F-8B4E-86D4A8A8D20E}" type="presParOf" srcId="{F31B1F58-F34E-4F3E-BE62-65DF1F9C3222}" destId="{A390B9EC-06D9-4931-89BB-19689C3743A6}" srcOrd="0" destOrd="0" presId="urn:microsoft.com/office/officeart/2008/layout/VerticalCurvedLis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500631-ED60-4943-A573-D4DB0BBA59A7}" type="doc">
      <dgm:prSet loTypeId="urn:microsoft.com/office/officeart/2005/8/layout/target1" loCatId="relationship" qsTypeId="urn:microsoft.com/office/officeart/2005/8/quickstyle/simple4" qsCatId="simple" csTypeId="urn:microsoft.com/office/officeart/2005/8/colors/accent0_3" csCatId="mainScheme" phldr="1"/>
      <dgm:spPr/>
    </dgm:pt>
    <dgm:pt modelId="{7777D5F4-2953-4A7F-BDBA-1B111A66412E}">
      <dgm:prSet phldrT="[文本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  <a:effectLst/>
            </a:rPr>
            <a:t>LR(0)</a:t>
          </a:r>
          <a:endParaRPr lang="zh-CN" altLang="en-US" dirty="0">
            <a:solidFill>
              <a:schemeClr val="accent1"/>
            </a:solidFill>
            <a:effectLst/>
          </a:endParaRPr>
        </a:p>
      </dgm:t>
    </dgm:pt>
    <dgm:pt modelId="{C62CCF30-0774-4046-B2E4-CDEB006667B0}" cxnId="{54FD355C-3151-4E08-B224-1202CAA1F304}" type="par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C0C5C777-DF28-4197-AFA1-B741D2EBBE03}" cxnId="{54FD355C-3151-4E08-B224-1202CAA1F304}" type="sib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9DCA5046-6151-4988-AEB1-9A3C79DBC0B9}">
      <dgm:prSet phldrT="[文本]"/>
      <dgm:spPr/>
      <dgm:t>
        <a:bodyPr/>
        <a:lstStyle/>
        <a:p>
          <a:r>
            <a:rPr lang="en-US" altLang="zh-CN" dirty="0">
              <a:solidFill>
                <a:schemeClr val="accent1">
                  <a:lumMod val="75000"/>
                </a:schemeClr>
              </a:solidFill>
              <a:effectLst/>
            </a:rPr>
            <a:t>SLR(1)</a:t>
          </a:r>
          <a:endParaRPr lang="zh-CN" altLang="en-US" dirty="0">
            <a:solidFill>
              <a:schemeClr val="accent1">
                <a:lumMod val="75000"/>
              </a:schemeClr>
            </a:solidFill>
            <a:effectLst/>
          </a:endParaRPr>
        </a:p>
      </dgm:t>
    </dgm:pt>
    <dgm:pt modelId="{C1CDDC50-96FE-4CCD-B604-73DF12FA7598}" cxnId="{3171C661-3DC3-40E0-829C-D8A657EBB5D0}" type="par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B2F428FD-7023-4D3C-B897-4E84CE3A2C5E}" cxnId="{3171C661-3DC3-40E0-829C-D8A657EBB5D0}" type="sib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C670456-E653-4586-8CDA-E7CB4C4044AD}">
      <dgm:prSet phldrT="[文本]"/>
      <dgm:spPr/>
      <dgm:t>
        <a:bodyPr/>
        <a:lstStyle/>
        <a:p>
          <a:r>
            <a:rPr lang="en-US" altLang="zh-CN" dirty="0">
              <a:solidFill>
                <a:srgbClr val="002060"/>
              </a:solidFill>
              <a:effectLst/>
            </a:rPr>
            <a:t>LR(1)</a:t>
          </a:r>
          <a:endParaRPr lang="zh-CN" altLang="en-US" dirty="0">
            <a:solidFill>
              <a:srgbClr val="002060"/>
            </a:solidFill>
            <a:effectLst/>
          </a:endParaRPr>
        </a:p>
      </dgm:t>
    </dgm:pt>
    <dgm:pt modelId="{DB5ABE4D-02F0-40C1-A53B-7D8B184C73FF}" cxnId="{7F7A0996-E022-444B-8803-E73F0B6957D8}" type="par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2C59F9D1-BFBE-488C-AA12-C641AC873B49}" cxnId="{7F7A0996-E022-444B-8803-E73F0B6957D8}" type="sib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3C9E8F69-6442-4B47-9917-2B55D12E8AFF}">
      <dgm:prSet phldrT="[文本]"/>
      <dgm:spPr/>
      <dgm:t>
        <a:bodyPr/>
        <a:lstStyle/>
        <a:p>
          <a:r>
            <a:rPr lang="en-US" altLang="zh-CN" dirty="0">
              <a:solidFill>
                <a:schemeClr val="tx2"/>
              </a:solidFill>
              <a:effectLst/>
            </a:rPr>
            <a:t>LALR(1)</a:t>
          </a:r>
          <a:endParaRPr lang="zh-CN" altLang="en-US" dirty="0">
            <a:solidFill>
              <a:schemeClr val="tx2"/>
            </a:solidFill>
            <a:effectLst/>
          </a:endParaRPr>
        </a:p>
      </dgm:t>
    </dgm:pt>
    <dgm:pt modelId="{15059026-2C81-4B42-AF5D-EF6981CFE92F}" cxnId="{E8BEFF6F-F9E5-4520-B3D8-CE4A3CF4B81B}" type="par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883DB622-19F5-4B6A-B22B-2D683D8DB1B4}" cxnId="{E8BEFF6F-F9E5-4520-B3D8-CE4A3CF4B81B}" type="sibTrans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427115C-6967-4BCE-B220-7A48E4B9B6E7}" type="pres">
      <dgm:prSet presAssocID="{BD500631-ED60-4943-A573-D4DB0BBA59A7}" presName="composite" presStyleCnt="0">
        <dgm:presLayoutVars>
          <dgm:chMax val="5"/>
          <dgm:dir/>
          <dgm:resizeHandles val="exact"/>
        </dgm:presLayoutVars>
      </dgm:prSet>
      <dgm:spPr/>
    </dgm:pt>
    <dgm:pt modelId="{B4FCE23B-7F00-4FAD-8FFD-EBCCA758A6B0}" type="pres">
      <dgm:prSet presAssocID="{7777D5F4-2953-4A7F-BDBA-1B111A66412E}" presName="circle1" presStyleLbl="lnNode1" presStyleIdx="0" presStyleCnt="4"/>
      <dgm:spPr>
        <a:solidFill>
          <a:schemeClr val="accent1"/>
        </a:solidFill>
      </dgm:spPr>
    </dgm:pt>
    <dgm:pt modelId="{2938B2B8-8BAE-4D49-A96D-DD6F8601F02E}" type="pres">
      <dgm:prSet presAssocID="{7777D5F4-2953-4A7F-BDBA-1B111A66412E}" presName="text1" presStyleLbl="revTx" presStyleIdx="0" presStyleCnt="4">
        <dgm:presLayoutVars>
          <dgm:bulletEnabled val="1"/>
        </dgm:presLayoutVars>
      </dgm:prSet>
      <dgm:spPr/>
    </dgm:pt>
    <dgm:pt modelId="{8039EB32-A721-4E5A-A0E7-A18CBA784195}" type="pres">
      <dgm:prSet presAssocID="{7777D5F4-2953-4A7F-BDBA-1B111A66412E}" presName="line1" presStyleLbl="callout" presStyleIdx="0" presStyleCnt="8"/>
      <dgm:spPr/>
    </dgm:pt>
    <dgm:pt modelId="{F2B87B15-B3ED-4C6F-9038-2EF03E99574F}" type="pres">
      <dgm:prSet presAssocID="{7777D5F4-2953-4A7F-BDBA-1B111A66412E}" presName="d1" presStyleLbl="callout" presStyleIdx="1" presStyleCnt="8"/>
      <dgm:spPr/>
    </dgm:pt>
    <dgm:pt modelId="{CABB173D-396C-49EF-8A06-B74285B5A81F}" type="pres">
      <dgm:prSet presAssocID="{9DCA5046-6151-4988-AEB1-9A3C79DBC0B9}" presName="circle2" presStyleLbl="lnNode1" presStyleIdx="1" presStyleCnt="4"/>
      <dgm:spPr>
        <a:solidFill>
          <a:schemeClr val="accent1">
            <a:lumMod val="75000"/>
          </a:schemeClr>
        </a:solidFill>
      </dgm:spPr>
    </dgm:pt>
    <dgm:pt modelId="{2D68FC91-CCEB-4B56-AA55-90C8F6A0AF0F}" type="pres">
      <dgm:prSet presAssocID="{9DCA5046-6151-4988-AEB1-9A3C79DBC0B9}" presName="text2" presStyleLbl="revTx" presStyleIdx="1" presStyleCnt="4">
        <dgm:presLayoutVars>
          <dgm:bulletEnabled val="1"/>
        </dgm:presLayoutVars>
      </dgm:prSet>
      <dgm:spPr/>
    </dgm:pt>
    <dgm:pt modelId="{C413FD68-17A2-4F4A-ABB0-67DB09189BB3}" type="pres">
      <dgm:prSet presAssocID="{9DCA5046-6151-4988-AEB1-9A3C79DBC0B9}" presName="line2" presStyleLbl="callout" presStyleIdx="2" presStyleCnt="8"/>
      <dgm:spPr/>
    </dgm:pt>
    <dgm:pt modelId="{A7F8DB1E-C8DF-43AE-8269-E30314A3C4A0}" type="pres">
      <dgm:prSet presAssocID="{9DCA5046-6151-4988-AEB1-9A3C79DBC0B9}" presName="d2" presStyleLbl="callout" presStyleIdx="3" presStyleCnt="8"/>
      <dgm:spPr/>
    </dgm:pt>
    <dgm:pt modelId="{CC847C9A-5E04-472C-BEED-04B6B7320BBD}" type="pres">
      <dgm:prSet presAssocID="{3C9E8F69-6442-4B47-9917-2B55D12E8AFF}" presName="circle3" presStyleLbl="lnNode1" presStyleIdx="2" presStyleCnt="4"/>
      <dgm:spPr>
        <a:solidFill>
          <a:schemeClr val="tx2"/>
        </a:solidFill>
      </dgm:spPr>
    </dgm:pt>
    <dgm:pt modelId="{27AE604F-A647-4671-B92F-600434F20116}" type="pres">
      <dgm:prSet presAssocID="{3C9E8F69-6442-4B47-9917-2B55D12E8AFF}" presName="text3" presStyleLbl="revTx" presStyleIdx="2" presStyleCnt="4">
        <dgm:presLayoutVars>
          <dgm:bulletEnabled val="1"/>
        </dgm:presLayoutVars>
      </dgm:prSet>
      <dgm:spPr/>
    </dgm:pt>
    <dgm:pt modelId="{3FFD9BBF-0077-4A01-B0E0-04558BD6A5FF}" type="pres">
      <dgm:prSet presAssocID="{3C9E8F69-6442-4B47-9917-2B55D12E8AFF}" presName="line3" presStyleLbl="callout" presStyleIdx="4" presStyleCnt="8"/>
      <dgm:spPr/>
    </dgm:pt>
    <dgm:pt modelId="{F6A63ABC-1CBD-47DC-8062-12255C42315D}" type="pres">
      <dgm:prSet presAssocID="{3C9E8F69-6442-4B47-9917-2B55D12E8AFF}" presName="d3" presStyleLbl="callout" presStyleIdx="5" presStyleCnt="8"/>
      <dgm:spPr/>
    </dgm:pt>
    <dgm:pt modelId="{73A18079-E3BF-498D-AB77-168ED87F364A}" type="pres">
      <dgm:prSet presAssocID="{0C670456-E653-4586-8CDA-E7CB4C4044AD}" presName="circle4" presStyleLbl="lnNode1" presStyleIdx="3" presStyleCnt="4"/>
      <dgm:spPr>
        <a:solidFill>
          <a:srgbClr val="002060"/>
        </a:solidFill>
      </dgm:spPr>
    </dgm:pt>
    <dgm:pt modelId="{5FD5B7DE-958B-41A7-A02C-9ED6B8F5D75E}" type="pres">
      <dgm:prSet presAssocID="{0C670456-E653-4586-8CDA-E7CB4C4044AD}" presName="text4" presStyleLbl="revTx" presStyleIdx="3" presStyleCnt="4">
        <dgm:presLayoutVars>
          <dgm:bulletEnabled val="1"/>
        </dgm:presLayoutVars>
      </dgm:prSet>
      <dgm:spPr/>
    </dgm:pt>
    <dgm:pt modelId="{06676F8D-A69E-4A9F-93BE-D0D900D8EBF3}" type="pres">
      <dgm:prSet presAssocID="{0C670456-E653-4586-8CDA-E7CB4C4044AD}" presName="line4" presStyleLbl="callout" presStyleIdx="6" presStyleCnt="8"/>
      <dgm:spPr/>
    </dgm:pt>
    <dgm:pt modelId="{4F3A201E-0025-46CC-8EAE-F9C7A932E483}" type="pres">
      <dgm:prSet presAssocID="{0C670456-E653-4586-8CDA-E7CB4C4044AD}" presName="d4" presStyleLbl="callout" presStyleIdx="7" presStyleCnt="8"/>
      <dgm:spPr/>
    </dgm:pt>
  </dgm:ptLst>
  <dgm:cxnLst>
    <dgm:cxn modelId="{CBAC6CD8-9764-4589-8A76-649423215EED}" type="presOf" srcId="{3C9E8F69-6442-4B47-9917-2B55D12E8AFF}" destId="{27AE604F-A647-4671-B92F-600434F20116}" srcOrd="0" destOrd="0" presId="urn:microsoft.com/office/officeart/2005/8/layout/target1"/>
    <dgm:cxn modelId="{E8BEFF6F-F9E5-4520-B3D8-CE4A3CF4B81B}" srcId="{BD500631-ED60-4943-A573-D4DB0BBA59A7}" destId="{3C9E8F69-6442-4B47-9917-2B55D12E8AFF}" srcOrd="2" destOrd="0" parTransId="{15059026-2C81-4B42-AF5D-EF6981CFE92F}" sibTransId="{883DB622-19F5-4B6A-B22B-2D683D8DB1B4}"/>
    <dgm:cxn modelId="{3171C661-3DC3-40E0-829C-D8A657EBB5D0}" srcId="{BD500631-ED60-4943-A573-D4DB0BBA59A7}" destId="{9DCA5046-6151-4988-AEB1-9A3C79DBC0B9}" srcOrd="1" destOrd="0" parTransId="{C1CDDC50-96FE-4CCD-B604-73DF12FA7598}" sibTransId="{B2F428FD-7023-4D3C-B897-4E84CE3A2C5E}"/>
    <dgm:cxn modelId="{54FD355C-3151-4E08-B224-1202CAA1F304}" srcId="{BD500631-ED60-4943-A573-D4DB0BBA59A7}" destId="{7777D5F4-2953-4A7F-BDBA-1B111A66412E}" srcOrd="0" destOrd="0" parTransId="{C62CCF30-0774-4046-B2E4-CDEB006667B0}" sibTransId="{C0C5C777-DF28-4197-AFA1-B741D2EBBE03}"/>
    <dgm:cxn modelId="{51DE1631-4558-414E-8E22-5F904DF0FE31}" type="presOf" srcId="{9DCA5046-6151-4988-AEB1-9A3C79DBC0B9}" destId="{2D68FC91-CCEB-4B56-AA55-90C8F6A0AF0F}" srcOrd="0" destOrd="0" presId="urn:microsoft.com/office/officeart/2005/8/layout/target1"/>
    <dgm:cxn modelId="{03FDAB74-E975-4941-9601-509CCDBAA277}" type="presOf" srcId="{BD500631-ED60-4943-A573-D4DB0BBA59A7}" destId="{E427115C-6967-4BCE-B220-7A48E4B9B6E7}" srcOrd="0" destOrd="0" presId="urn:microsoft.com/office/officeart/2005/8/layout/target1"/>
    <dgm:cxn modelId="{67DD4F82-E30E-4B1D-B995-87310CA3053F}" type="presOf" srcId="{7777D5F4-2953-4A7F-BDBA-1B111A66412E}" destId="{2938B2B8-8BAE-4D49-A96D-DD6F8601F02E}" srcOrd="0" destOrd="0" presId="urn:microsoft.com/office/officeart/2005/8/layout/target1"/>
    <dgm:cxn modelId="{7F7A0996-E022-444B-8803-E73F0B6957D8}" srcId="{BD500631-ED60-4943-A573-D4DB0BBA59A7}" destId="{0C670456-E653-4586-8CDA-E7CB4C4044AD}" srcOrd="3" destOrd="0" parTransId="{DB5ABE4D-02F0-40C1-A53B-7D8B184C73FF}" sibTransId="{2C59F9D1-BFBE-488C-AA12-C641AC873B49}"/>
    <dgm:cxn modelId="{7C169750-3AAA-437E-A7D7-83233BE6514D}" type="presOf" srcId="{0C670456-E653-4586-8CDA-E7CB4C4044AD}" destId="{5FD5B7DE-958B-41A7-A02C-9ED6B8F5D75E}" srcOrd="0" destOrd="0" presId="urn:microsoft.com/office/officeart/2005/8/layout/target1"/>
    <dgm:cxn modelId="{00232275-8198-4400-97C3-7CA57338B282}" type="presParOf" srcId="{E427115C-6967-4BCE-B220-7A48E4B9B6E7}" destId="{B4FCE23B-7F00-4FAD-8FFD-EBCCA758A6B0}" srcOrd="0" destOrd="0" presId="urn:microsoft.com/office/officeart/2005/8/layout/target1"/>
    <dgm:cxn modelId="{BB269E09-32BC-4496-B089-9A65BB290889}" type="presParOf" srcId="{E427115C-6967-4BCE-B220-7A48E4B9B6E7}" destId="{2938B2B8-8BAE-4D49-A96D-DD6F8601F02E}" srcOrd="1" destOrd="0" presId="urn:microsoft.com/office/officeart/2005/8/layout/target1"/>
    <dgm:cxn modelId="{87E3DC3C-3756-4A46-B039-C6F8C34846A4}" type="presParOf" srcId="{E427115C-6967-4BCE-B220-7A48E4B9B6E7}" destId="{8039EB32-A721-4E5A-A0E7-A18CBA784195}" srcOrd="2" destOrd="0" presId="urn:microsoft.com/office/officeart/2005/8/layout/target1"/>
    <dgm:cxn modelId="{EF8F8A87-7353-4FB6-9568-BD1272DCECDB}" type="presParOf" srcId="{E427115C-6967-4BCE-B220-7A48E4B9B6E7}" destId="{F2B87B15-B3ED-4C6F-9038-2EF03E99574F}" srcOrd="3" destOrd="0" presId="urn:microsoft.com/office/officeart/2005/8/layout/target1"/>
    <dgm:cxn modelId="{24E53E18-E315-4ECA-92FE-C121BD08A0BC}" type="presParOf" srcId="{E427115C-6967-4BCE-B220-7A48E4B9B6E7}" destId="{CABB173D-396C-49EF-8A06-B74285B5A81F}" srcOrd="4" destOrd="0" presId="urn:microsoft.com/office/officeart/2005/8/layout/target1"/>
    <dgm:cxn modelId="{6FBB115E-6BB4-4D6E-84FD-FECECEAE6B1F}" type="presParOf" srcId="{E427115C-6967-4BCE-B220-7A48E4B9B6E7}" destId="{2D68FC91-CCEB-4B56-AA55-90C8F6A0AF0F}" srcOrd="5" destOrd="0" presId="urn:microsoft.com/office/officeart/2005/8/layout/target1"/>
    <dgm:cxn modelId="{691624EB-3E9B-483A-9D9A-6313F0590E0E}" type="presParOf" srcId="{E427115C-6967-4BCE-B220-7A48E4B9B6E7}" destId="{C413FD68-17A2-4F4A-ABB0-67DB09189BB3}" srcOrd="6" destOrd="0" presId="urn:microsoft.com/office/officeart/2005/8/layout/target1"/>
    <dgm:cxn modelId="{47AB3B7F-B09D-42CE-87CF-6D6AEB5B291C}" type="presParOf" srcId="{E427115C-6967-4BCE-B220-7A48E4B9B6E7}" destId="{A7F8DB1E-C8DF-43AE-8269-E30314A3C4A0}" srcOrd="7" destOrd="0" presId="urn:microsoft.com/office/officeart/2005/8/layout/target1"/>
    <dgm:cxn modelId="{F3FB8768-8E06-48E6-BF09-00A808C94127}" type="presParOf" srcId="{E427115C-6967-4BCE-B220-7A48E4B9B6E7}" destId="{CC847C9A-5E04-472C-BEED-04B6B7320BBD}" srcOrd="8" destOrd="0" presId="urn:microsoft.com/office/officeart/2005/8/layout/target1"/>
    <dgm:cxn modelId="{827ED94B-46C3-4156-B2F7-0F6F8C50B9BF}" type="presParOf" srcId="{E427115C-6967-4BCE-B220-7A48E4B9B6E7}" destId="{27AE604F-A647-4671-B92F-600434F20116}" srcOrd="9" destOrd="0" presId="urn:microsoft.com/office/officeart/2005/8/layout/target1"/>
    <dgm:cxn modelId="{F2D60999-73E9-474B-8DA2-FC6C05124898}" type="presParOf" srcId="{E427115C-6967-4BCE-B220-7A48E4B9B6E7}" destId="{3FFD9BBF-0077-4A01-B0E0-04558BD6A5FF}" srcOrd="10" destOrd="0" presId="urn:microsoft.com/office/officeart/2005/8/layout/target1"/>
    <dgm:cxn modelId="{2F415059-FE90-429A-8661-57135FCEB792}" type="presParOf" srcId="{E427115C-6967-4BCE-B220-7A48E4B9B6E7}" destId="{F6A63ABC-1CBD-47DC-8062-12255C42315D}" srcOrd="11" destOrd="0" presId="urn:microsoft.com/office/officeart/2005/8/layout/target1"/>
    <dgm:cxn modelId="{59BFF019-0CA2-4CA3-AD72-CE096688E6B6}" type="presParOf" srcId="{E427115C-6967-4BCE-B220-7A48E4B9B6E7}" destId="{73A18079-E3BF-498D-AB77-168ED87F364A}" srcOrd="12" destOrd="0" presId="urn:microsoft.com/office/officeart/2005/8/layout/target1"/>
    <dgm:cxn modelId="{C58A2C31-5990-457D-B1C6-71E41508F2D8}" type="presParOf" srcId="{E427115C-6967-4BCE-B220-7A48E4B9B6E7}" destId="{5FD5B7DE-958B-41A7-A02C-9ED6B8F5D75E}" srcOrd="13" destOrd="0" presId="urn:microsoft.com/office/officeart/2005/8/layout/target1"/>
    <dgm:cxn modelId="{69D7AE7B-917C-487D-B2A1-49856780E94D}" type="presParOf" srcId="{E427115C-6967-4BCE-B220-7A48E4B9B6E7}" destId="{06676F8D-A69E-4A9F-93BE-D0D900D8EBF3}" srcOrd="14" destOrd="0" presId="urn:microsoft.com/office/officeart/2005/8/layout/target1"/>
    <dgm:cxn modelId="{18855B6D-87C4-4847-A90B-DF52E8243D6F}" type="presParOf" srcId="{E427115C-6967-4BCE-B220-7A48E4B9B6E7}" destId="{4F3A201E-0025-46CC-8EAE-F9C7A932E483}" srcOrd="15" destOrd="0" presId="urn:microsoft.com/office/officeart/2005/8/layout/targe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D495E-A99E-4BE3-9D56-D1B7DAAF6729}">
      <dsp:nvSpPr>
        <dsp:cNvPr id="0" name=""/>
        <dsp:cNvSpPr/>
      </dsp:nvSpPr>
      <dsp:spPr>
        <a:xfrm>
          <a:off x="-6304193" y="-964351"/>
          <a:ext cx="7504003" cy="7504003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BD33A-5E00-4471-A955-157D3367BD40}">
      <dsp:nvSpPr>
        <dsp:cNvPr id="0" name=""/>
        <dsp:cNvSpPr/>
      </dsp:nvSpPr>
      <dsp:spPr>
        <a:xfrm>
          <a:off x="627892" y="428629"/>
          <a:ext cx="7141651" cy="85770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sp:txBody>
      <dsp:txXfrm>
        <a:off x="627892" y="428629"/>
        <a:ext cx="7141651" cy="857704"/>
      </dsp:txXfrm>
    </dsp:sp>
    <dsp:sp modelId="{3063B574-08C5-4717-9A28-F9F829E1936C}">
      <dsp:nvSpPr>
        <dsp:cNvPr id="0" name=""/>
        <dsp:cNvSpPr/>
      </dsp:nvSpPr>
      <dsp:spPr>
        <a:xfrm>
          <a:off x="91826" y="321416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E959-ED24-4146-8B9F-7EB0D2B527ED}">
      <dsp:nvSpPr>
        <dsp:cNvPr id="0" name=""/>
        <dsp:cNvSpPr/>
      </dsp:nvSpPr>
      <dsp:spPr>
        <a:xfrm>
          <a:off x="1119633" y="1715408"/>
          <a:ext cx="6649910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sp:txBody>
      <dsp:txXfrm>
        <a:off x="1119633" y="1715408"/>
        <a:ext cx="6649910" cy="857704"/>
      </dsp:txXfrm>
    </dsp:sp>
    <dsp:sp modelId="{23D488F4-EF70-4705-BCEB-BB2FB9951938}">
      <dsp:nvSpPr>
        <dsp:cNvPr id="0" name=""/>
        <dsp:cNvSpPr/>
      </dsp:nvSpPr>
      <dsp:spPr>
        <a:xfrm>
          <a:off x="583568" y="1608195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56E29-690F-4919-B997-B560A9FB0115}">
      <dsp:nvSpPr>
        <dsp:cNvPr id="0" name=""/>
        <dsp:cNvSpPr/>
      </dsp:nvSpPr>
      <dsp:spPr>
        <a:xfrm>
          <a:off x="1119633" y="3002187"/>
          <a:ext cx="6649910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sp:txBody>
      <dsp:txXfrm>
        <a:off x="1119633" y="3002187"/>
        <a:ext cx="6649910" cy="857704"/>
      </dsp:txXfrm>
    </dsp:sp>
    <dsp:sp modelId="{8757A999-5D80-4836-AB3B-220E4D6048B5}">
      <dsp:nvSpPr>
        <dsp:cNvPr id="0" name=""/>
        <dsp:cNvSpPr/>
      </dsp:nvSpPr>
      <dsp:spPr>
        <a:xfrm>
          <a:off x="583568" y="2894974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51F0-2EEF-4C81-82C0-47E427CE05C8}">
      <dsp:nvSpPr>
        <dsp:cNvPr id="0" name=""/>
        <dsp:cNvSpPr/>
      </dsp:nvSpPr>
      <dsp:spPr>
        <a:xfrm>
          <a:off x="627892" y="4288966"/>
          <a:ext cx="7141651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sp:txBody>
      <dsp:txXfrm>
        <a:off x="627892" y="4288966"/>
        <a:ext cx="7141651" cy="857704"/>
      </dsp:txXfrm>
    </dsp:sp>
    <dsp:sp modelId="{A390B9EC-06D9-4931-89BB-19689C3743A6}">
      <dsp:nvSpPr>
        <dsp:cNvPr id="0" name=""/>
        <dsp:cNvSpPr/>
      </dsp:nvSpPr>
      <dsp:spPr>
        <a:xfrm>
          <a:off x="91826" y="4181753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D495E-A99E-4BE3-9D56-D1B7DAAF6729}">
      <dsp:nvSpPr>
        <dsp:cNvPr id="0" name=""/>
        <dsp:cNvSpPr/>
      </dsp:nvSpPr>
      <dsp:spPr>
        <a:xfrm>
          <a:off x="-6304193" y="-964351"/>
          <a:ext cx="7504003" cy="7504003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BD33A-5E00-4471-A955-157D3367BD40}">
      <dsp:nvSpPr>
        <dsp:cNvPr id="0" name=""/>
        <dsp:cNvSpPr/>
      </dsp:nvSpPr>
      <dsp:spPr>
        <a:xfrm>
          <a:off x="627892" y="428629"/>
          <a:ext cx="7141651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sp:txBody>
      <dsp:txXfrm>
        <a:off x="627892" y="428629"/>
        <a:ext cx="7141651" cy="857704"/>
      </dsp:txXfrm>
    </dsp:sp>
    <dsp:sp modelId="{3063B574-08C5-4717-9A28-F9F829E1936C}">
      <dsp:nvSpPr>
        <dsp:cNvPr id="0" name=""/>
        <dsp:cNvSpPr/>
      </dsp:nvSpPr>
      <dsp:spPr>
        <a:xfrm>
          <a:off x="91826" y="321416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E959-ED24-4146-8B9F-7EB0D2B527ED}">
      <dsp:nvSpPr>
        <dsp:cNvPr id="0" name=""/>
        <dsp:cNvSpPr/>
      </dsp:nvSpPr>
      <dsp:spPr>
        <a:xfrm>
          <a:off x="1119633" y="1715408"/>
          <a:ext cx="6649910" cy="85770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sp:txBody>
      <dsp:txXfrm>
        <a:off x="1119633" y="1715408"/>
        <a:ext cx="6649910" cy="857704"/>
      </dsp:txXfrm>
    </dsp:sp>
    <dsp:sp modelId="{23D488F4-EF70-4705-BCEB-BB2FB9951938}">
      <dsp:nvSpPr>
        <dsp:cNvPr id="0" name=""/>
        <dsp:cNvSpPr/>
      </dsp:nvSpPr>
      <dsp:spPr>
        <a:xfrm>
          <a:off x="583568" y="1608195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56E29-690F-4919-B997-B560A9FB0115}">
      <dsp:nvSpPr>
        <dsp:cNvPr id="0" name=""/>
        <dsp:cNvSpPr/>
      </dsp:nvSpPr>
      <dsp:spPr>
        <a:xfrm>
          <a:off x="1119633" y="3002187"/>
          <a:ext cx="6649910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sp:txBody>
      <dsp:txXfrm>
        <a:off x="1119633" y="3002187"/>
        <a:ext cx="6649910" cy="857704"/>
      </dsp:txXfrm>
    </dsp:sp>
    <dsp:sp modelId="{8757A999-5D80-4836-AB3B-220E4D6048B5}">
      <dsp:nvSpPr>
        <dsp:cNvPr id="0" name=""/>
        <dsp:cNvSpPr/>
      </dsp:nvSpPr>
      <dsp:spPr>
        <a:xfrm>
          <a:off x="583568" y="2894974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51F0-2EEF-4C81-82C0-47E427CE05C8}">
      <dsp:nvSpPr>
        <dsp:cNvPr id="0" name=""/>
        <dsp:cNvSpPr/>
      </dsp:nvSpPr>
      <dsp:spPr>
        <a:xfrm>
          <a:off x="627892" y="4288966"/>
          <a:ext cx="7141651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sp:txBody>
      <dsp:txXfrm>
        <a:off x="627892" y="4288966"/>
        <a:ext cx="7141651" cy="857704"/>
      </dsp:txXfrm>
    </dsp:sp>
    <dsp:sp modelId="{A390B9EC-06D9-4931-89BB-19689C3743A6}">
      <dsp:nvSpPr>
        <dsp:cNvPr id="0" name=""/>
        <dsp:cNvSpPr/>
      </dsp:nvSpPr>
      <dsp:spPr>
        <a:xfrm>
          <a:off x="91826" y="4181753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D495E-A99E-4BE3-9D56-D1B7DAAF6729}">
      <dsp:nvSpPr>
        <dsp:cNvPr id="0" name=""/>
        <dsp:cNvSpPr/>
      </dsp:nvSpPr>
      <dsp:spPr>
        <a:xfrm>
          <a:off x="-6304193" y="-964351"/>
          <a:ext cx="7504003" cy="7504003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BD33A-5E00-4471-A955-157D3367BD40}">
      <dsp:nvSpPr>
        <dsp:cNvPr id="0" name=""/>
        <dsp:cNvSpPr/>
      </dsp:nvSpPr>
      <dsp:spPr>
        <a:xfrm>
          <a:off x="627892" y="428629"/>
          <a:ext cx="7141651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sp:txBody>
      <dsp:txXfrm>
        <a:off x="627892" y="428629"/>
        <a:ext cx="7141651" cy="857704"/>
      </dsp:txXfrm>
    </dsp:sp>
    <dsp:sp modelId="{3063B574-08C5-4717-9A28-F9F829E1936C}">
      <dsp:nvSpPr>
        <dsp:cNvPr id="0" name=""/>
        <dsp:cNvSpPr/>
      </dsp:nvSpPr>
      <dsp:spPr>
        <a:xfrm>
          <a:off x="91826" y="321416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E959-ED24-4146-8B9F-7EB0D2B527ED}">
      <dsp:nvSpPr>
        <dsp:cNvPr id="0" name=""/>
        <dsp:cNvSpPr/>
      </dsp:nvSpPr>
      <dsp:spPr>
        <a:xfrm>
          <a:off x="1119633" y="1715408"/>
          <a:ext cx="6649910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sp:txBody>
      <dsp:txXfrm>
        <a:off x="1119633" y="1715408"/>
        <a:ext cx="6649910" cy="857704"/>
      </dsp:txXfrm>
    </dsp:sp>
    <dsp:sp modelId="{23D488F4-EF70-4705-BCEB-BB2FB9951938}">
      <dsp:nvSpPr>
        <dsp:cNvPr id="0" name=""/>
        <dsp:cNvSpPr/>
      </dsp:nvSpPr>
      <dsp:spPr>
        <a:xfrm>
          <a:off x="583568" y="1608195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56E29-690F-4919-B997-B560A9FB0115}">
      <dsp:nvSpPr>
        <dsp:cNvPr id="0" name=""/>
        <dsp:cNvSpPr/>
      </dsp:nvSpPr>
      <dsp:spPr>
        <a:xfrm>
          <a:off x="1119633" y="3002187"/>
          <a:ext cx="6649910" cy="85770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sp:txBody>
      <dsp:txXfrm>
        <a:off x="1119633" y="3002187"/>
        <a:ext cx="6649910" cy="857704"/>
      </dsp:txXfrm>
    </dsp:sp>
    <dsp:sp modelId="{8757A999-5D80-4836-AB3B-220E4D6048B5}">
      <dsp:nvSpPr>
        <dsp:cNvPr id="0" name=""/>
        <dsp:cNvSpPr/>
      </dsp:nvSpPr>
      <dsp:spPr>
        <a:xfrm>
          <a:off x="583568" y="2894974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51F0-2EEF-4C81-82C0-47E427CE05C8}">
      <dsp:nvSpPr>
        <dsp:cNvPr id="0" name=""/>
        <dsp:cNvSpPr/>
      </dsp:nvSpPr>
      <dsp:spPr>
        <a:xfrm>
          <a:off x="627892" y="4288966"/>
          <a:ext cx="7141651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sp:txBody>
      <dsp:txXfrm>
        <a:off x="627892" y="4288966"/>
        <a:ext cx="7141651" cy="857704"/>
      </dsp:txXfrm>
    </dsp:sp>
    <dsp:sp modelId="{A390B9EC-06D9-4931-89BB-19689C3743A6}">
      <dsp:nvSpPr>
        <dsp:cNvPr id="0" name=""/>
        <dsp:cNvSpPr/>
      </dsp:nvSpPr>
      <dsp:spPr>
        <a:xfrm>
          <a:off x="91826" y="4181753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D495E-A99E-4BE3-9D56-D1B7DAAF6729}">
      <dsp:nvSpPr>
        <dsp:cNvPr id="0" name=""/>
        <dsp:cNvSpPr/>
      </dsp:nvSpPr>
      <dsp:spPr>
        <a:xfrm>
          <a:off x="-6304193" y="-964351"/>
          <a:ext cx="7504003" cy="7504003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BD33A-5E00-4471-A955-157D3367BD40}">
      <dsp:nvSpPr>
        <dsp:cNvPr id="0" name=""/>
        <dsp:cNvSpPr/>
      </dsp:nvSpPr>
      <dsp:spPr>
        <a:xfrm>
          <a:off x="627892" y="428629"/>
          <a:ext cx="7141651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有限自动机</a:t>
          </a:r>
        </a:p>
      </dsp:txBody>
      <dsp:txXfrm>
        <a:off x="627892" y="428629"/>
        <a:ext cx="7141651" cy="857704"/>
      </dsp:txXfrm>
    </dsp:sp>
    <dsp:sp modelId="{3063B574-08C5-4717-9A28-F9F829E1936C}">
      <dsp:nvSpPr>
        <dsp:cNvPr id="0" name=""/>
        <dsp:cNvSpPr/>
      </dsp:nvSpPr>
      <dsp:spPr>
        <a:xfrm>
          <a:off x="91826" y="321416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E959-ED24-4146-8B9F-7EB0D2B527ED}">
      <dsp:nvSpPr>
        <dsp:cNvPr id="0" name=""/>
        <dsp:cNvSpPr/>
      </dsp:nvSpPr>
      <dsp:spPr>
        <a:xfrm>
          <a:off x="1119633" y="1715408"/>
          <a:ext cx="6649910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预测分析法</a:t>
          </a:r>
        </a:p>
      </dsp:txBody>
      <dsp:txXfrm>
        <a:off x="1119633" y="1715408"/>
        <a:ext cx="6649910" cy="857704"/>
      </dsp:txXfrm>
    </dsp:sp>
    <dsp:sp modelId="{23D488F4-EF70-4705-BCEB-BB2FB9951938}">
      <dsp:nvSpPr>
        <dsp:cNvPr id="0" name=""/>
        <dsp:cNvSpPr/>
      </dsp:nvSpPr>
      <dsp:spPr>
        <a:xfrm>
          <a:off x="583568" y="1608195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56E29-690F-4919-B997-B560A9FB0115}">
      <dsp:nvSpPr>
        <dsp:cNvPr id="0" name=""/>
        <dsp:cNvSpPr/>
      </dsp:nvSpPr>
      <dsp:spPr>
        <a:xfrm>
          <a:off x="1119633" y="3002187"/>
          <a:ext cx="6649910" cy="85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算符优先分析</a:t>
          </a:r>
        </a:p>
      </dsp:txBody>
      <dsp:txXfrm>
        <a:off x="1119633" y="3002187"/>
        <a:ext cx="6649910" cy="857704"/>
      </dsp:txXfrm>
    </dsp:sp>
    <dsp:sp modelId="{8757A999-5D80-4836-AB3B-220E4D6048B5}">
      <dsp:nvSpPr>
        <dsp:cNvPr id="0" name=""/>
        <dsp:cNvSpPr/>
      </dsp:nvSpPr>
      <dsp:spPr>
        <a:xfrm>
          <a:off x="583568" y="2894974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51F0-2EEF-4C81-82C0-47E427CE05C8}">
      <dsp:nvSpPr>
        <dsp:cNvPr id="0" name=""/>
        <dsp:cNvSpPr/>
      </dsp:nvSpPr>
      <dsp:spPr>
        <a:xfrm>
          <a:off x="627892" y="4288966"/>
          <a:ext cx="7141651" cy="85770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8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</a:t>
          </a:r>
          <a:r>
            <a:rPr lang="en-US" altLang="zh-CN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—LR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</a:p>
      </dsp:txBody>
      <dsp:txXfrm>
        <a:off x="627892" y="4288966"/>
        <a:ext cx="7141651" cy="857704"/>
      </dsp:txXfrm>
    </dsp:sp>
    <dsp:sp modelId="{A390B9EC-06D9-4931-89BB-19689C3743A6}">
      <dsp:nvSpPr>
        <dsp:cNvPr id="0" name=""/>
        <dsp:cNvSpPr/>
      </dsp:nvSpPr>
      <dsp:spPr>
        <a:xfrm>
          <a:off x="91826" y="4181753"/>
          <a:ext cx="1072130" cy="1072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18079-E3BF-498D-AB77-168ED87F364A}">
      <dsp:nvSpPr>
        <dsp:cNvPr id="0" name=""/>
        <dsp:cNvSpPr/>
      </dsp:nvSpPr>
      <dsp:spPr>
        <a:xfrm>
          <a:off x="439737" y="1393824"/>
          <a:ext cx="4181475" cy="4181475"/>
        </a:xfrm>
        <a:prstGeom prst="ellipse">
          <a:avLst/>
        </a:prstGeom>
        <a:solidFill>
          <a:srgbClr val="002060"/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47C9A-5E04-472C-BEED-04B6B7320BBD}">
      <dsp:nvSpPr>
        <dsp:cNvPr id="0" name=""/>
        <dsp:cNvSpPr/>
      </dsp:nvSpPr>
      <dsp:spPr>
        <a:xfrm>
          <a:off x="1037339" y="1991427"/>
          <a:ext cx="2986270" cy="2986270"/>
        </a:xfrm>
        <a:prstGeom prst="ellipse">
          <a:avLst/>
        </a:prstGeom>
        <a:solidFill>
          <a:schemeClr val="tx2"/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BB173D-396C-49EF-8A06-B74285B5A81F}">
      <dsp:nvSpPr>
        <dsp:cNvPr id="0" name=""/>
        <dsp:cNvSpPr/>
      </dsp:nvSpPr>
      <dsp:spPr>
        <a:xfrm>
          <a:off x="1634593" y="2588681"/>
          <a:ext cx="1791762" cy="1791762"/>
        </a:xfrm>
        <a:prstGeom prst="ellipse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FCE23B-7F00-4FAD-8FFD-EBCCA758A6B0}">
      <dsp:nvSpPr>
        <dsp:cNvPr id="0" name=""/>
        <dsp:cNvSpPr/>
      </dsp:nvSpPr>
      <dsp:spPr>
        <a:xfrm>
          <a:off x="2231847" y="3185935"/>
          <a:ext cx="597254" cy="597254"/>
        </a:xfrm>
        <a:prstGeom prst="ellipse">
          <a:avLst/>
        </a:prstGeom>
        <a:solidFill>
          <a:schemeClr val="accent1"/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38B2B8-8BAE-4D49-A96D-DD6F8601F02E}">
      <dsp:nvSpPr>
        <dsp:cNvPr id="0" name=""/>
        <dsp:cNvSpPr/>
      </dsp:nvSpPr>
      <dsp:spPr>
        <a:xfrm>
          <a:off x="5318125" y="0"/>
          <a:ext cx="2090737" cy="100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59690" bIns="5969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accent1"/>
              </a:solidFill>
              <a:effectLst/>
            </a:rPr>
            <a:t>LR(0)</a:t>
          </a:r>
          <a:endParaRPr lang="zh-CN" altLang="en-US" sz="4700" kern="1200" dirty="0">
            <a:solidFill>
              <a:schemeClr val="accent1"/>
            </a:solidFill>
            <a:effectLst/>
          </a:endParaRPr>
        </a:p>
      </dsp:txBody>
      <dsp:txXfrm>
        <a:off x="5318125" y="0"/>
        <a:ext cx="2090737" cy="1000069"/>
      </dsp:txXfrm>
    </dsp:sp>
    <dsp:sp modelId="{8039EB32-A721-4E5A-A0E7-A18CBA784195}">
      <dsp:nvSpPr>
        <dsp:cNvPr id="0" name=""/>
        <dsp:cNvSpPr/>
      </dsp:nvSpPr>
      <dsp:spPr>
        <a:xfrm>
          <a:off x="4795440" y="500034"/>
          <a:ext cx="5226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B87B15-B3ED-4C6F-9038-2EF03E99574F}">
      <dsp:nvSpPr>
        <dsp:cNvPr id="0" name=""/>
        <dsp:cNvSpPr/>
      </dsp:nvSpPr>
      <dsp:spPr>
        <a:xfrm rot="5400000">
          <a:off x="2168080" y="829325"/>
          <a:ext cx="2954909" cy="2299811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68FC91-CCEB-4B56-AA55-90C8F6A0AF0F}">
      <dsp:nvSpPr>
        <dsp:cNvPr id="0" name=""/>
        <dsp:cNvSpPr/>
      </dsp:nvSpPr>
      <dsp:spPr>
        <a:xfrm>
          <a:off x="5318125" y="1000069"/>
          <a:ext cx="2090737" cy="100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59690" bIns="5969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accent1">
                  <a:lumMod val="75000"/>
                </a:schemeClr>
              </a:solidFill>
              <a:effectLst/>
            </a:rPr>
            <a:t>SLR(1)</a:t>
          </a:r>
          <a:endParaRPr lang="zh-CN" altLang="en-US" sz="4700" kern="1200" dirty="0">
            <a:solidFill>
              <a:schemeClr val="accent1">
                <a:lumMod val="75000"/>
              </a:schemeClr>
            </a:solidFill>
            <a:effectLst/>
          </a:endParaRPr>
        </a:p>
      </dsp:txBody>
      <dsp:txXfrm>
        <a:off x="5318125" y="1000069"/>
        <a:ext cx="2090737" cy="1000069"/>
      </dsp:txXfrm>
    </dsp:sp>
    <dsp:sp modelId="{C413FD68-17A2-4F4A-ABB0-67DB09189BB3}">
      <dsp:nvSpPr>
        <dsp:cNvPr id="0" name=""/>
        <dsp:cNvSpPr/>
      </dsp:nvSpPr>
      <dsp:spPr>
        <a:xfrm>
          <a:off x="4795440" y="1500104"/>
          <a:ext cx="5226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F8DB1E-C8DF-43AE-8269-E30314A3C4A0}">
      <dsp:nvSpPr>
        <dsp:cNvPr id="0" name=""/>
        <dsp:cNvSpPr/>
      </dsp:nvSpPr>
      <dsp:spPr>
        <a:xfrm rot="5400000">
          <a:off x="2679614" y="1813017"/>
          <a:ext cx="2426649" cy="180151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AE604F-A647-4671-B92F-600434F20116}">
      <dsp:nvSpPr>
        <dsp:cNvPr id="0" name=""/>
        <dsp:cNvSpPr/>
      </dsp:nvSpPr>
      <dsp:spPr>
        <a:xfrm>
          <a:off x="5318125" y="2000138"/>
          <a:ext cx="2090737" cy="100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59690" bIns="5969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2"/>
              </a:solidFill>
              <a:effectLst/>
            </a:rPr>
            <a:t>LALR(1)</a:t>
          </a:r>
          <a:endParaRPr lang="zh-CN" altLang="en-US" sz="4700" kern="1200" dirty="0">
            <a:solidFill>
              <a:schemeClr val="tx2"/>
            </a:solidFill>
            <a:effectLst/>
          </a:endParaRPr>
        </a:p>
      </dsp:txBody>
      <dsp:txXfrm>
        <a:off x="5318125" y="2000138"/>
        <a:ext cx="2090737" cy="1000069"/>
      </dsp:txXfrm>
    </dsp:sp>
    <dsp:sp modelId="{3FFD9BBF-0077-4A01-B0E0-04558BD6A5FF}">
      <dsp:nvSpPr>
        <dsp:cNvPr id="0" name=""/>
        <dsp:cNvSpPr/>
      </dsp:nvSpPr>
      <dsp:spPr>
        <a:xfrm>
          <a:off x="4795440" y="2500173"/>
          <a:ext cx="5226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A63ABC-1CBD-47DC-8062-12255C42315D}">
      <dsp:nvSpPr>
        <dsp:cNvPr id="0" name=""/>
        <dsp:cNvSpPr/>
      </dsp:nvSpPr>
      <dsp:spPr>
        <a:xfrm rot="5400000">
          <a:off x="3174770" y="2729806"/>
          <a:ext cx="1850999" cy="139034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D5B7DE-958B-41A7-A02C-9ED6B8F5D75E}">
      <dsp:nvSpPr>
        <dsp:cNvPr id="0" name=""/>
        <dsp:cNvSpPr/>
      </dsp:nvSpPr>
      <dsp:spPr>
        <a:xfrm>
          <a:off x="5318125" y="3000208"/>
          <a:ext cx="2090737" cy="100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59690" bIns="5969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rgbClr val="002060"/>
              </a:solidFill>
              <a:effectLst/>
            </a:rPr>
            <a:t>LR(1)</a:t>
          </a:r>
          <a:endParaRPr lang="zh-CN" altLang="en-US" sz="4700" kern="1200" dirty="0">
            <a:solidFill>
              <a:srgbClr val="002060"/>
            </a:solidFill>
            <a:effectLst/>
          </a:endParaRPr>
        </a:p>
      </dsp:txBody>
      <dsp:txXfrm>
        <a:off x="5318125" y="3000208"/>
        <a:ext cx="2090737" cy="1000069"/>
      </dsp:txXfrm>
    </dsp:sp>
    <dsp:sp modelId="{06676F8D-A69E-4A9F-93BE-D0D900D8EBF3}">
      <dsp:nvSpPr>
        <dsp:cNvPr id="0" name=""/>
        <dsp:cNvSpPr/>
      </dsp:nvSpPr>
      <dsp:spPr>
        <a:xfrm>
          <a:off x="4795440" y="3500243"/>
          <a:ext cx="5226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3A201E-0025-46CC-8EAE-F9C7A932E483}">
      <dsp:nvSpPr>
        <dsp:cNvPr id="0" name=""/>
        <dsp:cNvSpPr/>
      </dsp:nvSpPr>
      <dsp:spPr>
        <a:xfrm rot="5400000">
          <a:off x="3671111" y="3650218"/>
          <a:ext cx="1272283" cy="97149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16:08"/>
    </inkml:context>
    <inkml:brush xml:id="br0">
      <inkml:brushProperty name="width" value="0.0457316674292088" units="cm"/>
      <inkml:brushProperty name="height" value="0.0457316674292088" units="cm"/>
      <inkml:brushProperty name="color" value="#F2395B"/>
      <inkml:brushProperty name="ignorePressure" value="0"/>
    </inkml:brush>
  </inkml:definitions>
  <inkml:trace contextRef="#ctx0" brushRef="#br0">18400.000000 63200.000000 997,'93.000000'23.000000'-61,"-11.000000"-3.000000"15 ,-14.000000-3.000000 16,-11.000000-2.000000 15,-7.000000-8.000000 9,0.000000-8.000000 2,0.000000-10.000000 2,0.000000-9.000000 2,0.000000-4.000000 1,0.000000 4.000000 0,0.000000 3.000000-1,0.000000 3.000000 1,0.000000 3.000000 0,0.000000 3.000000 0,-1.000000 3.000000 2,2.000000 4.000000 1,-2.000000 1.000000 0,2.000000 0.000000-1,-2.000000 0.000000-2,2.000000 0.000000-1,-1.000000 0.000000 0,0.000000 0.000000 0,0.000000 0.000000-1,0.000000 0.000000 1,0.000000 0.000000-1,0.000000 0.000000 1,0.000000 0.000000 0,0.000000 0.000000 0,0.000000 1.000000 0,0.000000 4.000000 0,0.000000 3.000000 0,0.000000 3.000000 0,0.000000 3.000000 0,0.000000 3.000000 0,0.000000 3.000000 0,0.000000 4.000000 0,0.000000-3.000000 0,0.000000-5.000000 0,-1.000000-7.000000 1,2.000000-5.000000 0,-1.000000-4.000000 0,-1.000000 0.000000 0,2.000000 0.000000 0,-2.000000 0.000000-1,2.000000 0.000000 0,-1.000000 0.000000 1,0.000000 0.000000-1,0.000000 0.000000-1,0.000000 0.000000 2,0.000000 0.000000-1,0.000000 0.000000 2,0.000000 0.000000 1,0.000000 0.000000-1,0.000000 0.000000 0,0.000000 0.000000-1,0.000000 0.000000 0,0.000000-2.000000-1,0.000000-3.000000 1,0.000000-3.000000-1,0.000000-2.000000 0,-1.000000-1.000000 0,1.000000 3.000000 0,1.000000 3.000000 1,-2.000000 4.000000 0,3.000000 2.000000 1,3.000000 4.000000-1,3.000000 3.000000 0,3.000000 3.000000-1,-1.000000-1.000000 0,-2.000000-2.000000 0,-3.000000-3.000000 1,-3.000000-3.000000-1,-2.000000-2.000000 0,0.000000 0.000000 0,0.000000 0.000000-1,0.000000 0.000000 1,0.000000 0.000000 0,0.000000 0.000000 0,0.000000 0.000000 0,0.000000 0.000000 0,0.000000 1.000000 0,0.000000 4.000000 0,-1.000000 3.000000 1,2.000000 3.000000-1,-2.000000-1.000000 0,1.000000-2.000000 0,1.000000-3.000000 1,-2.000000-3.000000 0,3.000000-2.000000-1,3.000000 0.000000 1,3.000000 0.000000-1,3.000000 0.000000 1,-1.000000-2.000000-1,-2.000000-3.000000 1,-3.000000-3.000000-1,-3.000000-2.000000 1,-2.000000-5.000000-1,0.000000-2.000000 1,0.000000-3.000000 0,0.000000-3.000000 0,1.000000 1.000000 0,4.000000 6.000000 0,3.000000 7.000000 0,3.000000 6.000000-1,-1.000000 3.000000 0,-2.000000 0.000000 0,-3.000000 0.000000 0,-3.000000 0.000000 0,-2.000000 0.000000-1,-1.000000 0.000000 2,1.000000 0.000000-1,1.000000 0.000000 1,-1.000000-2.000000-1,0.000000-3.000000 1,-1.000000-3.000000 0,2.000000-2.000000 0,-1.000000-3.000000 0,0.000000 1.000000 0,0.000000-1.000000-1,-1.000000 1.000000 0,2.000000 1.000000 1,-1.000000 3.000000-1,0.000000 3.000000 0,0.000000 4.000000 0,0.000000 2.000000-1,0.000000 4.000000 1,0.000000 3.000000 0,-1.000000 3.000000 1,1.000000 1.000000-1,1.000000 1.000000 0,-1.000000-1.000000 1,-1.000000 1.000000-1,1.000000-3.000000-1,1.000000-2.000000 1,-1.000000-3.000000 0,0.000000-3.000000 0,-1.000000-1.000000 0,2.000000 4.000000 1,-1.000000 3.000000-1,0.000000 3.000000 1,0.000000 1.000000-1,0.000000 1.000000 1,0.000000-1.000000-1,0.000000 1.000000 0,0.000000-3.000000 1,0.000000-2.000000 0,0.000000-3.000000 1,0.000000-3.000000 1,0.000000-2.000000 0,0.000000 0.000000-1,0.000000 0.000000 0,0.000000 0.000000-1,0.000000 1.000000 0,-1.000000 4.000000-1,2.000000 3.000000 0,-1.000000 3.000000-1,0.000000-1.000000 0,0.000000-2.000000 0,0.000000-3.000000 1,0.000000-3.000000-1,0.000000-2.000000 1,0.000000 0.000000 0,0.000000 0.000000 0,0.000000 0.000000 0,0.000000-2.000000 0,0.000000-3.000000 0,0.000000-3.000000 0,0.000000-2.000000 0,0.000000-3.000000 0,0.000000 1.000000 0,0.000000-1.000000 0,0.000000 1.000000 0,0.000000 1.000000 0,0.000000 3.000000 0,0.000000 3.000000 0,0.000000 4.000000 0,-1.000000 1.000000 0,2.000000 0.000000 1,-1.000000 0.000000 0,0.000000 0.000000 0,0.000000-2.000000 1,0.000000-3.000000-1,0.000000-3.000000 0,0.000000-2.000000 0,0.000000-1.000000-1,0.000000 3.000000 0,0.000000 3.000000-1,0.000000 4.000000-1,0.000000 1.000000 1,0.000000 0.000000-1,0.000000 0.000000 1,0.000000 0.000000 0,0.000000 0.000000 1,0.000000 0.000000 0,0.000000 0.000000 2,0.000000 0.000000 0,0.000000-2.000000 1,0.000000-3.000000-1,-1.000000-3.000000 1,2.000000-2.000000-1,0.000000-1.000000-1,4.000000 3.000000 0,3.000000 3.000000 0,3.000000 4.000000-1,-1.000000-1.000000 0,-2.000000-3.000000-1,-3.000000-3.000000 1,-3.000000-2.000000 0,-2.000000-1.000000-1,0.000000 3.000000 1,0.000000 3.000000 0,0.000000 4.000000 0,0.000000 2.000000 0,0.000000 4.000000-1,0.000000 3.000000 1,0.000000 3.000000 0,0.000000 1.000000 1,0.000000 1.000000-1,0.000000-1.000000 0,-1.000000 1.000000 1,1.000000-3.000000 0,1.000000-2.000000 0,-1.000000-3.000000 0,0.000000-3.000000 1,0.000000-1.000000 0,0.000000 4.000000 0,0.000000 3.000000-2,0.000000 3.000000 1,0.000000-1.000000-1,0.000000-2.000000 1,0.000000-3.000000-1,0.000000-3.000000 1,0.000000-2.000000-1,0.000000 0.000000 1,0.000000 0.000000 0,0.000000 0.000000 0,0.000000 0.000000 0,0.000000 0.000000 0,0.000000 0.000000 0,0.000000 0.000000 0,0.000000 1.000000 0,0.000000 4.000000 0,-1.000000 3.000000 0,2.000000 3.000000-1,-1.000000 1.000000 1,0.000000 1.000000-1,0.000000-1.000000 0,-1.000000 1.000000 0,2.000000-1.000000 0,-1.000000 1.000000 0,0.000000-1.000000 0,0.000000 1.000000-1,1.000000-1.000000 1,4.000000 1.000000 0,3.000000-1.000000 0,3.000000 1.000000 0,-1.000000-3.000000 0,-2.000000-2.000000 0,-3.000000-3.000000 1,-3.000000-3.000000-1,-2.000000-4.000000 1,0.000000-3.000000 0,0.000000-3.000000-1,0.000000-2.000000 0,-1.000000-1.000000 0,2.000000 3.000000 0,-1.000000 3.000000 0,0.000000 4.000000 0,-1.000000-1.000000-1,2.000000-3.000000 1,-1.000000-3.000000 0,0.000000-2.000000 0,1.000000-1.000000 0,4.000000 3.000000 0,3.000000 3.000000 0,3.000000 4.000000 0,-1.000000 1.000000 0,-2.000000 0.000000 0,-3.000000 0.000000 0,-3.000000 0.000000 1,-2.000000 0.000000-1,0.000000 0.000000 0,0.000000 0.000000 1,0.000000 0.000000-1,0.000000 0.000000 0,0.000000 0.000000 0,0.000000 0.000000 0,0.000000 0.000000 1,0.000000 0.000000-1,0.000000 0.000000 0,-1.000000 0.000000 0,2.000000 0.000000 1,-1.000000 0.000000-1,0.000000 0.000000 0,0.000000 0.000000 0,0.000000 0.000000 0,0.000000 0.000000-1,0.000000 0.000000 1,0.000000 0.000000 0,0.000000 0.000000 0,0.000000 1.000000 0,0.000000 4.000000 1,0.000000 3.000000 0,0.000000 3.000000 0,0.000000-1.000000 1,0.000000-2.000000 0,0.000000-3.000000 2,0.000000-3.000000 1,-1.000000-2.000000-1,2.000000 0.000000 0,-1.000000 0.000000-2,0.000000 0.000000-1,-1.000000 0.000000 0,2.000000 0.000000-1,-1.000000 0.000000 0,0.000000 0.000000-1,0.000000 0.000000 1,-1.000000 0.000000 0,2.000000 0.000000-1,-1.000000 0.000000 1,0.000000 0.000000 0,0.000000 0.000000-1,0.000000 0.000000 1,0.000000 0.000000 0,0.000000-2.000000 0,0.000000-3.000000 0,0.000000-3.000000-1,0.000000-2.000000 1,0.000000-1.000000 0,0.000000 3.000000 1,0.000000 3.000000-1,0.000000 4.000000 1,0.000000 2.000000 0,0.000000 4.000000 0,0.000000 3.000000 0,0.000000 3.000000-1,0.000000-1.000000 0,0.000000-2.000000 1,0.000000-3.000000 0,0.000000-3.000000-1,0.000000-2.000000 1,0.000000 0.000000 1,0.000000 0.000000 0,0.000000 0.000000 0,0.000000-2.000000 1,0.000000-3.000000-1,-1.000000-3.000000 0,1.000000-2.000000-1,0.000000-3.000000 0,1.000000 1.000000-2,-1.000000-1.000000 0,-1.000000 1.000000-2,1.000000-3.000000-5,1.000000-2.000000-11,-1.000000-3.000000-12,0.000000-3.000000-10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30033111572266" units="cm"/>
      <inkml:brushProperty name="height" value="0.0530033111572266" units="cm"/>
      <inkml:brushProperty name="color" value="#F2395B"/>
      <inkml:brushProperty name="ignorePressure" value="0"/>
    </inkml:brush>
  </inkml:definitions>
  <inkml:trace contextRef="#ctx0" brushRef="#br0">42850.000000 14600.000000 934,'1.000000'117.000000'7,"4.000000"-16.000000"0 ,3.000000-15.000000-2,3.000000-15.000000 0,1.000000-1.000000-2,1.000000 16.000000 1,-1.000000 15.000000 0,1.000000 17.000000-1,-3.000000 3.000000 0,-2.000000-5.000000-1,-3.000000-7.000000 0,-3.000000-5.000000-1,-2.000000-3.000000-1,0.000000 4.000000 1,0.000000 3.000000 1,0.000000 3.000000 0,0.000000-5.000000 0,0.000000-12.000000-1,0.000000-13.000000 1,0.000000-12.000000-2,0.000000-5.000000 1,0.000000 3.000000 0,0.000000 3.000000 0,0.000000 4.000000 0,0.000000 1.000000 0,0.000000 0.000000 0,0.000000 0.000000 1,0.000000 0.000000-1,0.000000 0.000000 0,0.000000 0.000000-2,0.000000 0.000000-1,0.000000 0.000000-1,0.000000 7.000000-1,0.000000 17.000000 0,0.000000 15.000000 0,0.000000 16.000000 0,0.000000 2.000000-2,0.000000-8.000000-2,0.000000-10.000000-2,0.000000-9.000000-3,1.000000-5.000000-1,4.000000 0.000000 0,3.000000 0.000000 0,3.000000 0.000000-1,-1.000000-7.000000 0,-2.000000-11.000000-3,-3.000000-14.000000-2,-3.000000-11.000000-2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73525801301003" units="cm"/>
      <inkml:brushProperty name="height" value="0.0573525801301003" units="cm"/>
      <inkml:brushProperty name="color" value="#F2395B"/>
      <inkml:brushProperty name="ignorePressure" value="0"/>
    </inkml:brush>
  </inkml:definitions>
  <inkml:trace contextRef="#ctx0" brushRef="#br0">45650.000000 15600.000000 795,'-2.000000'-94.000000'-2,"-3.000000"13.000000"-4 ,-3.000000 12.000000-4,-2.000000 13.000000-5,-5.000000 6.000000 5,-2.000000 0.000000 13,-3.000000 0.000000 13,-3.000000 0.000000 13,-6.000000 1.000000 5,-5.000000 4.000000-3,-7.000000 3.000000-2,-5.000000 3.000000-3,-6.000000 4.000000-4,-3.000000 7.000000-3,-3.000000 6.000000-3,-2.000000 7.000000-4,-5.000000 7.000000-4,-2.000000 9.000000-5,-3.000000 10.000000-6,-3.000000 10.000000-4,1.000000 7.000000-3,6.000000 6.000000 1,7.000000 7.000000 0,6.000000 6.000000 0,7.000000 4.000000 1,10.000000 4.000000-3,10.000000 3.000000 0,9.000000 3.000000-2,9.000000 4.000000 1,9.000000 7.000000 0,10.000000 6.000000 2,10.000000 7.000000 1,5.000000-3.000000 1,4.000000-8.000000 2,3.000000-10.000000 0,3.000000-9.000000 1,-1.000000-4.000000 1,-2.000000 4.000000 0,-3.000000 3.000000 1,-3.000000 3.000000 0,-2.000000 3.000000 0,0.000000 3.000000 2,0.000000 3.000000 0,0.000000 4.000000 1,0.000000 1.000000 0,0.000000 0.000000 0,0.000000 0.000000 0,0.000000 0.000000-1,-4.000000-2.000000 1,-5.000000-3.000000-1,-7.000000-3.000000 1,-5.000000-2.000000 1,-4.000000-3.000000-1,0.000000 1.000000 0,0.000000-1.000000 1,0.000000 1.000000-1,-7.000000-4.000000 1,-11.000000-6.000000 2,-14.000000-6.000000 0,-11.000000-6.000000 1,-11.000000-9.000000-1,-5.000000-8.000000-1,-7.000000-10.000000-3,-5.000000-9.000000-3,-1.000000-9.000000 0,6.000000-5.000000 0,7.000000-7.000000 1,6.000000-5.000000 1,3.000000-4.000000 0,0.000000 0.000000 1,0.000000 0.000000-1,0.000000 0.000000 0,1.000000-2.000000 0,4.000000-3.000000-2,3.000000-3.000000-1,3.000000-2.000000-1,1.000000-5.000000-3,1.000000-2.000000-1,-1.000000-3.000000-2,1.000000-3.000000-2,5.000000-2.000000-3,14.000000 0.000000-2,11.000000 0.000000-1,14.000000 0.000000-3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47783438116312" units="cm"/>
      <inkml:brushProperty name="height" value="0.047783438116312" units="cm"/>
      <inkml:brushProperty name="color" value="#F2395B"/>
      <inkml:brushProperty name="ignorePressure" value="0"/>
    </inkml:brush>
  </inkml:definitions>
  <inkml:trace contextRef="#ctx0" brushRef="#br0">46900.000000 15300.000000 954,'93.000000'-2.000000'-19,"-11.000000"-3.000000"9 ,-14.000000-3.000000 9,-11.000000-2.000000 10,-4.000000-1.000000 5,6.000000 3.000000-3,7.000000 3.000000-1,6.000000 4.000000-2,1.000000 1.000000-1,-3.000000 0.000000-1,-3.000000 0.000000 0,-2.000000 0.000000-2,-5.000000 3.000000-3,-2.000000 6.000000-10,-3.000000 7.000000-7,-3.000000 6.000000-9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150306224823" units="cm"/>
      <inkml:brushProperty name="height" value="0.05150306224823" units="cm"/>
      <inkml:brushProperty name="color" value="#F2395B"/>
      <inkml:brushProperty name="ignorePressure" value="0"/>
    </inkml:brush>
  </inkml:definitions>
  <inkml:trace contextRef="#ctx0" brushRef="#br0">46200.000000 16700.000000 882,'165.000000'-2.000000'8,"-18.000000"-3.000000"0 ,-19.000000-3.000000 2,-18.000000-2.000000 0,-15.000000-3.000000 0,-9.000000 1.000000 0,-10.000000-1.000000 0,-8.000000 1.000000 0,-6.000000-1.000000 0,1.000000 1.000000-3,-1.000000-1.000000-2,1.000000 1.000000-3,-1.000000 1.000000 1,1.000000 3.000000-1,-1.000000 3.000000 1,1.000000 4.000000 1,-1.000000 1.000000-1,1.000000 0.000000-1,-1.000000 0.000000-2,1.000000 0.000000 0,-1.000000 0.000000-2,1.000000 0.000000-2,-1.000000 0.000000-1,1.000000 0.000000-2,1.000000 0.000000-2,3.000000 0.000000-2,3.000000 0.000000-2,4.000000 0.000000-3,-3.000000-2.000000-2,-5.000000-3.000000-2,-7.000000-3.000000-3,-5.000000-2.000000-2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06588593125343" units="cm"/>
      <inkml:brushProperty name="height" value="0.0506588593125343" units="cm"/>
      <inkml:brushProperty name="color" value="#F2395B"/>
      <inkml:brushProperty name="ignorePressure" value="0"/>
    </inkml:brush>
  </inkml:definitions>
  <inkml:trace contextRef="#ctx0" brushRef="#br0">46800.000000 14950.000000 900,'23.000000'164.000000'21,"-3.000000"-22.000000"-4 ,-3.000000-22.000000-2,-2.000000-21.000000-5,-3.000000-15.000000-2,1.000000-6.000000-2,-1.000000-6.000000-3,1.000000-6.000000-1,-3.000000-2.000000-2,-2.000000 3.000000 1,-3.000000 3.000000 1,-3.000000 4.000000 1,-2.000000-1.000000 0,0.000000-3.000000-1,0.000000-3.000000-2,0.000000-2.000000 0,0.000000-3.000000-1,0.000000 1.000000 2,0.000000-1.000000 1,0.000000 1.000000 1,0.000000 2.000000-2,0.000000 7.000000-1,0.000000 6.000000-4,0.000000 7.000000-2,0.000000-1.000000-1,0.000000-6.000000 0,0.000000-6.000000 0,0.000000-6.000000 0,0.000000-4.000000-1,0.000000 1.000000-4,0.000000-1.000000-3,0.000000 1.000000-3,0.000000-3.000000-4,0.000000-2.000000-2,0.000000-3.000000-2,0.000000-3.000000-3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61476394534111" units="cm"/>
      <inkml:brushProperty name="height" value="0.061476394534111" units="cm"/>
      <inkml:brushProperty name="color" value="#F2395B"/>
      <inkml:brushProperty name="ignorePressure" value="0"/>
    </inkml:brush>
  </inkml:definitions>
  <inkml:trace contextRef="#ctx0" brushRef="#br0">48100.000000 13700.000000 704,'-22.000000'117.000000'60,"6.000000"-16.000000"-11 ,7.000000-15.000000-11,6.000000-15.000000-12,4.000000-7.000000-8,4.000000 3.000000-2,3.000000 3.000000-3,3.000000 4.000000-2,-1.000000 8.000000-4,-2.000000 17.000000 0,-3.000000 15.000000-3,-3.000000 16.000000-1,-2.000000 5.000000-1,0.000000-2.000000 0,0.000000-3.000000 0,0.000000-3.000000-1,0.000000-2.000000 0,0.000000 0.000000 1,0.000000 0.000000 0,0.000000 0.000000 1,0.000000 1.000000 1,0.000000 4.000000 0,0.000000 3.000000 0,0.000000 3.000000 0,0.000000-1.000000 1,0.000000-2.000000-2,0.000000-3.000000-1,0.000000-3.000000 0,0.000000-1.000000-2,0.000000 4.000000 1,0.000000 3.000000-2,0.000000 3.000000 1,0.000000 7.000000-4,0.000000 14.000000-4,0.000000 11.000000-7,0.000000 14.000000-4,1.000000-6.000000-5,4.000000-21.000000-1,3.000000-22.000000-3,3.000000-22.000000-1,1.000000-16.000000-3,1.000000-9.000000-4,-1.000000-10.000000-4,1.000000-8.000000-3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456610396504402" units="cm"/>
      <inkml:brushProperty name="height" value="0.0456610396504402" units="cm"/>
      <inkml:brushProperty name="color" value="#F2395B"/>
      <inkml:brushProperty name="ignorePressure" value="0"/>
    </inkml:brush>
  </inkml:definitions>
  <inkml:trace contextRef="#ctx0" brushRef="#br0">39950.000000 57050.000000 999,'6.000000'-86.000000'-61,"13.000000"28.000000"17 ,12.000000 28.000000 15,13.000000 29.000000 16,6.000000 15.000000 8,0.000000 3.000000 3,0.000000 3.000000 1,0.000000 4.000000 3,-4.000000 2.000000 0,-5.000000 4.000000 1,-7.000000 3.000000-1,-5.000000 3.000000 2,-3.000000 1.000000-2,4.000000 1.000000 1,3.000000-1.000000-1,3.000000 1.000000-1,1.000000-3.000000 0,1.000000-2.000000-1,-1.000000-3.000000 0,1.000000-3.000000 0,1.000000-6.000000-1,3.000000-5.000000 1,3.000000-7.000000 0,4.000000-5.000000-1,1.000000-6.000000 1,0.000000-3.000000 0,0.000000-3.000000 0,0.000000-2.000000 0,0.000000-3.000000 1,0.000000 1.000000 2,0.000000-1.000000 0,0.000000 1.000000 1,1.000000 1.000000 1,4.000000 3.000000-1,3.000000 3.000000-1,3.000000 4.000000-1,-1.000000 1.000000 0,-2.000000 0.000000-1,-3.000000 0.000000 0,-3.000000 0.000000-1,-1.000000 0.000000 0,4.000000 0.000000 0,3.000000 0.000000-1,3.000000 0.000000 0,-1.000000 0.000000 1,-2.000000 0.000000-1,-3.000000 0.000000 0,-3.000000 0.000000 1,-2.000000 0.000000 0,0.000000 0.000000 0,0.000000 0.000000 1,0.000000 0.000000 1,1.000000 0.000000 0,4.000000 0.000000 0,3.000000 0.000000 0,3.000000 0.000000 1,-1.000000-5.000000-1,-2.000000-9.000000 0,-3.000000-10.000000 0,-3.000000-8.000000 0,-1.000000-4.000000-1,4.000000 3.000000 1,3.000000 3.000000-1,3.000000 4.000000 1,1.000000 4.000000-1,1.000000 6.000000 1,-1.000000 7.000000-2,1.000000 6.000000 1,-3.000000 4.000000-1,-2.000000 4.000000 0,-3.000000 3.000000 0,-3.000000 3.000000 1,-1.000000 1.000000-1,4.000000 1.000000 1,3.000000-1.000000 0,3.000000 1.000000 0,1.000000 1.000000 1,1.000000 3.000000-1,-1.000000 3.000000 0,1.000000 4.000000 1,-1.000000 1.000000-1,1.000000 0.000000 0,-1.000000 0.000000-1,1.000000 0.000000 1,-3.000000-2.000000-1,-2.000000-3.000000 0,-3.000000-3.000000 0,-3.000000-2.000000 0,-2.000000-5.000000-1,0.000000-2.000000 1,0.000000-3.000000 0,0.000000-3.000000 0,0.000000-2.000000-1,0.000000 0.000000 1,0.000000 0.000000 0,0.000000 0.000000 0,0.000000-5.000000 0,0.000000-9.000000 0,0.000000-10.000000 0,0.000000-8.000000 0,0.000000-4.000000 0,0.000000 3.000000 0,0.000000 3.000000 1,0.000000 4.000000 0,0.000000 2.000000 1,0.000000 4.000000 0,0.000000 3.000000 0,0.000000 3.000000 1,0.000000 1.000000 1,0.000000 1.000000-1,0.000000-1.000000 1,0.000000 1.000000 0,0.000000-1.000000-1,0.000000 1.000000 0,0.000000-1.000000 0,0.000000 1.000000-2,1.000000 1.000000 1,4.000000 3.000000-1,3.000000 3.000000 0,3.000000 4.000000 0,-1.000000 1.000000 1,-2.000000 0.000000-1,-3.000000 0.000000 0,-3.000000 0.000000 0,-2.000000 3.000000 1,0.000000 6.000000 0,0.000000 7.000000-1,0.000000 6.000000 1,0.000000-1.000000 0,0.000000-5.000000 1,0.000000-7.000000-1,0.000000-5.000000 0,0.000000-4.000000 1,0.000000 0.000000-1,0.000000 0.000000-1,0.000000 0.000000 0,1.000000 0.000000 0,4.000000 0.000000-4,3.000000 0.000000-1,3.000000 0.000000-2,1.000000 0.000000-1,1.000000 0.000000 0,-1.000000 0.000000 0,1.000000 0.000000 1,-3.000000-2.000000-1,-2.000000-3.000000 0,-3.000000-3.000000 0,-3.000000-2.000000 0,-2.000000-8.000000-4,0.000000-8.000000-6,0.000000-10.000000-5,0.000000-9.000000-7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16:08"/>
    </inkml:context>
    <inkml:brush xml:id="br0">
      <inkml:brushProperty name="width" value="0.0456326045095921" units="cm"/>
      <inkml:brushProperty name="height" value="0.0456326045095921" units="cm"/>
      <inkml:brushProperty name="color" value="#F2395B"/>
      <inkml:brushProperty name="ignorePressure" value="0"/>
    </inkml:brush>
  </inkml:definitions>
  <inkml:trace contextRef="#ctx0" brushRef="#br0">18800.000000 58800.000000 1000,'-91.000000'-49.000000'-53,"19.000000"4.000000"13 ,19.000000 3.000000 12,19.000000 3.000000 13,7.000000 3.000000 7,-3.000000 3.000000 3,-3.000000 3.000000 3,-2.000000 4.000000 3,-5.000000 4.000000 1,-2.000000 6.000000-1,-3.000000 7.000000-1,-3.000000 6.000000 0,1.000000 9.000000-2,6.000000 12.000000 1,7.000000 14.000000 0,5.000000 12.000000 0,3.000000 6.000000 0,-4.000000 0.000000 0,-3.000000 0.000000 0,-2.000000 0.000000 0,-1.000000-2.000000 1,3.000000-3.000000-1,3.000000-3.000000 1,4.000000-2.000000 0,1.000000-1.000000 0,0.000000 3.000000 0,0.000000 3.000000 0,0.000000 4.000000 0,3.000000 2.000000 0,6.000000 4.000000 0,7.000000 3.000000 0,6.000000 3.000000 1,4.000000-1.000000-1,4.000000-2.000000 0,3.000000-3.000000 1,3.000000-3.000000-1,3.000000-4.000000 0,3.000000-3.000000 0,3.000000-3.000000 0,4.000000-2.000000-1,1.000000-3.000000 1,0.000000 1.000000 0,0.000000-1.000000-1,0.000000 1.000000 0,-4.000000 4.000000 0,-5.000000 9.000000 0,-7.000000 10.000000 1,-5.000000 10.000000-1,-6.000000 2.000000 1,-3.000000-3.000000 1,-3.000000-3.000000-1,-2.000000-2.000000 2,-5.000000-1.000000-1,-2.000000 3.000000 1,-3.000000 3.000000-1,-3.000000 4.000000 1,-2.000000-4.000000-1,0.000000-9.000000 0,0.000000-10.000000 0,0.000000-8.000000 0,0.000000-3.000000-1,0.000000 7.000000 1,0.000000 6.000000 0,0.000000 7.000000 0,3.000000 2.000000 0,6.000000 1.000000 0,7.000000-1.000000-1,6.000000 1.000000 1,9.000000-7.000000-2,13.000000-13.000000-1,12.000000-11.000000-1,13.000000-13.000000-1,7.000000-9.000000 0,4.000000-2.000000 0,3.000000-3.000000 0,3.000000-3.000000 2,-2.000000 1.000000 0,-6.000000 6.000000 1,-6.000000 7.000000 2,-7.000000 6.000000 1,-7.000000 7.000000 1,-9.000000 10.000000-1,-10.000000 10.000000 1,-10.000000 9.000000-1,-4.000000 6.000000 1,0.000000 3.000000-1,0.000000 3.000000 0,0.000000 4.000000 0,-1.000000 2.000000 0,-4.000000 4.000000-1,-3.000000 3.000000 0,-2.000000 3.000000 0,-3.000000-1.000000 0,1.000000-2.000000-1,-1.000000-3.000000 1,0.000000-3.000000 0,3.000000-6.000000 0,2.000000-5.000000 0,3.000000-7.000000 0,3.000000-5.000000 0,1.000000-4.000000-1,-4.000000 0.000000 1,-3.000000 0.000000-1,-3.000000 0.000000 0,1.000000 0.000000-1,2.000000 0.000000 0,3.000000 0.000000-1,4.000000 0.000000 0,4.000000-2.000000-1,6.000000-3.000000 0,7.000000-3.000000 0,5.000000-2.000000 0,4.000000-3.000000-2,1.000000 1.000000-3,-1.000000-1.000000-2,-1.000000 1.000000-3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16:08"/>
    </inkml:context>
    <inkml:brush xml:id="br0">
      <inkml:brushProperty name="width" value="0.04255460947752" units="cm"/>
      <inkml:brushProperty name="height" value="0.04255460947752" units="cm"/>
      <inkml:brushProperty name="color" value="#F2395B"/>
      <inkml:brushProperty name="ignorePressure" value="0"/>
    </inkml:brush>
  </inkml:definitions>
  <inkml:trace contextRef="#ctx0" brushRef="#br0">19050.000000 58250.000000 875,'68.000000'48.000000'5,"-11.000000"-3.000000"-2 ,-14.000000-3.000000 0,-12.000000-2.000000-2,-4.000000-3.000000 0,3.000000 1.000000 0,3.000000-1.000000-1,3.000000 1.000000 1,1.000000-1.000000-1,0.000000 1.000000 0,1.000000-1.000000 1,0.000000 0.000000 0,1.000000-1.000000-1,3.000000-3.000000 1,3.000000-3.000000 0,4.000000-3.000000 1,1.000000-6.000000-1,0.000000-5.000000 0,0.000000-7.000000 1,0.000000-5.000000-1,0.000000-4.000000 0,0.000000 0.000000-1,0.000000 0.000000 0,0.000000 0.000000-1,1.000000-2.000000 0,4.000000-3.000000 1,3.000000-3.000000-1,3.000000-2.000000 1,-1.000000-3.000000-1,-2.000000 1.000000 1,-3.000000-1.000000 0,-3.000000 1.000000 0,-3.000000 1.000000 0,2.000000 3.000000 0,-2.000000 3.000000 0,2.000000 4.000000 0,0.000000 1.000000 0,4.000000 0.000000 0,3.000000 0.000000 0,3.000000 0.000000 1,-1.000000 1.000000-1,-2.000000 4.000000 0,-3.000000 3.000000 0,-3.000000 3.000000 0,-1.000000-1.000000 0,4.000000-2.000000 0,3.000000-3.000000 1,3.000000-3.000000-1,-1.000000-2.000000 0,-2.000000 0.000000 0,-3.000000 0.000000 0,-3.000000 0.000000 0,-1.000000 0.000000 0,4.000000 0.000000 0,3.000000 0.000000 2,3.000000 0.000000-1,1.000000-2.000000 1,1.000000-3.000000-1,-1.000000-3.000000 1,1.000000-2.000000-1,-3.000000-1.000000 0,-2.000000 3.000000 1,-3.000000 3.000000-1,-3.000000 4.000000 1,-2.000000 1.000000-1,0.000000 0.000000 0,0.000000 0.000000 0,0.000000 0.000000-1,0.000000 0.000000-1,0.000000 0.000000 1,-1.000000 0.000000 0,2.000000 0.000000-1,0.000000 0.000000 1,4.000000 0.000000 0,3.000000 0.000000 0,3.000000 0.000000 0,1.000000 0.000000-1,1.000000 0.000000 1,-1.000000 0.000000 0,1.000000 0.000000 0,-1.000000 0.000000 1,1.000000 0.000000-1,-1.000000 0.000000 1,1.000000 0.000000 0,-1.000000-2.000000-1,1.000000-3.000000 2,-1.000000-3.000000-1,1.000000-2.000000 0,-1.000000-3.000000 0,1.000000 1.000000 1,-1.000000-1.000000-1,0.000000 0.000000 1,1.000000 3.000000-1,0.000000 2.000000 1,-1.000000 3.000000-1,1.000000 4.000000 0,1.000000-1.000000 0,3.000000-3.000000 0,3.000000-3.000000-1,4.000000-2.000000 1,-1.000000-1.000000 0,-3.000000 3.000000-1,-3.000000 3.000000 0,-2.000000 4.000000 0,-5.000000 1.000000 0,-2.000000 0.000000 0,-3.000000 0.000000-1,-3.000000 0.000000 1,-3.000000 0.000000 0,1.000000 0.000000 0,1.000000 0.000000-1,-1.000000 0.000000 1,1.000000 0.000000 0,4.000000 0.000000-1,3.000000 0.000000 1,2.000000 0.000000 0,1.000000 1.000000 0,-3.000000 4.000000 0,-3.000000 3.000000 0,-3.000000 3.000000 0,-2.000000 3.000000 0,0.000000 3.000000 0,0.000000 3.000000 0,0.000000 4.000000 0,0.000000-1.000000 0,0.000000-3.000000 0,0.000000-3.000000 0,0.000000-2.000000 0,1.000000-3.000000 0,4.000000 1.000000 1,3.000000-1.000000-1,2.000000 1.000000 1,0.000000 1.000000-1,-7.000000 3.000000 0,-6.000000 3.000000 1,-7.000000 4.000000-1,0.000000-1.000000 0,2.000000-3.000000 0,3.000000-3.000000 0,4.000000-2.000000 0,1.000000-1.000000 0,0.000000 3.000000 0,0.000000 3.000000 0,0.000000 4.000000 0,-2.000000 1.000000 0,-3.000000 0.000000 0,-3.000000 0.000000 0,-2.000000 0.000000 0,-1.000000-2.000000 0,3.000000-3.000000 0,3.000000-3.000000 0,4.000000-2.000000 0,2.000000-5.000000 0,4.000000-2.000000 0,3.000000-3.000000 0,3.000000-3.000000 0,1.000000-6.000000 0,1.000000-5.000000 0,-1.000000-7.000000 0,1.000000-5.000000 0,1.000000-6.000000 0,3.000000-3.000000 0,3.000000-3.000000 0,4.000000-2.000000 1,-4.000000-1.000000-1,-9.000000 3.000000 0,-10.000000 3.000000 0,-8.000000 4.000000 0,-4.000000 2.000000-1,3.000000 4.000000 0,3.000000 3.000000 0,4.000000 3.000000-1,2.000000 1.000000-1,4.000000 1.000000 1,3.000000-1.000000 1,3.000000 1.000000 0,-1.000000-1.000000 0,-2.000000 1.000000 0,-3.000000-1.000000 0,-3.000000 1.000000-1,-3.000000 1.000000 1,2.000000 3.000000 0,-1.000000 3.000000-1,0.000000 4.000000 2,0.000000 1.000000-2,0.000000 0.000000 1,0.000000 0.000000-2,0.000000 0.000000 1,3.000000 0.000000-2,6.000000 0.000000 1,7.000000 0.000000-1,6.000000 0.000000 0,3.000000-2.000000 0,0.000000-3.000000 0,0.000000-3.000000 0,-1.000000-2.000000 1,-2.000000-3.000000-1,-6.000000 1.000000 2,-7.000000-1.000000 0,-5.000000 0.000000 0,-4.000000 3.000000 2,0.000000 2.000000 0,0.000000 3.000000 0,0.000000 4.000000 1,0.000000 1.000000 1,0.000000 0.000000 3,0.000000 0.000000 1,0.000000 0.000000 3,3.000000 0.000000 0,6.000000 0.000000-2,7.000000 0.000000 0,6.000000 0.000000-2,-1.000000 0.000000-1,-5.000000 0.000000 0,-7.000000 0.000000-1,-5.000000 0.000000 0,-1.000000 0.000000-1,6.000000 0.000000 0,7.000000 0.000000-1,6.000000 0.000000 0,1.000000 0.000000 0,-3.000000 0.000000-2,-3.000000 0.000000-1,-2.000000 0.000000 0,-5.000000 0.000000 0,-2.000000 0.000000 0,-3.000000 0.000000 0,-3.000000 0.000000 1,-2.000000 1.000000 0,0.000000 4.000000 1,0.000000 3.000000-1,0.000000 2.000000 1,0.000000 3.000000-1,0.000000 0.000000 1,-1.000000-1.000000 1,2.000000 1.000000-1,-1.000000 1.000000 1,0.000000 3.000000-1,-1.000000 3.000000 1,2.000000 4.000000 0,-3.000000 1.000000 0,-3.000000 0.000000 0,-3.000000 0.000000 0,-2.000000 0.000000-1,0.000000 0.000000 1,7.000000 0.000000-1,6.000000 0.000000 0,7.000000 0.000000 0,-1.000000 0.000000-1,-6.000000 0.000000 1,-6.000000 0.000000 0,-6.000000 0.000000 0,-2.000000 0.000000 1,3.000000 0.000000-1,3.000000 0.000000 1,4.000000 0.000000 0,1.000000 0.000000 0,0.000000 0.000000 0,0.000000 0.000000 1,0.000000 0.000000-1,1.000000 0.000000 1,4.000000-1.000000-1,3.000000 2.000000-1,3.000000-1.000000 0,-1.000000-2.000000 0,-2.000000-3.000000 0,-3.000000-3.000000 1,-3.000000-2.000000-1,1.000000-5.000000 1,6.000000-2.000000 0,7.000000-3.000000 0,6.000000-3.000000 1,-2.000000-6.000000-1,-9.000000-5.000000 0,-10.000000-7.000000-1,-8.000000-6.000000 1,-3.000000-4.000000 0,7.000000-4.000000-1,6.000000-3.000000 2,7.000000-2.000000-1,0.000000-3.000000 1,-2.000000 1.000000-1,-3.000000-1.000000 1,-3.000000 1.000000 1,2.000000-1.000000-1,10.000000 1.000000 0,10.000000-1.000000 0,9.000000 1.000000 1,2.000000 2.000000-1,-2.000000 7.000000 0,-3.000000 6.000000-1,-3.000000 7.000000 0,-3.000000 4.000000-1,2.000000 3.000000 0,-1.000000 3.000000 0,0.000000 4.000000 0,-2.000000 1.000000-1,-3.000000 0.000000 1,-3.000000 0.000000-1,-2.000000 0.000000-1,-3.000000 0.000000 1,1.000000 0.000000 0,-1.000000 0.000000-1,1.000000 0.000000 0,-3.000000 0.000000 0,-2.000000 0.000000 1,-3.000000 0.000000-1,-4.000000 0.000000 1,-1.000000 1.000000 0,1.000000 4.000000 1,-1.000000 3.000000-1,-1.000000 3.000000 1,3.000000 1.000000 0,3.000000 1.000000 0,3.000000-1.000000 0,3.000000 1.000000 0,-2.000000 1.000000 0,-6.000000 3.000000 0,-6.000000 3.000000 1,-6.000000 4.000000-1,-4.000000 1.000000 0,1.000000 0.000000 1,-1.000000 0.000000-1,1.000000 0.000000 0,1.000000-2.000000 0,3.000000-3.000000 0,3.000000-3.000000 0,4.000000-2.000000 0,2.000000-5.000000 0,4.000000-2.000000 0,3.000000-3.000000 0,3.000000-3.000000 0,-1.000000-4.000000 0,-2.000000-3.000000 0,-3.000000-3.000000 0,-3.000000-2.000000 0,-4.000000-5.000000 0,-3.000000-2.000000 0,-3.000000-3.000000 0,-2.000000-3.000000 0,-9.000000 7.000000 0,-12.000000 19.000000 1,-13.000000 19.000000 0,-12.000000 19.000000 0,-10.000000 10.000000 0,-6.000000 4.000000 0,-6.000000 3.000000 0,-7.000000 3.000000-1,0.000000-1.000000 0,2.000000-2.000000 0,3.000000-3.000000 0,4.000000-3.000000 1,1.000000-2.000000-2,0.000000 0.000000 1,0.000000 0.000000 0,0.000000 0.000000 0,-1.000000 0.000000 0,2.000000 0.000000 0,-2.000000 0.000000 0,2.000000 0.000000-1,-5.000000 3.000000 2,-5.000000 6.000000-1,-7.000000 7.000000 0,-5.000000 6.000000 1,-6.000000 3.000000 0,-3.000000 0.000000 0,-3.000000 0.000000 0,-2.000000 0.000000 0,2.000000 0.000000 0,9.000000 0.000000 1,10.000000 0.000000-1,10.000000 0.000000 0,4.000000-2.000000 0,0.000000-3.000000 0,0.000000-3.000000 0,0.000000-2.000000 0,3.000000-3.000000 0,6.000000 1.000000-1,7.000000-1.000000 0,5.000000 1.000000 0,12.000000-4.000000-1,16.000000-6.000000 0,15.000000-6.000000 0,16.000000-6.000000 0,7.000000-7.000000-1,1.000000-6.000000 1,-1.000000-6.000000-1,1.000000-6.000000 1,-3.000000-4.000000-1,-2.000000 1.000000 0,-3.000000-1.000000 0,-3.000000 1.000000 0,-6.000000 2.000000-1,-5.000000 7.000000 1,-7.000000 6.000000-1,-5.000000 7.000000-1,-8.000000 5.000000 1,-5.000000 7.000000 2,-7.000000 6.000000 1,-5.000000 7.000000 2,-6.000000 0.000000 0,-3.000000-2.000000 0,-3.000000-3.000000-1,-3.000000-3.000000 0,1.000000-1.000000 0,2.000000 4.000000 0,3.000000 3.000000-1,4.000000 3.000000 1,1.000000 3.000000-1,0.000000 3.000000 1,0.000000 3.000000-1,0.000000 4.000000 0,0.000000-1.000000 0,0.000000-3.000000 0,0.000000-3.000000 0,0.000000-2.000000 0,-2.000000-5.000000 0,-3.000000-2.000000 1,-3.000000-3.000000 0,-3.000000-3.000000 1,-4.000000-4.000000 2,-7.000000-3.000000 1,-6.000000-3.000000 2,-6.000000-2.000000 3,1.000000-14.000000-4,9.000000-21.000000-6,10.000000-22.000000-7,10.000000-22.000000-7,8.000000-8.000000-3,10.000000 6.000000 2,10.000000 7.000000 1,9.000000 6.000000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16:08"/>
    </inkml:context>
    <inkml:brush xml:id="br0">
      <inkml:brushProperty name="width" value="0.0557787381112576" units="cm"/>
      <inkml:brushProperty name="height" value="0.0557787381112576" units="cm"/>
      <inkml:brushProperty name="color" value="#F2395B"/>
      <inkml:brushProperty name="ignorePressure" value="0"/>
    </inkml:brush>
  </inkml:definitions>
  <inkml:trace contextRef="#ctx0" brushRef="#br0">83000.000000 53250.000000 818,'4.000000'-91.000000'-38,"10.000000"19.000000"11 ,10.000000 19.000000 11,9.000000 19.000000 11,6.000000 15.000000 5,3.000000 13.000000 2,3.000000 12.000000 1,4.000000 13.000000 2,-3.000000 10.000000-1,-5.000000 10.000000 0,-7.000000 10.000000 0,-5.000000 9.000000-1,-6.000000 2.000000 0,-3.000000-2.000000 1,-3.000000-3.000000-1,-2.000000-3.000000 0,-1.000000-1.000000 0,3.000000 4.000000 0,3.000000 3.000000-1,4.000000 3.000000 1,4.000000-4.000000-2,6.000000-8.000000 0,7.000000-10.000000-1,6.000000-9.000000 0,3.000000-13.000000-1,0.000000-16.000000 1,0.000000-15.000000 0,0.000000-15.000000 1,-2.000000-11.000000 1,-3.000000-2.000000-1,-3.000000-3.000000 0,-2.000000-3.000000-1,-1.000000-1.000000 0,3.000000 4.000000 1,3.000000 3.000000-1,4.000000 3.000000 1,1.000000 3.000000-1,0.000000 3.000000 1,0.000000 3.000000 1,0.000000 4.000000 0,0.000000 5.000000 0,0.000000 10.000000-1,0.000000 10.000000 1,0.000000 9.000000-1,0.000000 6.000000-1,0.000000 3.000000 1,0.000000 3.000000-2,0.000000 4.000000 1,0.000000 1.000000-1,0.000000 0.000000 1,0.000000 0.000000 0,0.000000 0.000000 0,0.000000-2.000000 0,0.000000-3.000000 0,0.000000-3.000000 0,0.000000-2.000000 0,0.000000-3.000000 0,0.000000 1.000000 0,0.000000-1.000000 0,0.000000 1.000000 0,0.000000-4.000000 0,0.000000-6.000000 0,0.000000-6.000000 0,0.000000-6.000000 0,0.000000-4.000000 0,0.000000 1.000000 0,0.000000-1.000000 0,0.000000 1.000000 0,0.000000-3.000000 0,0.000000-2.000000 0,0.000000-3.000000 1,0.000000-3.000000-1,0.000000-2.000000 1,0.000000 0.000000 0,0.000000 0.000000 0,0.000000 0.000000 0,0.000000 3.000000 1,0.000000 6.000000-1,0.000000 7.000000 0,0.000000 6.000000-1,0.000000 6.000000 1,0.000000 6.000000-1,0.000000 7.000000 0,0.000000 6.000000 0,-2.000000 4.000000 0,-3.000000 4.000000-1,-3.000000 3.000000 1,-2.000000 3.000000 0,-3.000000 1.000000 0,1.000000 1.000000 1,-1.000000-1.000000-1,1.000000 1.000000 1,1.000000-4.000000-1,3.000000-6.000000 1,3.000000-6.000000 1,4.000000-6.000000 0,1.000000-4.000000-1,0.000000 1.000000 1,0.000000-1.000000 0,0.000000 1.000000-1,0.000000-4.000000 1,0.000000-6.000000-1,0.000000-6.000000-1,0.000000-6.000000 1,1.000000-4.000000-1,4.000000 1.000000 0,3.000000-1.000000 0,3.000000 1.000000 0,-1.000000-3.000000 1,-2.000000-2.000000 1,-3.000000-3.000000 2,-3.000000-3.000000 2,1.000000-2.000000 0,6.000000 0.000000-1,7.000000 0.000000 0,6.000000 0.000000-1,3.000000 1.000000 0,0.000000 4.000000 0,0.000000 3.000000 1,0.000000 3.000000-1,-2.000000 4.000000 0,-3.000000 7.000000-1,-3.000000 6.000000 0,-2.000000 7.000000-1,-5.000000 4.000000 0,-2.000000 3.000000-1,-3.000000 3.000000-1,-3.000000 4.000000 0,-1.000000 1.000000-1,4.000000 0.000000 0,3.000000 0.000000 1,3.000000 0.000000-1,-1.000000 0.000000 1,-2.000000 0.000000-1,-3.000000 0.000000 1,-3.000000 0.000000 0,1.000000-4.000000 1,6.000000-5.000000 0,7.000000-7.000000 2,6.000000-5.000000 0,1.000000-8.000000 0,-3.000000-5.000000 0,-3.000000-7.000000 0,-2.000000-5.000000-1,-3.000000-3.000000 0,1.000000 4.000000-1,-1.000000 3.000000 0,1.000000 3.000000 0,1.000000 1.000000-1,3.000000 1.000000 0,3.000000-1.000000 0,4.000000 1.000000 0,1.000000-3.000000 0,0.000000-2.000000 0,0.000000-3.000000 0,0.000000-3.000000 0,-2.000000 1.000000 0,-3.000000 6.000000 0,-3.000000 7.000000-1,-2.000000 6.000000 1,-1.000000 7.000000 1,3.000000 10.000000 0,3.000000 10.000000 1,4.000000 9.000000 2,-1.000000 4.000000 0,-3.000000 1.000000 0,-3.000000-1.000000 0,-2.000000 1.000000 0,-1.000000-4.000000 0,3.000000-6.000000 0,3.000000-6.000000-1,4.000000-6.000000 0,-1.000000-6.000000 0,-3.000000-2.000000 1,-3.000000-3.000000 1,-2.000000-3.000000 0,-1.000000-2.000000 0,3.000000 0.000000 0,3.000000 0.000000 0,4.000000 0.000000-1,2.000000-5.000000 0,4.000000-9.000000-1,3.000000-10.000000-1,3.000000-8.000000 0,-1.000000-4.000000-1,-2.000000 3.000000 0,-3.000000 3.000000 0,-3.000000 4.000000 0,-4.000000 1.000000 0,-3.000000 0.000000 0,-3.000000 0.000000-2,-2.000000 0.000000 1,-3.000000-2.000000-4,1.000000-3.000000-7,-1.000000-3.000000-6,1.000000-2.000000-6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16:08"/>
    </inkml:context>
    <inkml:brush xml:id="br0">
      <inkml:brushProperty name="width" value="0.0456326082348824" units="cm"/>
      <inkml:brushProperty name="height" value="0.0456326082348824" units="cm"/>
      <inkml:brushProperty name="color" value="#F2395B"/>
      <inkml:brushProperty name="ignorePressure" value="0"/>
    </inkml:brush>
  </inkml:definitions>
  <inkml:trace contextRef="#ctx0" brushRef="#br0">83700.000000 47950.000000 1000,'-93.000000'-18.000000'-51,"17.000000"17.000000"16 ,15.000000 15.000000 13,16.000000 16.000000 15,7.000000 5.000000 8,1.000000-2.000000 0,-1.000000-3.000000 2,1.000000-3.000000 0,-1.000000-1.000000 0,1.000000 4.000000 0,-1.000000 3.000000 0,1.000000 3.000000 1,-3.000000 3.000000-1,-2.000000 3.000000 0,-3.000000 3.000000-1,-3.000000 4.000000 1,-1.000000 1.000000-1,4.000000 0.000000-1,3.000000 0.000000-1,3.000000 0.000000-1,10.000000-2.000000-1,20.000000-3.000000-1,18.000000-3.000000-2,20.000000-2.000000 0,6.000000-1.000000 0,-2.000000 3.000000 2,-3.000000 3.000000 1,-3.000000 4.000000 1,-6.000000 2.000000 2,-5.000000 4.000000-1,-7.000000 3.000000 1,-5.000000 3.000000-1,-6.000000-1.000000 1,-3.000000-2.000000 1,-3.000000-3.000000-1,-2.000000-3.000000 1,-5.000000-2.000000 0,-2.000000 0.000000 0,-3.000000 0.000000 0,-3.000000 0.000000 0,-4.000000 1.000000-1,-3.000000 4.000000 1,-3.000000 3.000000-1,-2.000000 3.000000-1,-5.000000 1.000000 1,-2.000000 1.000000-1,-3.000000-1.000000 0,-3.000000 1.000000 0,-1.000000-3.000000 0,4.000000-2.000000 0,3.000000-3.000000-1,3.000000-3.000000 1,9.000000-2.000000-1,16.000000 0.000000 0,15.000000 0.000000-2,17.000000 0.000000 0,5.000000 0.000000 0,-3.000000 0.000000 1,-3.000000 0.000000 2,-2.000000 0.000000 1,-6.000000 0.000000 0,-6.000000 0.000000 1,-6.000000 0.000000-1,-6.000000 0.000000 0,-4.000000 1.000000 0,1.000000 4.000000 0,-1.000000 3.000000 1,1.000000 3.000000 0,1.000000 1.000000 0,3.000000 1.000000 0,3.000000-1.000000 0,4.000000 1.000000-1,5.000000-4.000000-1,10.000000-6.000000 0,10.000000-6.000000 0,9.000000-6.000000 0,1.000000-2.000000-1,-6.000000 3.000000 0,-6.000000 3.000000 1,-6.000000 4.000000 0,-4.000000 2.000000 0,1.000000 4.000000-1,-1.000000 3.000000 1,1.000000 3.000000 0,1.000000-1.000000 0,3.000000-2.000000 0,3.000000-3.000000 0,4.000000-3.000000 0,1.000000-2.000000 0,0.000000 0.000000 0,0.000000 0.000000 0,0.000000 0.000000 0,1.000000-2.000000 0,4.000000-3.000000 0,3.000000-3.000000 0,3.000000-2.000000 0,1.000000-1.000000 0,1.000000 3.000000 0,-1.000000 3.000000 0,1.000000 4.000000 0,-3.000000 1.000000 0,-2.000000 0.000000 0,-3.000000 0.000000 0,-3.000000 0.000000 0,-2.000000 0.000000 0,0.000000 0.000000-1,0.000000 0.000000 0,0.000000 0.000000-1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16:08"/>
    </inkml:context>
    <inkml:brush xml:id="br0">
      <inkml:brushProperty name="width" value="0.0502068139612675" units="cm"/>
      <inkml:brushProperty name="height" value="0.0502068139612675" units="cm"/>
      <inkml:brushProperty name="color" value="#F2395B"/>
      <inkml:brushProperty name="ignorePressure" value="0"/>
    </inkml:brush>
  </inkml:definitions>
  <inkml:trace contextRef="#ctx0" brushRef="#br0">83700.000000 48050.000000 786,'93.000000'25.000000'17,"-11.000000"0.000000"-3 ,-14.000000 0.000000-3,-11.000000 0.000000-4,-6.000000 1.000000-1,4.000000 4.000000-1,3.000000 3.000000-1,3.000000 3.000000 0,-1.000000-4.000000-1,-2.000000-8.000000 0,-3.000000-10.000000-1,-3.000000-9.000000 0,-2.000000-5.000000-1,0.000000 0.000000 0,0.000000 0.000000 1,0.000000 0.000000-1,0.000000 0.000000 0,0.000000 0.000000 1,0.000000 0.000000-1,0.000000 0.000000 0,0.000000-2.000000 0,0.000000-3.000000 0,0.000000-3.000000 0,0.000000-2.000000 0,1.000000-1.000000-1,4.000000 3.000000 1,3.000000 3.000000 0,3.000000 4.000000 1,1.000000 1.000000-1,1.000000 0.000000 0,-1.000000 0.000000 0,1.000000 0.000000 0,-3.000000-2.000000-1,-2.000000-3.000000 0,-3.000000-3.000000 1,-3.000000-2.000000-1,-2.000000-1.000000 0,0.000000 3.000000 1,0.000000 3.000000-1,0.000000 4.000000 0,1.000000 1.000000 0,4.000000 0.000000 0,3.000000 0.000000 0,3.000000 0.000000-1,1.000000 0.000000 0,1.000000 0.000000 0,-1.000000 0.000000 0,1.000000 0.000000 1,-1.000000 0.000000-1,1.000000 0.000000 2,-1.000000 0.000000 0,1.000000 0.000000 0,1.000000 0.000000 1,3.000000 0.000000 0,3.000000 0.000000-1,4.000000 0.000000 0,-1.000000 0.000000 0,-3.000000 0.000000 0,-3.000000 0.000000 0,-2.000000 0.000000 0,-5.000000 0.000000 0,-2.000000 0.000000 0,-3.000000 0.000000-1,-3.000000 0.000000 1,-2.000000 0.000000-1,0.000000 0.000000 0,0.000000 0.000000 0,0.000000 0.000000 0,0.000000 1.000000-1,0.000000 4.000000 1,0.000000 3.000000 0,0.000000 3.000000-1,1.000000-1.000000 1,4.000000-2.000000 0,3.000000-3.000000 0,3.000000-3.000000-1,3.000000-1.000000 1,3.000000 4.000000 0,3.000000 3.000000 0,4.000000 3.000000 0,1.000000 1.000000 0,0.000000 1.000000 0,0.000000-1.000000 0,0.000000 1.000000 0,-2.000000-1.000000-1,-3.000000 1.000000 1,-3.000000-1.000000-1,-2.000000 1.000000-1,-1.000000-3.000000 1,3.000000-2.000000-1,3.000000-3.000000 1,4.000000-3.000000 1,-3.000000-4.000000-1,-5.000000-3.000000 1,-7.000000-3.000000-1,-5.000000-2.000000 1,-3.000000-3.000000-1,4.000000 1.000000 1,3.000000-1.000000 0,3.000000 1.000000-1,-1.000000-1.000000 1,-2.000000 1.000000-1,-3.000000-1.000000 1,-3.000000 1.000000 0,-2.000000 1.000000 0,0.000000 3.000000 0,0.000000 3.000000 0,0.000000 4.000000 0,1.000000 1.000000 0,4.000000 0.000000-1,3.000000 0.000000 1,3.000000 0.000000 0,4.000000 1.000000-1,7.000000 4.000000-1,6.000000 3.000000-2,7.000000 3.000000-1,0.000000-1.000000 0,-2.000000-2.000000 1,-3.000000-3.000000 1,-3.000000-3.000000 1,-4.000000-2.000000 1,-3.000000 0.000000 3,-3.000000 0.000000 2,-2.000000 0.000000 2,-3.000000 1.000000 1,1.000000 4.000000-2,-1.000000 3.000000-1,1.000000 3.000000 0,-3.000000-1.000000-2,-2.000000-2.000000 1,-3.000000-3.000000 0,-3.000000-3.000000-1,-1.000000-2.000000 1,4.000000 0.000000-1,3.000000 0.000000-1,3.000000 0.000000-1,1.000000-4.000000 0,1.000000-5.000000 0,-1.000000-7.000000-1,1.000000-5.000000 0,1.000000-4.000000-1,3.000000 0.000000 0,3.000000 0.000000 0,4.000000 0.000000 0,1.000000 3.000000 0,0.000000 6.000000 1,0.000000 7.000000-1,0.000000 6.000000 1,-2.000000 3.000000 0,-3.000000 0.000000 0,-3.000000 0.000000 1,-2.000000 0.000000-1,-5.000000 0.000000 1,-2.000000 0.000000 0,-3.000000 0.000000 0,-3.000000 0.000000 0,-1.000000 0.000000 0,4.000000 0.000000 1,3.000000 0.000000 0,3.000000 0.000000 0,-1.000000 4.000000 1,-2.000000 10.000000 0,-3.000000 10.000000 0,-3.000000 9.000000 1,-6.000000 7.000000-1,-5.000000 7.000000-1,-7.000000 6.000000-3,-5.000000 7.000000-1,-4.000000 0.000000 0,0.000000-2.000000 1,0.000000-3.000000 2,0.000000-3.000000 0,3.000000-4.000000 3,6.000000-3.000000 0,7.000000-3.000000 1,6.000000-2.000000 1,6.000000-6.000000 0,6.000000-6.000000-3,7.000000-6.000000-3,6.000000-6.000000-3,1.000000-6.000000-1,-3.000000-2.000000-1,-3.000000-3.000000 1,-2.000000-3.000000 1,-5.000000-2.000000-1,-2.000000 0.000000 2,-3.000000 0.000000 0,-3.000000 0.000000 2,-6.000000 7.000000-1,-5.000000 17.000000 0,-7.000000 15.000000-1,-5.000000 16.000000-1,-8.000000 7.000000 1,-5.000000 1.000000 0,-7.000000-1.000000 2,-5.000000 1.000000 0,-8.000000-1.000000 2,-5.000000 1.000000-1,-7.000000-1.000000 1,-5.000000 1.000000-1,-6.000000 1.000000 1,-3.000000 3.000000-1,-3.000000 3.000000 0,-2.000000 4.000000-1,-1.000000 1.000000 1,3.000000 0.000000-2,3.000000 0.000000 0,4.000000 0.000000-1,1.000000 0.000000 1,0.000000 0.000000 1,0.000000 0.000000 4,0.000000 0.000000 1,0.000000 0.000000 1,0.000000 0.000000 0,0.000000 0.000000-1,0.000000 0.000000-1,1.000000-2.000000 0,4.000000-3.000000-1,3.000000-3.000000 0,3.000000-2.000000-1,1.000000-3.000000 0,1.000000 1.000000 1,-1.000000-1.000000 0,1.000000 1.000000 0,2.000000-3.000000 0,7.000000-2.000000-1,6.000000-3.000000-1,7.000000-3.000000-1,7.000000-7.000000-2,9.000000-9.000000-1,10.000000-10.000000-1,10.000000-8.000000-2,4.000000-8.000000 1,0.000000-2.000000 1,0.000000-3.000000 3,0.000000-3.000000 1,0.000000 2.000000 3,0.000000 10.000000 0,0.000000 10.000000 1,0.000000 9.000000 2,-2.000000 4.000000-1,-3.000000 1.000000 0,-3.000000-1.000000-1,-2.000000 1.000000 0,-5.000000 1.000000-2,-2.000000 3.000000-3,-3.000000 3.000000-1,-3.000000 4.000000-3,-7.000000 1.000000 1,-9.000000 0.000000 3,-10.000000 0.000000 4,-8.000000 0.000000 3,-9.000000 0.000000 1,-6.000000 0.000000-1,-6.000000 0.000000-2,-6.000000 0.000000-1,-4.000000 1.000000-2,1.000000 4.000000 1,-1.000000 3.000000-1,1.000000 3.000000-1,-3.000000-4.000000 1,-2.000000-8.000000 0,-3.000000-10.000000 1,-3.000000-9.000000 1,-2.000000-5.000000 0,0.000000 0.000000 1,0.000000 0.000000 1,0.000000 0.000000 1,1.000000 3.000000 0,4.000000 6.000000 2,3.000000 7.000000 0,3.000000 6.000000 1,1.000000 3.000000 0,1.000000 0.000000 1,-1.000000 0.000000 1,1.000000 0.000000 0,1.000000 0.000000 0,3.000000 0.000000-2,3.000000 0.000000-1,4.000000 0.000000-1,-4.000000-15.000000-5,-9.000000-27.000000-9,-10.000000-28.000000-7,-8.000000-28.000000-9,-1.000000-13.000000-5,9.000000 3.000000-4,10.000000 3.000000-4,10.000000 4.000000-3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08766658604145" units="cm"/>
      <inkml:brushProperty name="height" value="0.0508766658604145" units="cm"/>
      <inkml:brushProperty name="color" value="#F2395B"/>
      <inkml:brushProperty name="ignorePressure" value="0"/>
    </inkml:brush>
  </inkml:definitions>
  <inkml:trace contextRef="#ctx0" brushRef="#br0">41600.000000 15750.000000 896,'95.000000'-46.000000'41,"-9.000000"10.000000"-11 ,-10.000000 10.000000-13,-8.000000 9.000000-10,-6.000000 6.000000-6,1.000000 3.000000 0,-1.000000 3.000000 1,1.000000 4.000000-1,1.000000-1.000000 1,3.000000-3.000000-1,3.000000-3.000000 0,4.000000-2.000000-2,-1.000000 0.000000 0,-3.000000 7.000000-2,-3.000000 6.000000-2,-2.000000 7.000000-1,-1.000000 0.000000-2,3.000000-2.000000-1,3.000000-3.000000-3,4.000000-3.000000-1,-3.000000-6.000000-3,-5.000000-5.000000-4,-7.000000-7.000000-4,-5.000000-5.000000-4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24785034358501" units="cm"/>
      <inkml:brushProperty name="height" value="0.0524785034358501" units="cm"/>
      <inkml:brushProperty name="color" value="#F2395B"/>
      <inkml:brushProperty name="ignorePressure" value="0"/>
    </inkml:brush>
  </inkml:definitions>
  <inkml:trace contextRef="#ctx0" brushRef="#br0">41150.000000 16800.000000 856,'118.000000'0.000000'14,"-11.000000"0.000000"-1 ,-14.000000 0.000000-1,-11.000000 0.000000 0,-7.000000-2.000000-1,0.000000-3.000000 0,0.000000-3.000000-1,0.000000-2.000000 0,-2.000000-3.000000-1,-3.000000 1.000000-1,-3.000000-1.000000-2,-2.000000 1.000000-1,-1.000000-1.000000-2,3.000000 1.000000 1,3.000000-1.000000 1,4.000000 1.000000-1,-1.000000 1.000000 0,-3.000000 3.000000-2,-3.000000 3.000000-1,-2.000000 4.000000-2,-1.000000-1.000000-2,3.000000-3.000000-3,3.000000-3.000000-3,4.000000-2.000000-3,-1.000000-1.000000-1,-3.000000 3.000000-1,-3.000000 3.000000-1,-2.000000 4.000000-1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0-12-30T11:35:30"/>
    </inkml:context>
    <inkml:brush xml:id="br0">
      <inkml:brushProperty name="width" value="0.0502243414521217" units="cm"/>
      <inkml:brushProperty name="height" value="0.0502243414521217" units="cm"/>
      <inkml:brushProperty name="color" value="#F2395B"/>
      <inkml:brushProperty name="ignorePressure" value="0"/>
    </inkml:brush>
  </inkml:definitions>
  <inkml:trace contextRef="#ctx0" brushRef="#br0">41900.000000 14950.000000 908,'1.000000'95.000000'14,"4.000000"-9.000000"-2 ,3.000000-10.000000-3,3.000000-8.000000-1,1.000000 0.000000-2,1.000000 14.000000 0,-1.000000 11.000000 0,1.000000 14.000000 0,-3.000000 5.000000-1,-2.000000 1.000000-2,-3.000000-1.000000-1,-3.000000 1.000000-2,-1.000000-7.000000 0,4.000000-12.000000 0,3.000000-13.000000 1,3.000000-12.000000 1,-1.000000-7.000000 0,-2.000000 1.000000 0,-3.000000-1.000000-1,-3.000000 1.000000 0,-2.000000-1.000000 0,0.000000 1.000000 0,0.000000-1.000000 1,0.000000 1.000000-1,0.000000 4.000000-1,0.000000 9.000000-2,0.000000 10.000000-3,0.000000 10.000000-3,0.000000-1.000000-1,0.000000-9.000000-2,0.000000-10.000000 0,0.000000-8.000000-1,4.000000-23.000000-5,10.000000-34.000000-8,10.000000-35.000000-8,9.000000-33.000000-9,2.000000-15.000000 1,-2.000000 6.000000 10,-3.000000 7.000000 8,-3.000000 6.000000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CCEE1A0-D097-4566-87F6-FF116EA42E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microsoft.com/office/2007/relationships/hdphoto" Target="../media/image1.tiff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a_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 userDrawn="1"/>
        </p:nvSpPr>
        <p:spPr bwMode="gray">
          <a:xfrm>
            <a:off x="0" y="259080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" y="2621208"/>
            <a:ext cx="9142413" cy="994430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华文细黑" pitchFamily="2" charset="-122"/>
                <a:cs typeface="Calibri" pitchFamily="34" charset="0"/>
              </a:defRPr>
            </a:lvl1pPr>
          </a:lstStyle>
          <a:p>
            <a:pPr lvl="0"/>
            <a:r>
              <a:rPr lang="zh-CN" altLang="en-US" noProof="0" dirty="0"/>
              <a:t>请输入标题</a:t>
            </a:r>
            <a:endParaRPr lang="zh-CN" altLang="en-US" noProof="0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64062" y="4259774"/>
            <a:ext cx="5825595" cy="169125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2400" b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华文细黑" pitchFamily="2" charset="-122"/>
                <a:cs typeface="Calibri" pitchFamily="34" charset="0"/>
              </a:defRPr>
            </a:lvl1pPr>
          </a:lstStyle>
          <a:p>
            <a:pPr lvl="0"/>
            <a:r>
              <a:rPr lang="zh-CN" altLang="en-US" noProof="0" dirty="0"/>
              <a:t>姓名</a:t>
            </a:r>
            <a:endParaRPr lang="en-US" altLang="zh-CN" noProof="0" dirty="0"/>
          </a:p>
          <a:p>
            <a:pPr lvl="0"/>
            <a:r>
              <a:rPr lang="zh-CN" altLang="en-US" noProof="0" dirty="0"/>
              <a:t>单位名称</a:t>
            </a:r>
            <a:endParaRPr lang="en-US" altLang="zh-CN" noProof="0" dirty="0"/>
          </a:p>
          <a:p>
            <a:pPr lvl="0"/>
            <a:r>
              <a:rPr lang="zh-CN" altLang="en-US" noProof="0" dirty="0"/>
              <a:t>日期</a:t>
            </a:r>
            <a:endParaRPr lang="zh-CN" altLang="en-US" noProof="0" dirty="0"/>
          </a:p>
        </p:txBody>
      </p:sp>
      <p:sp>
        <p:nvSpPr>
          <p:cNvPr id="14352" name="Line 16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Rectangle 18"/>
          <p:cNvSpPr>
            <a:spLocks noChangeArrowheads="1"/>
          </p:cNvSpPr>
          <p:nvPr userDrawn="1"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4355" name="Rectangle 19"/>
          <p:cNvSpPr>
            <a:spLocks noChangeArrowheads="1"/>
          </p:cNvSpPr>
          <p:nvPr userDrawn="1"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Line 21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0134" y="1123713"/>
            <a:ext cx="5048791" cy="1080000"/>
            <a:chOff x="1969620" y="1276505"/>
            <a:chExt cx="5048791" cy="10800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620" y="1276505"/>
              <a:ext cx="1080000" cy="108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447799"/>
              <a:ext cx="3034151" cy="59206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3147876" y="1978500"/>
              <a:ext cx="3728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Arial" charset="0"/>
                  <a:ea typeface="Arial Unicode MS" pitchFamily="34" charset="-122"/>
                  <a:cs typeface="Arial" charset="0"/>
                </a:rPr>
                <a:t>CHINA UNIVERSITY OF PETROLEUM</a:t>
              </a:r>
              <a:endParaRPr lang="zh-CN" alt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ea typeface="Arial Unicode MS" pitchFamily="34" charset="-122"/>
                <a:cs typeface="Arial" charset="0"/>
              </a:endParaRP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6214727" y="1609539"/>
              <a:ext cx="803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华文细黑" pitchFamily="2" charset="-122"/>
                  <a:cs typeface="Arial" charset="0"/>
                </a:rPr>
                <a:t>(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华文细黑" pitchFamily="2" charset="-122"/>
                  <a:cs typeface="Arial" charset="0"/>
                </a:rPr>
                <a:t>华东</a:t>
              </a:r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华文细黑" pitchFamily="2" charset="-122"/>
                  <a:cs typeface="Arial" charset="0"/>
                </a:rPr>
                <a:t>)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华文细黑" pitchFamily="2" charset="-122"/>
                <a:cs typeface="Arial" charset="0"/>
              </a:endParaRPr>
            </a:p>
          </p:txBody>
        </p:sp>
      </p:grpSp>
      <p:pic>
        <p:nvPicPr>
          <p:cNvPr id="30" name="图片 29" descr="雕塑抽像蓝.gif"/>
          <p:cNvPicPr/>
          <p:nvPr userDrawn="1"/>
        </p:nvPicPr>
        <p:blipFill>
          <a:blip r:embed="rId6" cstate="print">
            <a:lum bright="80000" contrast="-70000"/>
          </a:blip>
          <a:stretch>
            <a:fillRect/>
          </a:stretch>
        </p:blipFill>
        <p:spPr>
          <a:xfrm>
            <a:off x="6444208" y="3688007"/>
            <a:ext cx="2690930" cy="316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6632"/>
            <a:ext cx="9144000" cy="86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085477"/>
            <a:ext cx="7848872" cy="557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08915" y="116632"/>
            <a:ext cx="8235085" cy="8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6741368"/>
            <a:ext cx="9144000" cy="1166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输入理想的程序，输出快乐的人生</a:t>
            </a:r>
            <a:endParaRPr lang="zh-CN" altLang="en-US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" y="188640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华文细黑" pitchFamily="2" charset="-122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ts val="0"/>
        </a:spcBef>
        <a:spcAft>
          <a:spcPts val="600"/>
        </a:spcAft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华文细黑" pitchFamily="2" charset="-122"/>
          <a:cs typeface="Calibri" pitchFamily="34" charset="0"/>
        </a:defRPr>
      </a:lvl1pPr>
      <a:lvl2pPr marL="742950" indent="-285750" algn="l" rtl="0" fontAlgn="base">
        <a:spcBef>
          <a:spcPts val="0"/>
        </a:spcBef>
        <a:spcAft>
          <a:spcPts val="600"/>
        </a:spcAft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华文细黑" pitchFamily="2" charset="-122"/>
          <a:cs typeface="Calibri" pitchFamily="34" charset="0"/>
        </a:defRPr>
      </a:lvl2pPr>
      <a:lvl3pPr marL="1143000" indent="-228600" algn="l" rtl="0" fontAlgn="base">
        <a:spcBef>
          <a:spcPts val="0"/>
        </a:spcBef>
        <a:spcAft>
          <a:spcPts val="600"/>
        </a:spcAft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华文细黑" pitchFamily="2" charset="-122"/>
          <a:cs typeface="Calibri" pitchFamily="34" charset="0"/>
        </a:defRPr>
      </a:lvl3pPr>
      <a:lvl4pPr marL="1600200" indent="-228600" algn="l" rtl="0" fontAlgn="base">
        <a:spcBef>
          <a:spcPts val="0"/>
        </a:spcBef>
        <a:spcAft>
          <a:spcPts val="600"/>
        </a:spcAft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华文细黑" pitchFamily="2" charset="-122"/>
          <a:cs typeface="Calibri" pitchFamily="34" charset="0"/>
        </a:defRPr>
      </a:lvl4pPr>
      <a:lvl5pPr marL="2057400" indent="-228600" algn="l" rtl="0" fontAlgn="base">
        <a:spcBef>
          <a:spcPts val="0"/>
        </a:spcBef>
        <a:spcAft>
          <a:spcPts val="600"/>
        </a:spcAft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华文细黑" pitchFamily="2" charset="-122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.xml"/><Relationship Id="rId8" Type="http://schemas.openxmlformats.org/officeDocument/2006/relationships/customXml" Target="../ink/ink14.xml"/><Relationship Id="rId7" Type="http://schemas.openxmlformats.org/officeDocument/2006/relationships/customXml" Target="../ink/ink13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Relationship Id="rId3" Type="http://schemas.openxmlformats.org/officeDocument/2006/relationships/customXml" Target="../ink/ink9.xml"/><Relationship Id="rId2" Type="http://schemas.openxmlformats.org/officeDocument/2006/relationships/customXml" Target="../ink/ink8.xml"/><Relationship Id="rId10" Type="http://schemas.openxmlformats.org/officeDocument/2006/relationships/slideLayout" Target="../slideLayouts/slideLayout2.xml"/><Relationship Id="rId1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ustomXml" Target="../ink/ink6.xml"/><Relationship Id="rId2" Type="http://schemas.openxmlformats.org/officeDocument/2006/relationships/customXml" Target="../ink/ink5.xml"/><Relationship Id="rId1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选择</a:t>
            </a:r>
            <a:r>
              <a:rPr lang="en-US" altLang="zh-CN" dirty="0"/>
              <a:t>20</a:t>
            </a:r>
            <a:r>
              <a:rPr lang="zh-CN" altLang="en-US" dirty="0"/>
              <a:t>道，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判断</a:t>
            </a:r>
            <a:r>
              <a:rPr lang="en-US" altLang="zh-CN" dirty="0"/>
              <a:t>10</a:t>
            </a:r>
            <a:r>
              <a:rPr lang="zh-CN" altLang="en-US" dirty="0"/>
              <a:t>道，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简答</a:t>
            </a:r>
            <a:r>
              <a:rPr lang="en-US" altLang="zh-CN" dirty="0"/>
              <a:t>2</a:t>
            </a:r>
            <a:r>
              <a:rPr lang="zh-CN" altLang="en-US" dirty="0"/>
              <a:t>道，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文法和语言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语法树和推导、规范推导、最左推导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判断是否是二义文法（两颗语法树）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短语、简单短语</a:t>
            </a:r>
            <a:r>
              <a:rPr lang="zh-CN" altLang="en-US" dirty="0"/>
              <a:t>、</a:t>
            </a:r>
            <a:r>
              <a:rPr lang="zh-CN" altLang="zh-CN" dirty="0"/>
              <a:t>句柄</a:t>
            </a:r>
            <a:r>
              <a:rPr lang="zh-CN" altLang="en-US" dirty="0"/>
              <a:t>、素短语、最左素短语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语法制导翻译写语义规则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中间代码形式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综合</a:t>
            </a:r>
            <a:r>
              <a:rPr lang="en-US" altLang="zh-CN" dirty="0"/>
              <a:t>4</a:t>
            </a:r>
            <a:r>
              <a:rPr lang="zh-CN" altLang="en-US" dirty="0"/>
              <a:t>道，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有限自动机、</a:t>
            </a:r>
            <a:r>
              <a:rPr lang="en-US" altLang="zh-CN" dirty="0"/>
              <a:t>LL(1)</a:t>
            </a:r>
            <a:r>
              <a:rPr lang="zh-CN" altLang="en-US" dirty="0"/>
              <a:t>、算符优先、</a:t>
            </a:r>
            <a:r>
              <a:rPr lang="en-US" altLang="zh-CN" dirty="0"/>
              <a:t>LR</a:t>
            </a:r>
            <a:r>
              <a:rPr lang="zh-CN" altLang="en-US" dirty="0"/>
              <a:t>各</a:t>
            </a:r>
            <a:r>
              <a:rPr lang="en-US" altLang="zh-CN" dirty="0"/>
              <a:t>1</a:t>
            </a:r>
            <a:r>
              <a:rPr lang="zh-CN" altLang="en-US" dirty="0"/>
              <a:t>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——</a:t>
            </a:r>
            <a:r>
              <a:rPr lang="zh-CN" altLang="en-US" dirty="0"/>
              <a:t>预测分析法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设有文法</a:t>
            </a:r>
            <a:r>
              <a:rPr lang="en-US" altLang="zh-CN" dirty="0"/>
              <a:t>G[S]</a:t>
            </a:r>
            <a:r>
              <a:rPr lang="zh-CN" altLang="en-US" dirty="0"/>
              <a:t>：</a:t>
            </a:r>
            <a:r>
              <a:rPr lang="en-US" altLang="zh-CN" dirty="0"/>
              <a:t>S→ </a:t>
            </a:r>
            <a:r>
              <a:rPr lang="en-US" altLang="zh-CN" dirty="0" err="1"/>
              <a:t>SaA|bB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                    </a:t>
            </a:r>
            <a:r>
              <a:rPr lang="en-US" altLang="zh-CN" dirty="0"/>
              <a:t>A→ </a:t>
            </a:r>
            <a:r>
              <a:rPr lang="en-US" altLang="zh-CN" dirty="0" err="1"/>
              <a:t>aB</a:t>
            </a:r>
            <a:r>
              <a:rPr lang="en-US" altLang="zh-CN" dirty="0"/>
              <a:t> |c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                    </a:t>
            </a:r>
            <a:r>
              <a:rPr lang="en-US" altLang="zh-CN" dirty="0"/>
              <a:t>B→ Bb |d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、计算每个非终结符的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 dirty="0"/>
              <a:t>集；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、求每个产生式的</a:t>
            </a:r>
            <a:r>
              <a:rPr lang="en-US" altLang="zh-CN" dirty="0"/>
              <a:t>SELECT</a:t>
            </a:r>
            <a:r>
              <a:rPr lang="zh-CN" altLang="en-US" dirty="0"/>
              <a:t>集；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、构造</a:t>
            </a:r>
            <a:r>
              <a:rPr lang="en-US" altLang="zh-CN" dirty="0"/>
              <a:t>LL(1)</a:t>
            </a:r>
            <a:r>
              <a:rPr lang="zh-CN" altLang="en-US" dirty="0"/>
              <a:t>分析表（终结符排列顺序为：</a:t>
            </a:r>
            <a:r>
              <a:rPr lang="en-US" altLang="zh-CN" dirty="0"/>
              <a:t>a b c d # </a:t>
            </a:r>
            <a:r>
              <a:rPr lang="zh-CN" altLang="en-US" dirty="0"/>
              <a:t>），并判断</a:t>
            </a:r>
            <a:r>
              <a:rPr lang="en-US" altLang="zh-CN" dirty="0"/>
              <a:t>G[S]</a:t>
            </a:r>
            <a:r>
              <a:rPr lang="zh-CN" altLang="en-US" dirty="0"/>
              <a:t>是否为</a:t>
            </a:r>
            <a:r>
              <a:rPr lang="en-US" altLang="zh-CN" dirty="0"/>
              <a:t>LL(1)</a:t>
            </a:r>
            <a:r>
              <a:rPr lang="zh-CN" altLang="en-US" dirty="0"/>
              <a:t>文法；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、若</a:t>
            </a:r>
            <a:r>
              <a:rPr lang="en-US" altLang="zh-CN" dirty="0"/>
              <a:t>G[S]</a:t>
            </a:r>
            <a:r>
              <a:rPr lang="zh-CN" altLang="en-US" dirty="0"/>
              <a:t>是</a:t>
            </a:r>
            <a:r>
              <a:rPr lang="en-US" altLang="zh-CN" dirty="0"/>
              <a:t>LL(1)</a:t>
            </a:r>
            <a:r>
              <a:rPr lang="zh-CN" altLang="en-US" dirty="0"/>
              <a:t>文法，则分析符号串 </a:t>
            </a:r>
            <a:r>
              <a:rPr lang="en-US" altLang="zh-CN" dirty="0" err="1"/>
              <a:t>bdac</a:t>
            </a:r>
            <a:r>
              <a:rPr lang="zh-CN" altLang="en-US" dirty="0"/>
              <a:t>是否为文法的句子并给出分析过程。分析时包含以下</a:t>
            </a:r>
            <a:r>
              <a:rPr lang="en-US" altLang="zh-CN" dirty="0"/>
              <a:t>3</a:t>
            </a:r>
            <a:r>
              <a:rPr lang="zh-CN" altLang="en-US" dirty="0"/>
              <a:t>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步骤       分析栈       输入串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文法改写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消除死循环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改写左递归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P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 | 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β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P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∈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, 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α、β∈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(V</a:t>
            </a:r>
            <a:r>
              <a:rPr lang="en-US" altLang="zh-CN" baseline="-25000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T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∪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)*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+mn-ea"/>
                <a:cs typeface="宋体" charset="-122"/>
              </a:rPr>
              <a:t>改写为：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P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→ 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β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P’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                 	     P’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→ 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</a:rPr>
              <a:t>P’|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宋体" charset="-122"/>
                <a:sym typeface="Symbol" pitchFamily="18" charset="2"/>
              </a:rPr>
              <a:t></a:t>
            </a:r>
            <a:endParaRPr lang="zh-CN" altLang="en-US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消除回溯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	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、提取左因子；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	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、求每个候选的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FIRST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集使其两两不相交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FIRST</a:t>
            </a:r>
            <a:r>
              <a:rPr lang="zh-CN" altLang="en-US" dirty="0"/>
              <a:t>集的算法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FIRST(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) </a:t>
                </a:r>
                <a:r>
                  <a:rPr lang="en-US" altLang="zh-CN" sz="2400" dirty="0"/>
                  <a:t>= {a |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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400" dirty="0"/>
                  <a:t> 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</a:t>
                </a:r>
                <a:r>
                  <a:rPr lang="en-US" altLang="zh-CN" sz="2400" dirty="0"/>
                  <a:t>, a</a:t>
                </a:r>
                <a:r>
                  <a:rPr lang="zh-CN" altLang="zh-CN" sz="2400" dirty="0"/>
                  <a:t>∈</a:t>
                </a: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T</a:t>
                </a:r>
                <a:r>
                  <a:rPr lang="en-US" altLang="zh-CN" sz="2400" dirty="0"/>
                  <a:t>,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</a:t>
                </a:r>
                <a:r>
                  <a:rPr lang="en-US" altLang="zh-CN" sz="2400" dirty="0"/>
                  <a:t>,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</a:t>
                </a:r>
                <a:r>
                  <a:rPr lang="zh-CN" altLang="zh-CN" sz="2400" dirty="0"/>
                  <a:t>∈</a:t>
                </a:r>
                <a:r>
                  <a:rPr lang="en-US" altLang="zh-CN" sz="2400" dirty="0"/>
                  <a:t>V*}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FIRST(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为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从α可能推导出的所有开头终结符号或ε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的集合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若</a:t>
                </a:r>
                <a:r>
                  <a:rPr lang="el-GR" altLang="zh-CN" sz="2400" dirty="0"/>
                  <a:t>α=</a:t>
                </a:r>
                <a:r>
                  <a:rPr lang="en-US" altLang="zh-CN" sz="2400" dirty="0"/>
                  <a:t>a</a:t>
                </a:r>
                <a:r>
                  <a:rPr lang="el-GR" altLang="zh-CN" sz="2400" dirty="0"/>
                  <a:t>α′</a:t>
                </a:r>
                <a:r>
                  <a:rPr lang="zh-CN" altLang="el-GR" sz="2400" dirty="0"/>
                  <a:t>，</a:t>
                </a:r>
                <a:r>
                  <a:rPr lang="zh-CN" altLang="en-US" sz="2400" dirty="0"/>
                  <a:t>且</a:t>
                </a:r>
                <a:r>
                  <a:rPr lang="en-US" altLang="zh-CN" sz="2400" dirty="0" err="1"/>
                  <a:t>a∈V</a:t>
                </a:r>
                <a:r>
                  <a:rPr lang="en-US" altLang="zh-CN" sz="2400" baseline="-25000" dirty="0" err="1"/>
                  <a:t>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 err="1"/>
                  <a:t>a∈FIRST</a:t>
                </a:r>
                <a:r>
                  <a:rPr lang="en-US" altLang="zh-CN" sz="2400" dirty="0"/>
                  <a:t>(</a:t>
                </a:r>
                <a:r>
                  <a:rPr lang="el-GR" altLang="zh-CN" sz="2400" dirty="0"/>
                  <a:t>α)</a:t>
                </a:r>
                <a:r>
                  <a:rPr lang="zh-CN" altLang="el-GR" sz="2400" dirty="0"/>
                  <a:t>；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若</a:t>
                </a:r>
                <a:r>
                  <a:rPr lang="el-GR" altLang="zh-CN" sz="2400" dirty="0"/>
                  <a:t>α=</a:t>
                </a:r>
                <a:r>
                  <a:rPr lang="en-US" altLang="zh-CN" sz="2400" dirty="0"/>
                  <a:t>X</a:t>
                </a:r>
                <a:r>
                  <a:rPr lang="el-GR" altLang="zh-CN" sz="2400" dirty="0"/>
                  <a:t>α′</a:t>
                </a:r>
                <a:r>
                  <a:rPr lang="zh-CN" altLang="el-GR" sz="2400" dirty="0"/>
                  <a:t>，</a:t>
                </a:r>
                <a:r>
                  <a:rPr lang="en-US" altLang="zh-CN" sz="2400" dirty="0"/>
                  <a:t>X∈V</a:t>
                </a:r>
                <a:r>
                  <a:rPr lang="en-US" altLang="zh-CN" sz="2400" baseline="-25000" dirty="0"/>
                  <a:t>N</a:t>
                </a:r>
                <a:r>
                  <a:rPr lang="zh-CN" altLang="en-US" sz="2400" dirty="0"/>
                  <a:t>，且有产生式</a:t>
                </a:r>
                <a:r>
                  <a:rPr lang="en-US" altLang="zh-CN" sz="2400" dirty="0" err="1"/>
                  <a:t>X→b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，则把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加入到</a:t>
                </a:r>
                <a:r>
                  <a:rPr lang="en-US" altLang="zh-CN" sz="2400" dirty="0"/>
                  <a:t>FIRST(</a:t>
                </a:r>
                <a:r>
                  <a:rPr lang="el-GR" altLang="zh-CN" sz="2400" dirty="0"/>
                  <a:t>α)</a:t>
                </a:r>
                <a:r>
                  <a:rPr lang="zh-CN" altLang="en-US" sz="2400" dirty="0"/>
                  <a:t>中；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若</a:t>
                </a:r>
                <a:r>
                  <a:rPr lang="el-GR" altLang="zh-CN" sz="2400" dirty="0"/>
                  <a:t>α=</a:t>
                </a:r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 … X</a:t>
                </a:r>
                <a:r>
                  <a:rPr lang="en-US" altLang="zh-CN" sz="2400" baseline="-25000" dirty="0"/>
                  <a:t>n</a:t>
                </a:r>
                <a:r>
                  <a:rPr lang="el-GR" altLang="zh-CN" sz="2400" dirty="0"/>
                  <a:t>α′</a:t>
                </a:r>
                <a:r>
                  <a:rPr lang="zh-CN" altLang="el-GR" sz="2400" dirty="0"/>
                  <a:t>，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 err="1"/>
                  <a:t>X</a:t>
                </a:r>
                <a:r>
                  <a:rPr lang="en-US" altLang="zh-CN" sz="2400" baseline="-25000" dirty="0" err="1"/>
                  <a:t>i</a:t>
                </a:r>
                <a:r>
                  <a:rPr lang="en-US" altLang="zh-CN" sz="2400" dirty="0" err="1"/>
                  <a:t>∈V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 , 1≤i≤n</a:t>
                </a:r>
                <a:r>
                  <a:rPr lang="zh-CN" altLang="en-US" sz="2400" dirty="0"/>
                  <a:t>；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中的一切非</a:t>
                </a:r>
                <a:r>
                  <a:rPr lang="el-GR" altLang="zh-CN" sz="2000" dirty="0"/>
                  <a:t>ε</a:t>
                </a:r>
                <a:r>
                  <a:rPr lang="zh-CN" altLang="en-US" sz="2000" dirty="0"/>
                  <a:t>的终结符加进</a:t>
                </a:r>
                <a:r>
                  <a:rPr lang="en-US" altLang="zh-CN" sz="2000" dirty="0"/>
                  <a:t>FIRST(</a:t>
                </a:r>
                <a:r>
                  <a:rPr lang="el-GR" altLang="zh-CN" sz="2000" dirty="0"/>
                  <a:t>α)</a:t>
                </a:r>
                <a:r>
                  <a:rPr lang="zh-CN" altLang="el-GR" sz="2000" dirty="0"/>
                  <a:t>；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l-GR" altLang="zh-CN" sz="2000" dirty="0"/>
                  <a:t>ε∈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，则将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中的一切非</a:t>
                </a:r>
                <a:r>
                  <a:rPr lang="el-GR" altLang="zh-CN" sz="2000" dirty="0"/>
                  <a:t>ε</a:t>
                </a:r>
                <a:r>
                  <a:rPr lang="zh-CN" altLang="en-US" sz="2000" dirty="0"/>
                  <a:t>的终结符加进</a:t>
                </a:r>
                <a:r>
                  <a:rPr lang="en-US" altLang="zh-CN" sz="2000" dirty="0"/>
                  <a:t>FIRST(</a:t>
                </a:r>
                <a:r>
                  <a:rPr lang="el-GR" altLang="zh-CN" sz="2000" dirty="0"/>
                  <a:t>α)</a:t>
                </a:r>
                <a:r>
                  <a:rPr lang="zh-CN" altLang="el-GR" sz="2000" dirty="0"/>
                  <a:t>；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l-GR" altLang="zh-CN" sz="2000" dirty="0"/>
                  <a:t>ε∈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且</a:t>
                </a:r>
                <a:r>
                  <a:rPr lang="el-GR" altLang="zh-CN" sz="2000" dirty="0"/>
                  <a:t>ε∈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，则将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3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中的一切非</a:t>
                </a:r>
                <a:r>
                  <a:rPr lang="el-GR" altLang="zh-CN" sz="2000" dirty="0"/>
                  <a:t>ε</a:t>
                </a:r>
                <a:r>
                  <a:rPr lang="zh-CN" altLang="en-US" sz="2000" dirty="0"/>
                  <a:t>的终结符加进</a:t>
                </a:r>
                <a:r>
                  <a:rPr lang="en-US" altLang="zh-CN" sz="2000" dirty="0"/>
                  <a:t>FIRST(</a:t>
                </a:r>
                <a:r>
                  <a:rPr lang="el-GR" altLang="zh-CN" sz="2000" dirty="0"/>
                  <a:t>α)</a:t>
                </a:r>
                <a:r>
                  <a:rPr lang="zh-CN" altLang="el-GR" sz="2000" dirty="0"/>
                  <a:t>；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zh-CN" altLang="en-US" sz="2000" dirty="0"/>
                  <a:t>依此类推，若对于一切</a:t>
                </a:r>
                <a:r>
                  <a:rPr lang="en-US" altLang="zh-CN" sz="2000" dirty="0"/>
                  <a:t>1≤i≤n</a:t>
                </a:r>
                <a:r>
                  <a:rPr lang="zh-CN" altLang="en-US" sz="2000" dirty="0"/>
                  <a:t>，</a:t>
                </a:r>
                <a:r>
                  <a:rPr lang="el-GR" altLang="zh-CN" sz="2000" dirty="0"/>
                  <a:t>ε∈</a:t>
                </a:r>
                <a:r>
                  <a:rPr lang="en-US" altLang="zh-CN" sz="2000" dirty="0"/>
                  <a:t>FIRST(X</a:t>
                </a:r>
                <a:r>
                  <a:rPr lang="en-US" altLang="zh-CN" sz="2000" baseline="-25000" dirty="0"/>
                  <a:t>i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，则将</a:t>
                </a:r>
                <a:r>
                  <a:rPr lang="el-GR" altLang="zh-CN" sz="2000" dirty="0"/>
                  <a:t>ε</a:t>
                </a:r>
                <a:r>
                  <a:rPr lang="zh-CN" altLang="en-US" sz="2000" dirty="0"/>
                  <a:t>加进</a:t>
                </a:r>
                <a:r>
                  <a:rPr lang="en-US" altLang="zh-CN" sz="2000" dirty="0"/>
                  <a:t>FIRST(</a:t>
                </a:r>
                <a:r>
                  <a:rPr lang="el-GR" altLang="zh-CN" sz="2000" dirty="0"/>
                  <a:t>α)</a:t>
                </a:r>
                <a:r>
                  <a:rPr lang="zh-CN" altLang="el-GR" sz="2000" dirty="0"/>
                  <a:t>。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注意：要顺序往下做，直到</a:t>
                </a:r>
                <a:r>
                  <a:rPr lang="en-US" altLang="zh-CN" sz="2400" dirty="0"/>
                  <a:t>FIRST</a:t>
                </a:r>
                <a:r>
                  <a:rPr lang="zh-CN" altLang="en-US" sz="2400" dirty="0"/>
                  <a:t>集不再增大为止。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42" r="-233" b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集的算法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FOLLOW(A) ={</a:t>
                </a:r>
                <a:r>
                  <a:rPr lang="en-US" altLang="zh-CN" dirty="0" err="1"/>
                  <a:t>a|S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dirty="0"/>
                  <a:t>…</a:t>
                </a:r>
                <a:r>
                  <a:rPr lang="en-US" altLang="zh-CN" dirty="0" err="1"/>
                  <a:t>Aa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 ∈V</a:t>
                </a:r>
                <a:r>
                  <a:rPr lang="en-US" altLang="zh-CN" baseline="-25000" dirty="0"/>
                  <a:t>T</a:t>
                </a:r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FOLLOW(A)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：是所有句型中紧接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之后的终结符号或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#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、若为开始符号，则把“</a:t>
                </a:r>
                <a:r>
                  <a:rPr lang="en-US" altLang="zh-CN" dirty="0"/>
                  <a:t>#”</a:t>
                </a:r>
                <a:r>
                  <a:rPr lang="zh-CN" altLang="en-US" dirty="0"/>
                  <a:t>加入</a:t>
                </a:r>
                <a:r>
                  <a:rPr lang="en-US" altLang="zh-CN" dirty="0"/>
                  <a:t>FOLLOW(A)</a:t>
                </a:r>
                <a:r>
                  <a:rPr lang="zh-CN" altLang="en-US" dirty="0"/>
                  <a:t>中；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、若</a:t>
                </a:r>
                <a:r>
                  <a:rPr lang="en-US" altLang="zh-CN" dirty="0" err="1"/>
                  <a:t>B→aAb</a:t>
                </a:r>
                <a:r>
                  <a:rPr lang="en-US" altLang="zh-CN" dirty="0"/>
                  <a:t> (b≠</a:t>
                </a:r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，则把</a:t>
                </a:r>
                <a:r>
                  <a:rPr lang="en-US" altLang="zh-CN" dirty="0"/>
                  <a:t>FIRST(b)-{</a:t>
                </a:r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加入</a:t>
                </a:r>
                <a:r>
                  <a:rPr lang="en-US" altLang="zh-CN" dirty="0"/>
                  <a:t>FOLLOW(A)</a:t>
                </a:r>
                <a:r>
                  <a:rPr lang="zh-CN" altLang="en-US" dirty="0"/>
                  <a:t>中；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3</a:t>
                </a:r>
                <a:r>
                  <a:rPr lang="zh-CN" altLang="en-US" dirty="0"/>
                  <a:t>、若</a:t>
                </a:r>
                <a:r>
                  <a:rPr lang="en-US" altLang="zh-CN" dirty="0"/>
                  <a:t>B → </a:t>
                </a:r>
                <a:r>
                  <a:rPr lang="en-US" altLang="zh-CN" dirty="0" err="1"/>
                  <a:t>aA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B → </a:t>
                </a:r>
                <a:r>
                  <a:rPr lang="en-US" altLang="zh-CN" dirty="0" err="1"/>
                  <a:t>aAb</a:t>
                </a:r>
                <a:r>
                  <a:rPr lang="zh-CN" altLang="en-US" dirty="0"/>
                  <a:t>，且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，则把</a:t>
                </a:r>
                <a:r>
                  <a:rPr lang="en-US" altLang="zh-CN" dirty="0"/>
                  <a:t>FOLLOW(B)</a:t>
                </a:r>
                <a:r>
                  <a:rPr lang="zh-CN" altLang="en-US" dirty="0"/>
                  <a:t>加入</a:t>
                </a:r>
                <a:r>
                  <a:rPr lang="en-US" altLang="zh-CN" dirty="0"/>
                  <a:t>FOLLOW(A)</a:t>
                </a:r>
                <a:r>
                  <a:rPr lang="zh-CN" altLang="en-US" dirty="0"/>
                  <a:t>中。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注意：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FOLLOW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集合中不能有</a:t>
                </a:r>
                <a:r>
                  <a:rPr lang="el-GR" altLang="zh-CN" dirty="0">
                    <a:solidFill>
                      <a:srgbClr val="FF0000"/>
                    </a:solidFill>
                  </a:rPr>
                  <a:t>ε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SELECT</a:t>
            </a:r>
            <a:r>
              <a:rPr lang="zh-CN" altLang="en-US" dirty="0"/>
              <a:t>集的算法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产生式Ａ</a:t>
                </a:r>
                <a:r>
                  <a:rPr lang="en-US" altLang="zh-CN" dirty="0"/>
                  <a:t>→ </a:t>
                </a:r>
                <a:r>
                  <a:rPr lang="el-GR" altLang="zh-CN" dirty="0"/>
                  <a:t>α(</a:t>
                </a:r>
                <a:r>
                  <a:rPr lang="en-US" altLang="zh-CN" dirty="0"/>
                  <a:t>A∈V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，</a:t>
                </a:r>
                <a:r>
                  <a:rPr lang="el-GR" altLang="zh-CN" dirty="0"/>
                  <a:t>α∈</a:t>
                </a:r>
                <a:r>
                  <a:rPr lang="en-US" altLang="zh-CN" dirty="0"/>
                  <a:t>V*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若</a:t>
                </a:r>
                <a:r>
                  <a:rPr lang="el-GR" altLang="zh-CN" dirty="0"/>
                  <a:t>α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⇏</m:t>
                    </m:r>
                  </m:oMath>
                </a14:m>
                <a:r>
                  <a:rPr lang="el-GR" altLang="zh-CN" dirty="0"/>
                  <a:t>ε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SELECT(</a:t>
                </a:r>
                <a:r>
                  <a:rPr lang="zh-CN" altLang="en-US" dirty="0"/>
                  <a:t>Ａ</a:t>
                </a:r>
                <a:r>
                  <a:rPr lang="en-US" altLang="zh-CN" dirty="0"/>
                  <a:t>→ </a:t>
                </a:r>
                <a:r>
                  <a:rPr lang="el-GR" altLang="zh-CN" dirty="0"/>
                  <a:t>α)=</a:t>
                </a:r>
                <a:r>
                  <a:rPr lang="en-US" altLang="zh-CN" dirty="0"/>
                  <a:t>FIRST(</a:t>
                </a:r>
                <a:r>
                  <a:rPr lang="el-GR" altLang="zh-CN" dirty="0"/>
                  <a:t>α)</a:t>
                </a:r>
              </a:p>
              <a:p>
                <a:pPr marL="0" indent="0">
                  <a:buNone/>
                </a:pPr>
                <a:r>
                  <a:rPr lang="el-GR" altLang="zh-CN" dirty="0"/>
                  <a:t>(2)</a:t>
                </a:r>
                <a:r>
                  <a:rPr lang="zh-CN" altLang="en-US" dirty="0"/>
                  <a:t>若</a:t>
                </a:r>
                <a:r>
                  <a:rPr lang="el-GR" altLang="zh-CN" dirty="0"/>
                  <a:t>α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l-GR" altLang="zh-CN" dirty="0"/>
                  <a:t>ε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SELECT(</a:t>
                </a:r>
                <a:r>
                  <a:rPr lang="zh-CN" altLang="en-US" dirty="0"/>
                  <a:t>Ａ</a:t>
                </a:r>
                <a:r>
                  <a:rPr lang="en-US" altLang="zh-CN" dirty="0"/>
                  <a:t>→ </a:t>
                </a:r>
                <a:r>
                  <a:rPr lang="el-GR" altLang="zh-CN" dirty="0"/>
                  <a:t>α)=</a:t>
                </a:r>
                <a:r>
                  <a:rPr lang="en-US" altLang="zh-CN" dirty="0"/>
                  <a:t>FIRST(</a:t>
                </a:r>
                <a:r>
                  <a:rPr lang="el-GR" altLang="zh-CN" dirty="0"/>
                  <a:t>α)-{ε</a:t>
                </a:r>
                <a:r>
                  <a:rPr lang="en-US" altLang="zh-CN" dirty="0"/>
                  <a:t>}∪FOLLOW(A)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一个上下文无关文法是</a:t>
                </a:r>
                <a:r>
                  <a:rPr lang="en-US" altLang="zh-CN" dirty="0"/>
                  <a:t>LL(1)</a:t>
                </a:r>
                <a:r>
                  <a:rPr lang="zh-CN" altLang="en-US" dirty="0"/>
                  <a:t>文法的充要条件是，对每个非终结符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的两个不同的产生式Ａ</a:t>
                </a:r>
                <a:r>
                  <a:rPr lang="en-US" altLang="zh-CN" dirty="0"/>
                  <a:t>→ α</a:t>
                </a:r>
                <a:r>
                  <a:rPr lang="zh-CN" altLang="en-US" dirty="0"/>
                  <a:t>， Ａ</a:t>
                </a:r>
                <a:r>
                  <a:rPr lang="en-US" altLang="zh-CN" dirty="0"/>
                  <a:t>→ β </a:t>
                </a:r>
                <a:r>
                  <a:rPr lang="zh-CN" altLang="en-US" dirty="0"/>
                  <a:t>，满足：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SELECT(</a:t>
                </a:r>
                <a:r>
                  <a:rPr lang="zh-CN" altLang="en-US" dirty="0"/>
                  <a:t>Ａ</a:t>
                </a:r>
                <a:r>
                  <a:rPr lang="en-US" altLang="zh-CN" dirty="0"/>
                  <a:t>→ α) ∩ SELECT(</a:t>
                </a:r>
                <a:r>
                  <a:rPr lang="zh-CN" altLang="en-US" dirty="0"/>
                  <a:t>Ａ</a:t>
                </a:r>
                <a:r>
                  <a:rPr lang="en-US" altLang="zh-CN" dirty="0"/>
                  <a:t>→ β)= Φ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（其中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α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β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不能同时推导出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dirty="0"/>
                  <a:t>）。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553" t="-1311" r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预测分析表的构造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pt-BR" altLang="zh-CN" dirty="0">
                <a:solidFill>
                  <a:srgbClr val="FF0000"/>
                </a:solidFill>
              </a:rPr>
              <a:t>∈</a:t>
            </a:r>
            <a:r>
              <a:rPr lang="en-US" altLang="zh-CN" dirty="0">
                <a:solidFill>
                  <a:srgbClr val="FF0000"/>
                </a:solidFill>
              </a:rPr>
              <a:t>SELECT(</a:t>
            </a:r>
            <a:r>
              <a:rPr lang="en-US" altLang="zh-CN" dirty="0" err="1">
                <a:solidFill>
                  <a:srgbClr val="FF0000"/>
                </a:solidFill>
              </a:rPr>
              <a:t>A→a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，则把Ａ</a:t>
            </a:r>
            <a:r>
              <a:rPr lang="en-US" altLang="zh-CN" dirty="0">
                <a:solidFill>
                  <a:srgbClr val="FF0000"/>
                </a:solidFill>
              </a:rPr>
              <a:t>→a</a:t>
            </a:r>
            <a:r>
              <a:rPr lang="zh-CN" altLang="en-US" dirty="0">
                <a:solidFill>
                  <a:srgbClr val="FF0000"/>
                </a:solidFill>
              </a:rPr>
              <a:t>放入</a:t>
            </a:r>
            <a:r>
              <a:rPr lang="en-US" altLang="zh-CN" dirty="0">
                <a:solidFill>
                  <a:srgbClr val="FF0000"/>
                </a:solidFill>
              </a:rPr>
              <a:t>M[A, a]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产生式的左部及</a:t>
            </a:r>
            <a:r>
              <a:rPr lang="en-US" altLang="zh-CN" dirty="0"/>
              <a:t>→</a:t>
            </a:r>
            <a:r>
              <a:rPr lang="zh-CN" altLang="en-US" dirty="0"/>
              <a:t>可以不写入表中（即</a:t>
            </a:r>
            <a:r>
              <a:rPr lang="zh-CN" altLang="en-US" dirty="0">
                <a:solidFill>
                  <a:srgbClr val="FF0000"/>
                </a:solidFill>
              </a:rPr>
              <a:t>表内只写产生式的右部</a:t>
            </a:r>
            <a:r>
              <a:rPr lang="zh-CN" altLang="en-US" dirty="0"/>
              <a:t>），表内的</a:t>
            </a:r>
            <a:r>
              <a:rPr lang="zh-CN" altLang="en-US" dirty="0">
                <a:solidFill>
                  <a:srgbClr val="FF0000"/>
                </a:solidFill>
              </a:rPr>
              <a:t>空白处为出错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典型习题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4213" y="1085850"/>
          <a:ext cx="784860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——</a:t>
            </a:r>
            <a:r>
              <a:rPr lang="zh-CN" altLang="en-US" dirty="0"/>
              <a:t>算符优先分析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zh-CN" altLang="zh-CN" dirty="0">
                <a:latin typeface="+mn-lt"/>
                <a:ea typeface="+mn-ea"/>
              </a:rPr>
              <a:t>有文法</a:t>
            </a:r>
            <a:r>
              <a:rPr lang="en-US" altLang="zh-CN" dirty="0">
                <a:latin typeface="+mn-lt"/>
                <a:ea typeface="+mn-ea"/>
              </a:rPr>
              <a:t>G[S]</a:t>
            </a:r>
            <a:r>
              <a:rPr lang="zh-CN" altLang="zh-CN" dirty="0">
                <a:latin typeface="+mn-lt"/>
                <a:ea typeface="+mn-ea"/>
              </a:rPr>
              <a:t>：</a:t>
            </a:r>
            <a:r>
              <a:rPr lang="en-US" altLang="zh-CN" dirty="0">
                <a:latin typeface="+mn-lt"/>
                <a:ea typeface="+mn-ea"/>
              </a:rPr>
              <a:t>S→ </a:t>
            </a:r>
            <a:r>
              <a:rPr lang="en-US" altLang="zh-CN" dirty="0" err="1">
                <a:latin typeface="+mn-lt"/>
                <a:ea typeface="+mn-ea"/>
              </a:rPr>
              <a:t>SiA</a:t>
            </a:r>
            <a:r>
              <a:rPr lang="en-US" altLang="zh-CN" dirty="0">
                <a:latin typeface="+mn-lt"/>
                <a:ea typeface="+mn-ea"/>
              </a:rPr>
              <a:t> |A</a:t>
            </a:r>
            <a:endParaRPr lang="zh-CN" altLang="zh-CN" dirty="0">
              <a:latin typeface="+mn-lt"/>
              <a:ea typeface="+mn-ea"/>
            </a:endParaRPr>
          </a:p>
          <a:p>
            <a:pPr marL="0" indent="0" latinLnBrk="1">
              <a:buNone/>
            </a:pPr>
            <a:r>
              <a:rPr lang="en-US" altLang="zh-CN" dirty="0">
                <a:latin typeface="+mn-lt"/>
                <a:ea typeface="+mn-ea"/>
              </a:rPr>
              <a:t>                             A→ A+B| B</a:t>
            </a:r>
            <a:endParaRPr lang="en-US" altLang="zh-CN" dirty="0">
              <a:latin typeface="+mn-lt"/>
              <a:ea typeface="+mn-ea"/>
            </a:endParaRPr>
          </a:p>
          <a:p>
            <a:pPr marL="0" indent="0" latinLnBrk="1">
              <a:buNone/>
            </a:pPr>
            <a:r>
              <a:rPr lang="en-US" altLang="zh-CN" dirty="0">
                <a:latin typeface="+mn-lt"/>
                <a:ea typeface="+mn-ea"/>
              </a:rPr>
              <a:t>                             B</a:t>
            </a:r>
            <a:r>
              <a:rPr lang="en-US" altLang="zh-CN" dirty="0">
                <a:latin typeface="+mn-lt"/>
                <a:ea typeface="+mn-ea"/>
                <a:sym typeface="Wingdings" charset="2"/>
              </a:rPr>
              <a:t> )A* | (</a:t>
            </a:r>
            <a:endParaRPr lang="zh-CN" altLang="zh-CN" dirty="0">
              <a:latin typeface="+mn-lt"/>
              <a:ea typeface="+mn-ea"/>
            </a:endParaRPr>
          </a:p>
          <a:p>
            <a:pPr marL="0" indent="0" latinLnBrk="1">
              <a:buNone/>
            </a:pPr>
            <a:r>
              <a:rPr lang="en-US" altLang="zh-CN" dirty="0">
                <a:latin typeface="+mn-lt"/>
                <a:ea typeface="+mn-ea"/>
              </a:rPr>
              <a:t>1. </a:t>
            </a:r>
            <a:r>
              <a:rPr lang="zh-CN" altLang="zh-CN" dirty="0">
                <a:latin typeface="+mn-lt"/>
                <a:ea typeface="+mn-ea"/>
              </a:rPr>
              <a:t>计算每个非终结符的</a:t>
            </a:r>
            <a:r>
              <a:rPr lang="en-US" altLang="zh-CN" dirty="0">
                <a:latin typeface="+mn-lt"/>
                <a:ea typeface="+mn-ea"/>
              </a:rPr>
              <a:t>FIRSTVT</a:t>
            </a:r>
            <a:r>
              <a:rPr lang="zh-CN" altLang="zh-CN" dirty="0">
                <a:latin typeface="+mn-lt"/>
                <a:ea typeface="+mn-ea"/>
              </a:rPr>
              <a:t>和</a:t>
            </a:r>
            <a:r>
              <a:rPr lang="en-US" altLang="zh-CN" dirty="0">
                <a:latin typeface="+mn-lt"/>
                <a:ea typeface="+mn-ea"/>
              </a:rPr>
              <a:t>LASTVT</a:t>
            </a:r>
            <a:r>
              <a:rPr lang="zh-CN" altLang="zh-CN" dirty="0">
                <a:latin typeface="+mn-lt"/>
                <a:ea typeface="+mn-ea"/>
              </a:rPr>
              <a:t>；</a:t>
            </a:r>
            <a:r>
              <a:rPr lang="en-US" altLang="zh-CN" dirty="0">
                <a:latin typeface="+mn-lt"/>
                <a:ea typeface="+mn-ea"/>
              </a:rPr>
              <a:t> </a:t>
            </a:r>
            <a:endParaRPr lang="zh-CN" altLang="zh-CN" dirty="0">
              <a:latin typeface="+mn-lt"/>
              <a:ea typeface="+mn-ea"/>
            </a:endParaRPr>
          </a:p>
          <a:p>
            <a:pPr marL="0" indent="0" latinLnBrk="1">
              <a:buNone/>
            </a:pPr>
            <a:r>
              <a:rPr lang="en-US" altLang="zh-CN" dirty="0">
                <a:latin typeface="+mn-lt"/>
                <a:ea typeface="+mn-ea"/>
              </a:rPr>
              <a:t>2. </a:t>
            </a:r>
            <a:r>
              <a:rPr lang="zh-CN" altLang="zh-CN" dirty="0">
                <a:latin typeface="+mn-lt"/>
                <a:ea typeface="+mn-ea"/>
              </a:rPr>
              <a:t>构造算符优先关系表（终结符排列顺序为 </a:t>
            </a:r>
            <a:r>
              <a:rPr lang="en-US" altLang="zh-CN" dirty="0">
                <a:latin typeface="+mn-lt"/>
                <a:ea typeface="+mn-ea"/>
              </a:rPr>
              <a:t>i + ) * ( # </a:t>
            </a:r>
            <a:r>
              <a:rPr lang="zh-CN" altLang="zh-CN" dirty="0">
                <a:latin typeface="+mn-lt"/>
                <a:ea typeface="+mn-ea"/>
              </a:rPr>
              <a:t>），并判断是否为算符优先文法；</a:t>
            </a:r>
            <a:endParaRPr lang="en-US" altLang="zh-CN" dirty="0">
              <a:latin typeface="+mn-lt"/>
              <a:ea typeface="+mn-ea"/>
            </a:endParaRPr>
          </a:p>
          <a:p>
            <a:pPr marL="0" indent="0" latinLnBrk="1">
              <a:buNone/>
            </a:pPr>
            <a:r>
              <a:rPr lang="en-US" altLang="zh-CN" dirty="0">
                <a:latin typeface="+mn-lt"/>
                <a:ea typeface="+mn-ea"/>
              </a:rPr>
              <a:t>3 .</a:t>
            </a:r>
            <a:r>
              <a:rPr lang="zh-CN" altLang="en-US" dirty="0">
                <a:latin typeface="+mn-lt"/>
                <a:ea typeface="+mn-ea"/>
              </a:rPr>
              <a:t>如果是</a:t>
            </a:r>
            <a:r>
              <a:rPr lang="en-US" altLang="zh-CN" dirty="0">
                <a:latin typeface="+mn-lt"/>
                <a:ea typeface="+mn-ea"/>
              </a:rPr>
              <a:t>OPG</a:t>
            </a:r>
            <a:r>
              <a:rPr lang="zh-CN" altLang="en-US" dirty="0">
                <a:latin typeface="+mn-lt"/>
                <a:ea typeface="+mn-ea"/>
              </a:rPr>
              <a:t>，分析串</a:t>
            </a:r>
            <a:r>
              <a:rPr lang="en-US" altLang="zh-CN" dirty="0">
                <a:latin typeface="+mn-lt"/>
                <a:ea typeface="+mn-ea"/>
              </a:rPr>
              <a:t>(+(i(</a:t>
            </a:r>
            <a:r>
              <a:rPr lang="zh-CN" altLang="en-US" dirty="0">
                <a:latin typeface="+mn-lt"/>
                <a:ea typeface="+mn-ea"/>
              </a:rPr>
              <a:t>是否是文法的句子；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4. </a:t>
            </a:r>
            <a:r>
              <a:rPr lang="zh-CN" altLang="zh-CN" dirty="0">
                <a:latin typeface="+mn-lt"/>
                <a:ea typeface="+mn-ea"/>
              </a:rPr>
              <a:t>计算</a:t>
            </a:r>
            <a:r>
              <a:rPr lang="en-US" altLang="zh-CN" dirty="0">
                <a:latin typeface="+mn-lt"/>
                <a:ea typeface="+mn-ea"/>
              </a:rPr>
              <a:t>G[S]</a:t>
            </a:r>
            <a:r>
              <a:rPr lang="zh-CN" altLang="zh-CN" dirty="0">
                <a:latin typeface="+mn-lt"/>
                <a:ea typeface="+mn-ea"/>
              </a:rPr>
              <a:t>的优先函数。</a:t>
            </a:r>
            <a:r>
              <a:rPr lang="en-US" altLang="zh-CN" dirty="0">
                <a:latin typeface="+mn-lt"/>
                <a:ea typeface="+mn-ea"/>
              </a:rPr>
              <a:t> 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算符优先关系的定义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6.2	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是一个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不包含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dirty="0"/>
                  <a:t>产生式的算符文法，并设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pt-BR" altLang="zh-CN" dirty="0"/>
                  <a:t>∈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T</a:t>
                </a:r>
                <a:r>
                  <a:rPr lang="en-US" altLang="zh-CN" dirty="0"/>
                  <a:t>; 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</a:t>
                </a:r>
                <a:r>
                  <a:rPr lang="pt-BR" altLang="zh-CN" dirty="0"/>
                  <a:t>∈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，定义算符优先关系：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   b</a:t>
                </a:r>
                <a:r>
                  <a:rPr lang="zh-CN" altLang="en-US" dirty="0"/>
                  <a:t>，当且仅当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中含有形如</a:t>
                </a:r>
                <a:r>
                  <a:rPr lang="en-US" altLang="zh-CN" dirty="0"/>
                  <a:t>A→…ab…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A→…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aBb</a:t>
                </a:r>
                <a:r>
                  <a:rPr lang="zh-CN" altLang="en-US" dirty="0"/>
                  <a:t>的产生式；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⋖</a:t>
                </a:r>
                <a:r>
                  <a:rPr lang="en-US" altLang="zh-CN" dirty="0" err="1"/>
                  <a:t>b</a:t>
                </a:r>
                <a:r>
                  <a:rPr lang="zh-CN" altLang="en-US" dirty="0"/>
                  <a:t>，当且仅当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中含有形如</a:t>
                </a:r>
                <a:r>
                  <a:rPr lang="en-US" altLang="zh-CN" dirty="0"/>
                  <a:t>A→…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aB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的产生式，且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/>
                  <a:t>b…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 err="1"/>
                  <a:t>Cb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⋗</a:t>
                </a:r>
                <a:r>
                  <a:rPr lang="en-US" altLang="zh-CN" dirty="0" err="1"/>
                  <a:t>b</a:t>
                </a:r>
                <a:r>
                  <a:rPr lang="zh-CN" altLang="en-US" dirty="0"/>
                  <a:t>，当且仅当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中含有形如</a:t>
                </a:r>
                <a:r>
                  <a:rPr lang="en-US" altLang="zh-CN" dirty="0"/>
                  <a:t>A→…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Bb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的产生式，且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/>
                  <a:t>…a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/>
                  <a:t>…</a:t>
                </a:r>
                <a:r>
                  <a:rPr lang="en-US" altLang="zh-CN" dirty="0" err="1"/>
                  <a:t>aC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553" t="-1311" r="-3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835696" y="2245056"/>
            <a:ext cx="216000" cy="169333"/>
            <a:chOff x="288418" y="2946400"/>
            <a:chExt cx="216000" cy="169333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FIRSTVT</a:t>
            </a:r>
            <a:r>
              <a:rPr lang="zh-CN" altLang="en-US" dirty="0"/>
              <a:t>的构造算法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FIRSTVT(B)={</a:t>
                </a:r>
                <a:r>
                  <a:rPr lang="en-US" altLang="zh-CN" dirty="0" err="1"/>
                  <a:t>b|B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/>
                  <a:t>b…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 err="1"/>
                  <a:t>Cb</a:t>
                </a:r>
                <a:r>
                  <a:rPr lang="en-US" altLang="zh-CN" dirty="0"/>
                  <a:t>…}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对于非终结符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，往下推导可能出现的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首个算符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若有产生式</a:t>
                </a:r>
                <a:r>
                  <a:rPr lang="en-US" altLang="zh-CN" dirty="0" err="1"/>
                  <a:t>A→a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或</a:t>
                </a:r>
                <a:r>
                  <a:rPr lang="en-US" altLang="zh-CN" dirty="0" err="1"/>
                  <a:t>A→Ba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，则</a:t>
                </a:r>
                <a:r>
                  <a:rPr lang="en-US" altLang="zh-CN" dirty="0" err="1"/>
                  <a:t>a∈FIRSTVT</a:t>
                </a:r>
                <a:r>
                  <a:rPr lang="en-US" altLang="zh-CN" dirty="0"/>
                  <a:t>(A)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若</a:t>
                </a:r>
                <a:r>
                  <a:rPr lang="en-US" altLang="zh-CN" dirty="0" err="1"/>
                  <a:t>a∈FIRSTVT</a:t>
                </a:r>
                <a:r>
                  <a:rPr lang="en-US" altLang="zh-CN" dirty="0"/>
                  <a:t>(B)</a:t>
                </a:r>
                <a:r>
                  <a:rPr lang="zh-CN" altLang="en-US" dirty="0"/>
                  <a:t>，且有产生式</a:t>
                </a:r>
                <a:r>
                  <a:rPr lang="en-US" altLang="zh-CN" dirty="0"/>
                  <a:t>A → B…</a:t>
                </a:r>
                <a:r>
                  <a:rPr lang="zh-CN" altLang="en-US" dirty="0"/>
                  <a:t>，则</a:t>
                </a:r>
                <a:r>
                  <a:rPr lang="en-US" altLang="zh-CN" dirty="0" err="1"/>
                  <a:t>a∈FIRSTVT</a:t>
                </a:r>
                <a:r>
                  <a:rPr lang="en-US" altLang="zh-CN" dirty="0"/>
                  <a:t>(A)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典型习题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4213" y="1085850"/>
          <a:ext cx="784860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LASTVT</a:t>
            </a:r>
            <a:r>
              <a:rPr lang="zh-CN" altLang="en-US" dirty="0"/>
              <a:t>的构造算法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LASTVT(B)={</a:t>
                </a:r>
                <a:r>
                  <a:rPr lang="en-US" altLang="zh-CN" dirty="0" err="1"/>
                  <a:t>a|B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/>
                  <a:t>…a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altLang="zh-CN" dirty="0"/>
                  <a:t>…</a:t>
                </a:r>
                <a:r>
                  <a:rPr lang="en-US" altLang="zh-CN" dirty="0" err="1"/>
                  <a:t>aC</a:t>
                </a:r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对于非终结符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，往下推导可能出现的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末尾算符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若有产生式</a:t>
                </a:r>
                <a:r>
                  <a:rPr lang="en-US" altLang="zh-CN" dirty="0"/>
                  <a:t>A→…a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A→…</a:t>
                </a:r>
                <a:r>
                  <a:rPr lang="en-US" altLang="zh-CN" dirty="0" err="1"/>
                  <a:t>aB</a:t>
                </a:r>
                <a:r>
                  <a:rPr lang="zh-CN" altLang="en-US" dirty="0"/>
                  <a:t>，则</a:t>
                </a:r>
                <a:r>
                  <a:rPr lang="en-US" altLang="zh-CN" dirty="0" err="1"/>
                  <a:t>a∈LASTVT</a:t>
                </a:r>
                <a:r>
                  <a:rPr lang="en-US" altLang="zh-CN" dirty="0"/>
                  <a:t> (A)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若</a:t>
                </a:r>
                <a:r>
                  <a:rPr lang="en-US" altLang="zh-CN" dirty="0" err="1"/>
                  <a:t>a∈LASTVT</a:t>
                </a:r>
                <a:r>
                  <a:rPr lang="en-US" altLang="zh-CN" dirty="0"/>
                  <a:t> (B)</a:t>
                </a:r>
                <a:r>
                  <a:rPr lang="zh-CN" altLang="en-US" dirty="0"/>
                  <a:t>，且有产生式</a:t>
                </a:r>
                <a:r>
                  <a:rPr lang="en-US" altLang="zh-CN" dirty="0"/>
                  <a:t>A → …B</a:t>
                </a:r>
                <a:r>
                  <a:rPr lang="zh-CN" altLang="en-US" dirty="0"/>
                  <a:t>，则</a:t>
                </a:r>
                <a:r>
                  <a:rPr lang="en-US" altLang="zh-CN" dirty="0" err="1"/>
                  <a:t>a∈LASTVT</a:t>
                </a:r>
                <a:r>
                  <a:rPr lang="en-US" altLang="zh-CN" dirty="0"/>
                  <a:t> (A)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构造算符优先关系表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1)       </a:t>
            </a:r>
            <a:r>
              <a:rPr lang="zh-CN" altLang="en-US" dirty="0"/>
              <a:t>关系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）找形如</a:t>
            </a:r>
            <a:r>
              <a:rPr lang="en-US" altLang="zh-CN" dirty="0"/>
              <a:t>A → …</a:t>
            </a:r>
            <a:r>
              <a:rPr lang="en-US" altLang="zh-CN" dirty="0" err="1"/>
              <a:t>aB</a:t>
            </a:r>
            <a:r>
              <a:rPr lang="en-US" altLang="zh-CN" dirty="0"/>
              <a:t>…</a:t>
            </a:r>
            <a:r>
              <a:rPr lang="zh-CN" altLang="en-US" dirty="0"/>
              <a:t>的产生式，列出形如</a:t>
            </a:r>
            <a:r>
              <a:rPr lang="en-US" altLang="zh-CN" dirty="0"/>
              <a:t>…</a:t>
            </a:r>
            <a:r>
              <a:rPr lang="en-US" altLang="zh-CN" dirty="0" err="1"/>
              <a:t>aB</a:t>
            </a:r>
            <a:r>
              <a:rPr lang="en-US" altLang="zh-CN" dirty="0"/>
              <a:t>…</a:t>
            </a:r>
            <a:r>
              <a:rPr lang="zh-CN" altLang="en-US" dirty="0"/>
              <a:t>的符号对的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⋖</a:t>
            </a:r>
            <a:r>
              <a:rPr lang="zh-CN" altLang="en-US" dirty="0"/>
              <a:t>关系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）找形如</a:t>
            </a:r>
            <a:r>
              <a:rPr lang="en-US" altLang="zh-CN" dirty="0"/>
              <a:t>A → …Bb…</a:t>
            </a:r>
            <a:r>
              <a:rPr lang="zh-CN" altLang="en-US" dirty="0"/>
              <a:t>的产生式，列出形如</a:t>
            </a:r>
            <a:r>
              <a:rPr lang="en-US" altLang="zh-CN" dirty="0"/>
              <a:t>…Bb…</a:t>
            </a:r>
            <a:r>
              <a:rPr lang="zh-CN" altLang="en-US" dirty="0"/>
              <a:t>的符号对的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⋗</a:t>
            </a:r>
            <a:r>
              <a:rPr lang="zh-CN" altLang="en-US" dirty="0"/>
              <a:t>关系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31664" y="1268760"/>
            <a:ext cx="216000" cy="169333"/>
            <a:chOff x="288418" y="2946400"/>
            <a:chExt cx="216000" cy="169333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墨迹 7"/>
              <p14:cNvContentPartPr/>
              <p14:nvPr/>
            </p14:nvContentPartPr>
            <p14:xfrm>
              <a:off x="3420776" y="1278679"/>
              <a:ext cx="135680" cy="1644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420776" y="1278679"/>
                <a:ext cx="135680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3383773" y="1365021"/>
              <a:ext cx="170628" cy="1644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383773" y="1365021"/>
                <a:ext cx="170628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3445446" y="1229341"/>
              <a:ext cx="28780" cy="220480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445446" y="1229341"/>
                <a:ext cx="28780" cy="22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1" name="墨迹 10"/>
              <p14:cNvContentPartPr/>
              <p14:nvPr/>
            </p14:nvContentPartPr>
            <p14:xfrm>
              <a:off x="3523564" y="1200561"/>
              <a:ext cx="12335" cy="36592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523564" y="1200561"/>
                <a:ext cx="12335" cy="365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2" name="墨迹 11"/>
              <p14:cNvContentPartPr/>
              <p14:nvPr/>
            </p14:nvContentPartPr>
            <p14:xfrm>
              <a:off x="3607336" y="1218420"/>
              <a:ext cx="146473" cy="21238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607336" y="1218420"/>
                <a:ext cx="146473" cy="21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3856597" y="1254010"/>
              <a:ext cx="86341" cy="411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856597" y="1254010"/>
                <a:ext cx="86341" cy="4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3799036" y="1358854"/>
              <a:ext cx="197352" cy="1439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799036" y="1358854"/>
                <a:ext cx="197352" cy="1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墨迹 14"/>
              <p14:cNvContentPartPr/>
              <p14:nvPr/>
            </p14:nvContentPartPr>
            <p14:xfrm>
              <a:off x="3848374" y="1229341"/>
              <a:ext cx="12334" cy="22202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848374" y="1229341"/>
                <a:ext cx="12334" cy="222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墨迹 15"/>
              <p14:cNvContentPartPr/>
              <p14:nvPr/>
            </p14:nvContentPartPr>
            <p14:xfrm>
              <a:off x="3951161" y="1126553"/>
              <a:ext cx="10279" cy="42965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951161" y="1126553"/>
                <a:ext cx="10279" cy="42965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优先表向优先函数的转化</a:t>
            </a:r>
            <a:r>
              <a:rPr lang="en-US" altLang="zh-CN" sz="3600" dirty="0"/>
              <a:t>—</a:t>
            </a:r>
            <a:r>
              <a:rPr lang="zh-CN" altLang="en-US" sz="3600" dirty="0"/>
              <a:t>逐次加</a:t>
            </a:r>
            <a:r>
              <a:rPr lang="en-US" altLang="zh-CN" sz="3600" dirty="0"/>
              <a:t>1</a:t>
            </a:r>
            <a:r>
              <a:rPr lang="zh-CN" altLang="en-US" sz="3600" dirty="0"/>
              <a:t>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）对所有终结符</a:t>
            </a:r>
            <a:r>
              <a:rPr lang="en-US" altLang="zh-CN" dirty="0"/>
              <a:t>a(</a:t>
            </a:r>
            <a:r>
              <a:rPr lang="zh-CN" altLang="en-US" dirty="0"/>
              <a:t>包括</a:t>
            </a:r>
            <a:r>
              <a:rPr lang="en-US" altLang="zh-CN" dirty="0"/>
              <a:t>#)</a:t>
            </a:r>
            <a:r>
              <a:rPr lang="zh-CN" altLang="en-US" dirty="0"/>
              <a:t>，令</a:t>
            </a:r>
            <a:r>
              <a:rPr lang="en-US" altLang="zh-CN" dirty="0"/>
              <a:t>f(a)</a:t>
            </a:r>
            <a:r>
              <a:rPr lang="zh-CN" altLang="en-US" dirty="0"/>
              <a:t>＝</a:t>
            </a:r>
            <a:r>
              <a:rPr lang="en-US" altLang="zh-CN" dirty="0"/>
              <a:t>g(a)=1(</a:t>
            </a:r>
            <a:r>
              <a:rPr lang="zh-CN" altLang="zh-CN" dirty="0"/>
              <a:t>也可为任意常数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）对所有终结符：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①若</a:t>
            </a:r>
            <a:r>
              <a:rPr lang="en-US" altLang="zh-CN" dirty="0"/>
              <a:t>a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⋗</a:t>
            </a:r>
            <a:r>
              <a:rPr lang="en-US" altLang="zh-CN" dirty="0"/>
              <a:t> b </a:t>
            </a:r>
            <a:r>
              <a:rPr lang="zh-CN" altLang="en-US" dirty="0"/>
              <a:t>而</a:t>
            </a:r>
            <a:r>
              <a:rPr lang="en-US" altLang="zh-CN" dirty="0"/>
              <a:t>f(a)≤g(b)</a:t>
            </a:r>
            <a:r>
              <a:rPr lang="zh-CN" altLang="en-US" dirty="0"/>
              <a:t>，则取</a:t>
            </a:r>
            <a:r>
              <a:rPr lang="en-US" altLang="zh-CN" dirty="0"/>
              <a:t>f(a) =g(b)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②若</a:t>
            </a:r>
            <a:r>
              <a:rPr lang="en-US" altLang="zh-CN" dirty="0"/>
              <a:t>a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⋖</a:t>
            </a:r>
            <a:r>
              <a:rPr lang="en-US" altLang="zh-CN" dirty="0"/>
              <a:t> b </a:t>
            </a:r>
            <a:r>
              <a:rPr lang="zh-CN" altLang="en-US" dirty="0"/>
              <a:t>而</a:t>
            </a:r>
            <a:r>
              <a:rPr lang="en-US" altLang="zh-CN" dirty="0"/>
              <a:t>f(a)≥g(b)</a:t>
            </a:r>
            <a:r>
              <a:rPr lang="zh-CN" altLang="en-US" dirty="0"/>
              <a:t>，则取</a:t>
            </a:r>
            <a:r>
              <a:rPr lang="en-US" altLang="zh-CN" dirty="0"/>
              <a:t>g(b)=f(a)+1</a:t>
            </a:r>
            <a:r>
              <a:rPr lang="zh-CN" altLang="en-US" dirty="0"/>
              <a:t>；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③若</a:t>
            </a:r>
            <a:r>
              <a:rPr lang="en-US" altLang="zh-CN" dirty="0"/>
              <a:t>a     b </a:t>
            </a:r>
            <a:r>
              <a:rPr lang="zh-CN" altLang="en-US" dirty="0"/>
              <a:t>而</a:t>
            </a:r>
            <a:r>
              <a:rPr lang="en-US" altLang="zh-CN" dirty="0"/>
              <a:t>f(a)≠g(b)</a:t>
            </a:r>
            <a:r>
              <a:rPr lang="zh-CN" altLang="en-US" dirty="0"/>
              <a:t>，则取</a:t>
            </a:r>
            <a:r>
              <a:rPr lang="en-US" altLang="zh-CN" dirty="0"/>
              <a:t>f(a)=g(b)=max(f(a),g(b))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）重复步骤</a:t>
            </a:r>
            <a:r>
              <a:rPr lang="en-US" altLang="zh-CN" dirty="0"/>
              <a:t>2</a:t>
            </a:r>
            <a:r>
              <a:rPr lang="zh-CN" altLang="en-US" dirty="0"/>
              <a:t>）直到</a:t>
            </a:r>
            <a:r>
              <a:rPr lang="en-US" altLang="zh-CN" dirty="0"/>
              <a:t>f(a)</a:t>
            </a:r>
            <a:r>
              <a:rPr lang="zh-CN" altLang="en-US" dirty="0"/>
              <a:t>、</a:t>
            </a:r>
            <a:r>
              <a:rPr lang="en-US" altLang="zh-CN" dirty="0"/>
              <a:t>g(b)</a:t>
            </a:r>
            <a:r>
              <a:rPr lang="zh-CN" altLang="en-US" dirty="0"/>
              <a:t>不再改变为止。若存在</a:t>
            </a:r>
            <a:r>
              <a:rPr lang="en-US" altLang="zh-CN" dirty="0"/>
              <a:t>f(a)</a:t>
            </a:r>
            <a:r>
              <a:rPr lang="zh-CN" altLang="en-US" dirty="0"/>
              <a:t>或</a:t>
            </a:r>
            <a:r>
              <a:rPr lang="en-US" altLang="zh-CN" dirty="0"/>
              <a:t>g(b)</a:t>
            </a:r>
            <a:r>
              <a:rPr lang="zh-CN" altLang="en-US" dirty="0"/>
              <a:t>值≥</a:t>
            </a:r>
            <a:r>
              <a:rPr lang="en-US" altLang="zh-CN" dirty="0"/>
              <a:t>2n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为终结符个数）而步骤</a:t>
            </a:r>
            <a:r>
              <a:rPr lang="en-US" altLang="zh-CN" dirty="0"/>
              <a:t>2</a:t>
            </a:r>
            <a:r>
              <a:rPr lang="zh-CN" altLang="en-US" dirty="0"/>
              <a:t>）还未结束，则表明该算符优先文法</a:t>
            </a:r>
            <a:r>
              <a:rPr lang="zh-CN" altLang="en-US" dirty="0">
                <a:solidFill>
                  <a:srgbClr val="FF0000"/>
                </a:solidFill>
              </a:rPr>
              <a:t>不存在优先函数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79712" y="3589563"/>
            <a:ext cx="216000" cy="169333"/>
            <a:chOff x="288418" y="2946400"/>
            <a:chExt cx="216000" cy="169333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墨迹 7"/>
              <p14:cNvContentPartPr/>
              <p14:nvPr/>
            </p14:nvContentPartPr>
            <p14:xfrm>
              <a:off x="3285097" y="4676843"/>
              <a:ext cx="645507" cy="4317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285097" y="4676843"/>
                <a:ext cx="645507" cy="4317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典型习题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4213" y="1085850"/>
          <a:ext cx="784860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——LR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已</a:t>
            </a:r>
            <a:r>
              <a:rPr lang="zh-CN" altLang="zh-CN" sz="2400" dirty="0"/>
              <a:t>知文法 </a:t>
            </a:r>
            <a:r>
              <a:rPr lang="en-US" altLang="zh-CN" sz="2400" dirty="0"/>
              <a:t>G[S]: S → A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	               A → </a:t>
            </a:r>
            <a:r>
              <a:rPr lang="en-US" altLang="zh-CN" sz="2400" dirty="0" err="1"/>
              <a:t>BaBb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DbDa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　　                    </a:t>
            </a:r>
            <a:r>
              <a:rPr lang="en-US" altLang="zh-CN" sz="2400" dirty="0"/>
              <a:t>B → </a:t>
            </a:r>
            <a:r>
              <a:rPr lang="el-GR" altLang="zh-CN" sz="2400" dirty="0"/>
              <a:t>ε</a:t>
            </a:r>
            <a:endParaRPr lang="el-GR" altLang="zh-CN" sz="2400" dirty="0"/>
          </a:p>
          <a:p>
            <a:pPr marL="0" indent="0">
              <a:buNone/>
            </a:pPr>
            <a:r>
              <a:rPr lang="zh-CN" altLang="el-GR" sz="2400" dirty="0"/>
              <a:t>　　</a:t>
            </a:r>
            <a:r>
              <a:rPr lang="en-US" altLang="zh-CN" sz="2400" dirty="0"/>
              <a:t>                    D → </a:t>
            </a:r>
            <a:r>
              <a:rPr lang="el-GR" altLang="zh-CN" sz="2400" dirty="0"/>
              <a:t>ε</a:t>
            </a:r>
            <a:endParaRPr lang="el-GR" altLang="zh-CN" sz="2400" dirty="0"/>
          </a:p>
          <a:p>
            <a:pPr marL="0" lv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zh-CN" sz="2400" dirty="0"/>
              <a:t>判断</a:t>
            </a:r>
            <a:r>
              <a:rPr lang="en-US" altLang="zh-CN" sz="2400" dirty="0"/>
              <a:t>G</a:t>
            </a:r>
            <a:r>
              <a:rPr lang="zh-CN" altLang="zh-CN" sz="2400" dirty="0"/>
              <a:t>是否为</a:t>
            </a:r>
            <a:r>
              <a:rPr lang="en-US" altLang="zh-CN" sz="2400" dirty="0"/>
              <a:t>LR(0)</a:t>
            </a:r>
            <a:r>
              <a:rPr lang="zh-CN" altLang="zh-CN" sz="2400" dirty="0"/>
              <a:t>、</a:t>
            </a:r>
            <a:r>
              <a:rPr lang="en-US" altLang="zh-CN" sz="2400" dirty="0"/>
              <a:t>SLR(1)</a:t>
            </a:r>
            <a:r>
              <a:rPr lang="zh-CN" altLang="zh-CN" sz="2400" dirty="0"/>
              <a:t>、</a:t>
            </a:r>
            <a:r>
              <a:rPr lang="en-US" altLang="zh-CN" sz="2400" dirty="0"/>
              <a:t>LR(1)</a:t>
            </a:r>
            <a:r>
              <a:rPr lang="zh-CN" altLang="zh-CN" sz="2400" dirty="0"/>
              <a:t>、</a:t>
            </a:r>
            <a:r>
              <a:rPr lang="en-US" altLang="zh-CN" sz="2400" dirty="0"/>
              <a:t>LALR(1)</a:t>
            </a:r>
            <a:r>
              <a:rPr lang="zh-CN" altLang="zh-CN" sz="2400" dirty="0"/>
              <a:t>文法，并说明理由；</a:t>
            </a:r>
            <a:r>
              <a:rPr lang="en-US" altLang="zh-CN" sz="2400" b="1" dirty="0"/>
              <a:t> 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zh-CN" sz="2400" dirty="0"/>
              <a:t>从上述可采用的无冲突的分析方法中，选择一种最合适、最简单的方法构造</a:t>
            </a:r>
            <a:r>
              <a:rPr lang="en-US" altLang="zh-CN" sz="2400" dirty="0"/>
              <a:t>LR</a:t>
            </a:r>
            <a:r>
              <a:rPr lang="zh-CN" altLang="zh-CN" sz="2400" dirty="0"/>
              <a:t>分析表（构造时终结符排列顺序为 </a:t>
            </a:r>
            <a:r>
              <a:rPr lang="en-US" altLang="zh-CN" sz="2400" dirty="0"/>
              <a:t>a b # </a:t>
            </a:r>
            <a:r>
              <a:rPr lang="zh-CN" altLang="zh-CN" sz="2400" dirty="0"/>
              <a:t>）；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zh-CN" sz="2400" dirty="0"/>
              <a:t>用构造出的</a:t>
            </a:r>
            <a:r>
              <a:rPr lang="en-US" altLang="zh-CN" sz="2400" dirty="0"/>
              <a:t>LR</a:t>
            </a:r>
            <a:r>
              <a:rPr lang="zh-CN" altLang="zh-CN" sz="2400" dirty="0"/>
              <a:t>分析表，分析符号串 </a:t>
            </a:r>
            <a:r>
              <a:rPr lang="en-US" altLang="zh-CN" sz="2400" dirty="0"/>
              <a:t>baba#</a:t>
            </a:r>
            <a:r>
              <a:rPr lang="zh-CN" altLang="zh-CN" sz="2400" dirty="0"/>
              <a:t>是否为该文法的句子。分析时需包含以下</a:t>
            </a:r>
            <a:r>
              <a:rPr lang="en-US" altLang="zh-CN" sz="2400" dirty="0"/>
              <a:t>4</a:t>
            </a:r>
            <a:r>
              <a:rPr lang="zh-CN" altLang="zh-CN" sz="2400" dirty="0"/>
              <a:t>列： 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         </a:t>
            </a:r>
            <a:r>
              <a:rPr lang="zh-CN" altLang="zh-CN" sz="2400" dirty="0"/>
              <a:t>步骤</a:t>
            </a:r>
            <a:r>
              <a:rPr lang="en-US" altLang="zh-CN" sz="2400" dirty="0"/>
              <a:t>       </a:t>
            </a:r>
            <a:r>
              <a:rPr lang="zh-CN" altLang="zh-CN" sz="2400" dirty="0"/>
              <a:t>状态栈</a:t>
            </a:r>
            <a:r>
              <a:rPr lang="en-US" altLang="zh-CN" sz="2400" dirty="0"/>
              <a:t>       </a:t>
            </a:r>
            <a:r>
              <a:rPr lang="zh-CN" altLang="zh-CN" sz="2400" dirty="0"/>
              <a:t>符号栈</a:t>
            </a:r>
            <a:r>
              <a:rPr lang="en-US" altLang="zh-CN" sz="2400" dirty="0"/>
              <a:t>       </a:t>
            </a:r>
            <a:r>
              <a:rPr lang="zh-CN" altLang="zh-CN" sz="2400" dirty="0"/>
              <a:t>输入串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</a:t>
            </a:r>
            <a:r>
              <a:rPr lang="en-US" altLang="zh-CN" dirty="0"/>
              <a:t>LR</a:t>
            </a:r>
            <a:r>
              <a:rPr lang="zh-CN" altLang="en-US" dirty="0"/>
              <a:t>文法的判断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构造</a:t>
            </a:r>
            <a:r>
              <a:rPr lang="en-US" altLang="zh-CN" sz="2400" dirty="0">
                <a:solidFill>
                  <a:srgbClr val="FF0000"/>
                </a:solidFill>
              </a:rPr>
              <a:t>LR(0)</a:t>
            </a:r>
            <a:r>
              <a:rPr lang="zh-CN" altLang="en-US" sz="2400" dirty="0">
                <a:solidFill>
                  <a:srgbClr val="FF0000"/>
                </a:solidFill>
              </a:rPr>
              <a:t>项目集规范族；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If </a:t>
            </a:r>
            <a:r>
              <a:rPr lang="zh-CN" altLang="en-US" sz="2400" dirty="0"/>
              <a:t>所有的项目集都是</a:t>
            </a:r>
            <a:r>
              <a:rPr lang="zh-CN" altLang="en-US" sz="2400" dirty="0">
                <a:solidFill>
                  <a:srgbClr val="FF0000"/>
                </a:solidFill>
              </a:rPr>
              <a:t>相容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则为</a:t>
            </a:r>
            <a:r>
              <a:rPr lang="en-US" altLang="zh-CN" dirty="0">
                <a:solidFill>
                  <a:srgbClr val="FF0000"/>
                </a:solidFill>
              </a:rPr>
              <a:t>LR(0)</a:t>
            </a:r>
            <a:r>
              <a:rPr lang="zh-CN" altLang="en-US" dirty="0">
                <a:solidFill>
                  <a:srgbClr val="FF0000"/>
                </a:solidFill>
              </a:rPr>
              <a:t>文法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/>
              <a:t>Else if </a:t>
            </a:r>
            <a:r>
              <a:rPr lang="zh-CN" altLang="en-US" sz="2400" dirty="0"/>
              <a:t>冲突可以通过考察非终结符的</a:t>
            </a:r>
            <a:r>
              <a:rPr lang="en-US" altLang="zh-CN" sz="2400" dirty="0">
                <a:solidFill>
                  <a:srgbClr val="FF0000"/>
                </a:solidFill>
              </a:rPr>
              <a:t>FOLLOW</a:t>
            </a:r>
            <a:r>
              <a:rPr lang="zh-CN" altLang="en-US" sz="2400" dirty="0">
                <a:solidFill>
                  <a:srgbClr val="FF0000"/>
                </a:solidFill>
              </a:rPr>
              <a:t>集</a:t>
            </a:r>
            <a:r>
              <a:rPr lang="zh-CN" altLang="en-US" sz="2400" dirty="0"/>
              <a:t>来解决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/>
              <a:t>则为</a:t>
            </a:r>
            <a:r>
              <a:rPr lang="en-US" altLang="zh-CN" dirty="0">
                <a:solidFill>
                  <a:srgbClr val="FF0000"/>
                </a:solidFill>
              </a:rPr>
              <a:t>SLR(1)</a:t>
            </a:r>
            <a:r>
              <a:rPr lang="zh-CN" altLang="en-US" dirty="0">
                <a:solidFill>
                  <a:srgbClr val="FF0000"/>
                </a:solidFill>
              </a:rPr>
              <a:t>文法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/>
              <a:t>Else </a:t>
            </a:r>
            <a:r>
              <a:rPr lang="zh-CN" altLang="en-US" sz="2400" dirty="0">
                <a:solidFill>
                  <a:srgbClr val="FF0000"/>
                </a:solidFill>
              </a:rPr>
              <a:t>构造</a:t>
            </a:r>
            <a:r>
              <a:rPr lang="en-US" altLang="zh-CN" sz="2400" dirty="0">
                <a:solidFill>
                  <a:srgbClr val="FF0000"/>
                </a:solidFill>
              </a:rPr>
              <a:t>LR(1)</a:t>
            </a:r>
            <a:r>
              <a:rPr lang="zh-CN" altLang="en-US" sz="2400" dirty="0">
                <a:solidFill>
                  <a:srgbClr val="FF0000"/>
                </a:solidFill>
              </a:rPr>
              <a:t>项目集规范族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If </a:t>
            </a:r>
            <a:r>
              <a:rPr lang="zh-CN" altLang="en-US" sz="2400" dirty="0"/>
              <a:t>任何项目集中都</a:t>
            </a:r>
            <a:r>
              <a:rPr lang="zh-CN" altLang="en-US" sz="2400" dirty="0">
                <a:solidFill>
                  <a:srgbClr val="FF0000"/>
                </a:solidFill>
              </a:rPr>
              <a:t>不存在动作冲突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则为</a:t>
            </a:r>
            <a:r>
              <a:rPr lang="en-US" altLang="zh-CN" sz="2400" dirty="0">
                <a:solidFill>
                  <a:srgbClr val="FF0000"/>
                </a:solidFill>
              </a:rPr>
              <a:t>LR(1)</a:t>
            </a:r>
            <a:r>
              <a:rPr lang="zh-CN" altLang="en-US" sz="2400" dirty="0">
                <a:solidFill>
                  <a:srgbClr val="FF0000"/>
                </a:solidFill>
              </a:rPr>
              <a:t>文法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LR(1)</a:t>
            </a:r>
            <a:r>
              <a:rPr lang="zh-CN" altLang="en-US" sz="2400" dirty="0"/>
              <a:t>项目集规范族进行</a:t>
            </a:r>
            <a:r>
              <a:rPr lang="zh-CN" altLang="en-US" sz="2400" dirty="0">
                <a:solidFill>
                  <a:srgbClr val="FF0000"/>
                </a:solidFill>
              </a:rPr>
              <a:t>同心集的合并</a:t>
            </a:r>
            <a:endParaRPr lang="en-US" altLang="zh-CN" sz="2400" dirty="0"/>
          </a:p>
          <a:p>
            <a:pPr marL="1371600" lvl="3" indent="0">
              <a:buNone/>
            </a:pPr>
            <a:r>
              <a:rPr lang="zh-CN" altLang="en-US" sz="2400" dirty="0"/>
              <a:t>合并之后</a:t>
            </a:r>
            <a:r>
              <a:rPr lang="zh-CN" altLang="en-US" sz="2400" dirty="0">
                <a:solidFill>
                  <a:srgbClr val="FF0000"/>
                </a:solidFill>
              </a:rPr>
              <a:t>仍不存在冲突</a:t>
            </a:r>
            <a:r>
              <a:rPr lang="zh-CN" altLang="en-US" sz="2400" dirty="0"/>
              <a:t>，则为</a:t>
            </a:r>
            <a:r>
              <a:rPr lang="en-US" altLang="zh-CN" sz="2400" dirty="0">
                <a:solidFill>
                  <a:srgbClr val="FF0000"/>
                </a:solidFill>
              </a:rPr>
              <a:t>LALR(1)</a:t>
            </a:r>
            <a:r>
              <a:rPr lang="zh-CN" altLang="en-US" sz="2400" dirty="0">
                <a:solidFill>
                  <a:srgbClr val="FF0000"/>
                </a:solidFill>
              </a:rPr>
              <a:t>文法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</a:t>
            </a:r>
            <a:r>
              <a:rPr lang="en-US" altLang="zh-CN" dirty="0"/>
              <a:t>LR</a:t>
            </a:r>
            <a:r>
              <a:rPr lang="zh-CN" altLang="en-US" dirty="0"/>
              <a:t>文法的能力范围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4019" y="1085850"/>
          <a:ext cx="784860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拓广文法，增加 </a:t>
            </a:r>
            <a:r>
              <a:rPr lang="en-US" altLang="zh-CN" dirty="0"/>
              <a:t>S’-&gt;S</a:t>
            </a:r>
            <a:r>
              <a:rPr lang="zh-CN" altLang="en-US" dirty="0"/>
              <a:t>，并给产生式编号，求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步：拓广文法</a:t>
            </a:r>
            <a:r>
              <a:rPr lang="zh-CN" altLang="en-US" dirty="0"/>
              <a:t>，增加 </a:t>
            </a:r>
            <a:r>
              <a:rPr lang="en-US" altLang="zh-CN" dirty="0"/>
              <a:t>S’-&gt;S</a:t>
            </a:r>
            <a:r>
              <a:rPr lang="zh-CN" altLang="en-US" dirty="0"/>
              <a:t>，给</a:t>
            </a:r>
            <a:r>
              <a:rPr lang="zh-CN" altLang="zh-CN" dirty="0"/>
              <a:t>产生式编号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步：求非终结符</a:t>
            </a:r>
            <a:r>
              <a:rPr lang="en-US" altLang="zh-CN" dirty="0"/>
              <a:t>S A B D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集。可以不求</a:t>
            </a:r>
            <a:r>
              <a:rPr lang="en-US" altLang="zh-CN" dirty="0"/>
              <a:t>FIRST</a:t>
            </a:r>
            <a:r>
              <a:rPr lang="zh-CN" altLang="zh-CN" dirty="0"/>
              <a:t>集</a:t>
            </a:r>
            <a:r>
              <a:rPr lang="zh-CN" altLang="en-US" dirty="0"/>
              <a:t>；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步：从</a:t>
            </a:r>
            <a:r>
              <a:rPr lang="pt-BR" altLang="zh-CN" dirty="0"/>
              <a:t>S‘</a:t>
            </a:r>
            <a:r>
              <a:rPr lang="en-US" altLang="zh-CN" dirty="0">
                <a:sym typeface="Wingdings" charset="2"/>
              </a:rPr>
              <a:t></a:t>
            </a:r>
            <a:r>
              <a:rPr lang="pt-BR" altLang="zh-CN" dirty="0"/>
              <a:t>•E</a:t>
            </a:r>
            <a:r>
              <a:rPr lang="zh-CN" altLang="zh-CN" dirty="0"/>
              <a:t>开始求</a:t>
            </a:r>
            <a:r>
              <a:rPr lang="en-US" altLang="zh-CN" dirty="0"/>
              <a:t>LR(0)</a:t>
            </a:r>
            <a:r>
              <a:rPr lang="zh-CN" altLang="zh-CN" dirty="0"/>
              <a:t>项目集规范族和状态转换表</a:t>
            </a:r>
            <a:r>
              <a:rPr lang="zh-CN" altLang="en-US" dirty="0"/>
              <a:t>，或者求出识别活前缀的</a:t>
            </a:r>
            <a:r>
              <a:rPr lang="en-US" altLang="zh-CN" dirty="0"/>
              <a:t>DFA</a:t>
            </a:r>
            <a:r>
              <a:rPr lang="zh-CN" altLang="en-US" dirty="0"/>
              <a:t>，二者选其一；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561" y="4869160"/>
            <a:ext cx="5392885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步，观察项目集是否存在冲突；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步，冲突能否通过</a:t>
            </a:r>
            <a:r>
              <a:rPr lang="en-US" altLang="zh-CN" dirty="0"/>
              <a:t>FOLLOW</a:t>
            </a:r>
            <a:r>
              <a:rPr lang="zh-CN" altLang="en-US" dirty="0"/>
              <a:t>集来解决？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步，可以，则构造</a:t>
            </a:r>
            <a:r>
              <a:rPr lang="en-US" altLang="zh-CN" dirty="0"/>
              <a:t>SLR(1)</a:t>
            </a:r>
            <a:r>
              <a:rPr lang="zh-CN" altLang="en-US" dirty="0"/>
              <a:t>方法分析表，跳转到第</a:t>
            </a:r>
            <a:r>
              <a:rPr lang="en-US" altLang="zh-CN" dirty="0"/>
              <a:t>10</a:t>
            </a:r>
            <a:r>
              <a:rPr lang="zh-CN" altLang="en-US" dirty="0"/>
              <a:t>步；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步，否则，构造</a:t>
            </a:r>
            <a:r>
              <a:rPr lang="en-US" altLang="zh-CN" dirty="0"/>
              <a:t>LR(1)</a:t>
            </a:r>
            <a:r>
              <a:rPr lang="zh-CN" altLang="zh-CN" dirty="0"/>
              <a:t>项目集规范族和状态转换表</a:t>
            </a:r>
            <a:r>
              <a:rPr lang="zh-CN" altLang="en-US" dirty="0"/>
              <a:t>，不存在冲突则为</a:t>
            </a:r>
            <a:r>
              <a:rPr lang="en-US" altLang="zh-CN" dirty="0"/>
              <a:t>LR(1)</a:t>
            </a:r>
            <a:r>
              <a:rPr lang="zh-CN" altLang="en-US" dirty="0"/>
              <a:t>文法；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构造</a:t>
            </a:r>
            <a:r>
              <a:rPr lang="en-US" altLang="zh-CN" dirty="0"/>
              <a:t>LR(1)</a:t>
            </a:r>
            <a:r>
              <a:rPr lang="zh-CN" altLang="en-US" dirty="0"/>
              <a:t>项目集的闭包函数，设</a:t>
            </a:r>
            <a:r>
              <a:rPr lang="en-US" altLang="zh-CN" dirty="0"/>
              <a:t>I</a:t>
            </a:r>
            <a:r>
              <a:rPr lang="zh-CN" altLang="en-US" dirty="0"/>
              <a:t>是一个项目集，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sz="2400" dirty="0"/>
              <a:t>①</a:t>
            </a:r>
            <a:r>
              <a:rPr lang="en-US" altLang="zh-CN" sz="2400" dirty="0"/>
              <a:t>I</a:t>
            </a:r>
            <a:r>
              <a:rPr lang="zh-CN" altLang="en-US" sz="2400" dirty="0"/>
              <a:t>的任何项目∈</a:t>
            </a:r>
            <a:r>
              <a:rPr lang="en-US" altLang="zh-CN" sz="2400" dirty="0"/>
              <a:t>CLOSURE(I)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914400" lvl="2" indent="0">
              <a:buNone/>
            </a:pPr>
            <a:r>
              <a:rPr lang="zh-CN" altLang="en-US" sz="2400" dirty="0"/>
              <a:t>②若 </a:t>
            </a:r>
            <a:r>
              <a:rPr lang="en-US" altLang="zh-CN" sz="2400" dirty="0"/>
              <a:t>[A→ </a:t>
            </a:r>
            <a:r>
              <a:rPr lang="el-GR" altLang="zh-CN" sz="2400" dirty="0"/>
              <a:t>α•</a:t>
            </a:r>
            <a:r>
              <a:rPr lang="en-US" altLang="zh-CN" sz="2400" dirty="0"/>
              <a:t>B</a:t>
            </a:r>
            <a:r>
              <a:rPr lang="el-GR" altLang="zh-CN" sz="2400" dirty="0"/>
              <a:t>β, </a:t>
            </a:r>
            <a:r>
              <a:rPr lang="en-US" altLang="zh-CN" sz="2400" dirty="0"/>
              <a:t>a]∈CLOSURE(I)</a:t>
            </a:r>
            <a:r>
              <a:rPr lang="zh-CN" altLang="en-US" sz="2400" dirty="0"/>
              <a:t>，</a:t>
            </a:r>
            <a:r>
              <a:rPr lang="en-US" altLang="zh-CN" sz="2400" dirty="0"/>
              <a:t>B→</a:t>
            </a:r>
            <a:r>
              <a:rPr lang="el-GR" altLang="zh-CN" sz="2400" dirty="0"/>
              <a:t>γ</a:t>
            </a:r>
            <a:r>
              <a:rPr lang="zh-CN" altLang="en-US" sz="2400" dirty="0"/>
              <a:t>是文法的产生式， </a:t>
            </a:r>
            <a:r>
              <a:rPr lang="en-US" altLang="zh-CN" sz="2400" dirty="0" err="1"/>
              <a:t>b∈V</a:t>
            </a:r>
            <a:r>
              <a:rPr lang="en-US" altLang="zh-CN" sz="2400" dirty="0"/>
              <a:t>*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b∈FIRST</a:t>
            </a:r>
            <a:r>
              <a:rPr lang="en-US" altLang="zh-CN" sz="2400" dirty="0"/>
              <a:t>(</a:t>
            </a:r>
            <a:r>
              <a:rPr lang="el-GR" altLang="zh-CN" sz="2400" dirty="0">
                <a:solidFill>
                  <a:srgbClr val="FF0000"/>
                </a:solidFill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/>
              <a:t>)</a:t>
            </a:r>
            <a:r>
              <a:rPr lang="zh-CN" altLang="en-US" sz="2400" dirty="0"/>
              <a:t>，则</a:t>
            </a:r>
            <a:r>
              <a:rPr lang="en-US" altLang="zh-CN" sz="2400" dirty="0"/>
              <a:t>[B→•</a:t>
            </a:r>
            <a:r>
              <a:rPr lang="el-GR" altLang="zh-CN" sz="2400" dirty="0"/>
              <a:t>γ, </a:t>
            </a:r>
            <a:r>
              <a:rPr lang="en-US" altLang="zh-CN" sz="2400" dirty="0"/>
              <a:t>b]∈CLOSURE(I)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914400" lvl="2" indent="0">
              <a:buNone/>
            </a:pPr>
            <a:r>
              <a:rPr lang="zh-CN" altLang="en-US" sz="2400" dirty="0"/>
              <a:t>③重复步骤②，直到</a:t>
            </a:r>
            <a:r>
              <a:rPr lang="en-US" altLang="zh-CN" sz="2400" dirty="0"/>
              <a:t>CLOSURE(I)</a:t>
            </a:r>
            <a:r>
              <a:rPr lang="zh-CN" altLang="en-US" sz="2400" dirty="0"/>
              <a:t>不再扩大。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步，合并所有的同心集；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步，</a:t>
            </a:r>
            <a:r>
              <a:rPr lang="zh-CN" altLang="zh-CN" dirty="0"/>
              <a:t>合并后的集族不含“归约－归约”冲突</a:t>
            </a:r>
            <a:r>
              <a:rPr lang="zh-CN" altLang="en-US" dirty="0"/>
              <a:t>，则为</a:t>
            </a:r>
            <a:r>
              <a:rPr lang="en-US" altLang="zh-CN" dirty="0"/>
              <a:t>LALR(1)</a:t>
            </a:r>
            <a:r>
              <a:rPr lang="zh-CN" altLang="en-US" dirty="0"/>
              <a:t>文法；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步，构造</a:t>
            </a:r>
            <a:r>
              <a:rPr lang="en-US" altLang="zh-CN" dirty="0"/>
              <a:t>LALR(1)</a:t>
            </a:r>
            <a:r>
              <a:rPr lang="zh-CN" altLang="en-US" dirty="0"/>
              <a:t>分析表；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步，分析串是否为文法的句子。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步骤       状态栈       符号栈       输入串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  <a:r>
              <a:rPr lang="en-US" altLang="zh-CN" dirty="0"/>
              <a:t>——</a:t>
            </a:r>
            <a:r>
              <a:rPr lang="zh-CN" altLang="en-US" dirty="0"/>
              <a:t>有限自动机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有正规式 </a:t>
            </a:r>
            <a:r>
              <a:rPr lang="en-US" altLang="zh-CN" dirty="0"/>
              <a:t>aba(</a:t>
            </a:r>
            <a:r>
              <a:rPr lang="en-US" altLang="zh-CN" dirty="0" err="1"/>
              <a:t>a|b</a:t>
            </a:r>
            <a:r>
              <a:rPr lang="en-US" altLang="zh-CN" dirty="0"/>
              <a:t>)*a 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试构造与该正规式等价的</a:t>
            </a:r>
            <a:r>
              <a:rPr lang="en-US" altLang="zh-CN" dirty="0"/>
              <a:t>NFA</a:t>
            </a:r>
            <a:r>
              <a:rPr lang="zh-CN" altLang="zh-CN" dirty="0"/>
              <a:t>，并对其进行确定化、最小化；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写出与最小化以后的</a:t>
            </a:r>
            <a:r>
              <a:rPr lang="en-US" altLang="zh-CN" dirty="0"/>
              <a:t>DFA</a:t>
            </a:r>
            <a:r>
              <a:rPr lang="zh-CN" altLang="zh-CN" dirty="0"/>
              <a:t>等价的正规文法；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写出其识别的正规集（即对应的正规语言）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由正规式构造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85477"/>
            <a:ext cx="7848872" cy="29195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、构造</a:t>
            </a:r>
            <a:r>
              <a:rPr lang="zh-CN" altLang="en-US" dirty="0">
                <a:solidFill>
                  <a:srgbClr val="FF0000"/>
                </a:solidFill>
              </a:rPr>
              <a:t>广义的状态图</a:t>
            </a:r>
            <a:r>
              <a:rPr lang="zh-CN" altLang="en-US" dirty="0"/>
              <a:t>，其中</a:t>
            </a:r>
            <a:r>
              <a:rPr lang="zh-CN" altLang="en-US" dirty="0">
                <a:solidFill>
                  <a:srgbClr val="FF0000"/>
                </a:solidFill>
              </a:rPr>
              <a:t>只有一个初态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和终态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/>
              <a:t>，连接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的有向弧标记为正规式。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对正规式依次进行分解</a:t>
            </a:r>
            <a:r>
              <a:rPr lang="zh-CN" altLang="en-US" dirty="0"/>
              <a:t>，不断加入结点和弧。 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正规式分解规则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84487" y="3057482"/>
            <a:ext cx="2096667" cy="756925"/>
            <a:chOff x="6077534" y="2786582"/>
            <a:chExt cx="2096667" cy="7569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673121" y="2786582"/>
              <a:ext cx="88222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2</a:t>
              </a:r>
              <a:endParaRPr lang="en-US" altLang="zh-CN" sz="2400" baseline="-25000" dirty="0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6077534" y="2904875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  <a:endParaRPr lang="en-US" altLang="zh-CN" sz="2400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7562201" y="2931507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3</a:t>
              </a:r>
              <a:endParaRPr lang="en-US" altLang="zh-CN" sz="2400" dirty="0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6675953" y="3234119"/>
              <a:ext cx="90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6457" y="4191528"/>
            <a:ext cx="2096667" cy="756925"/>
            <a:chOff x="6077534" y="4032002"/>
            <a:chExt cx="2096667" cy="756925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645413" y="4032002"/>
              <a:ext cx="10115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|R</a:t>
              </a:r>
              <a:r>
                <a:rPr lang="en-US" altLang="zh-CN" sz="2400" baseline="-25000" dirty="0"/>
                <a:t>2</a:t>
              </a:r>
              <a:endParaRPr lang="en-US" altLang="zh-CN" sz="2400" baseline="-25000" dirty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077534" y="4150295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  <a:endParaRPr lang="en-US" altLang="zh-CN" sz="2400" dirty="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562201" y="4176927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2</a:t>
              </a:r>
              <a:endParaRPr lang="en-US" altLang="zh-CN" sz="2400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675953" y="4479539"/>
              <a:ext cx="90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76457" y="5358051"/>
            <a:ext cx="2456880" cy="761505"/>
            <a:chOff x="6077534" y="5291549"/>
            <a:chExt cx="2456880" cy="761505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645413" y="5291549"/>
              <a:ext cx="1332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2</a:t>
              </a:r>
              <a:r>
                <a:rPr lang="en-US" altLang="zh-CN" sz="2400" dirty="0"/>
                <a:t>*R</a:t>
              </a:r>
              <a:r>
                <a:rPr lang="en-US" altLang="zh-CN" sz="2400" baseline="-25000" dirty="0"/>
                <a:t>3</a:t>
              </a:r>
              <a:endParaRPr lang="en-US" altLang="zh-CN" sz="2400" baseline="-25000" dirty="0"/>
            </a:p>
            <a:p>
              <a:pPr>
                <a:spcBef>
                  <a:spcPct val="50000"/>
                </a:spcBef>
              </a:pPr>
              <a:endParaRPr lang="en-US" altLang="zh-CN" sz="2400" baseline="-25000" dirty="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6077534" y="5414422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  <a:endParaRPr lang="en-US" altLang="zh-CN" sz="2400" dirty="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7922414" y="5441054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3</a:t>
              </a:r>
              <a:endParaRPr lang="en-US" altLang="zh-CN" sz="2400" dirty="0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675953" y="5743666"/>
              <a:ext cx="12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9" name="燕尾形箭头 88"/>
          <p:cNvSpPr/>
          <p:nvPr/>
        </p:nvSpPr>
        <p:spPr>
          <a:xfrm>
            <a:off x="3775516" y="3339851"/>
            <a:ext cx="860856" cy="39258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箭头 89"/>
          <p:cNvSpPr/>
          <p:nvPr/>
        </p:nvSpPr>
        <p:spPr>
          <a:xfrm>
            <a:off x="3792026" y="4452064"/>
            <a:ext cx="860856" cy="39258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90"/>
          <p:cNvSpPr/>
          <p:nvPr/>
        </p:nvSpPr>
        <p:spPr>
          <a:xfrm>
            <a:off x="3774377" y="5623167"/>
            <a:ext cx="860856" cy="39258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004048" y="3043723"/>
            <a:ext cx="3276000" cy="775264"/>
            <a:chOff x="1371880" y="2777479"/>
            <a:chExt cx="3276000" cy="775264"/>
          </a:xfrm>
        </p:grpSpPr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2091880" y="2786582"/>
              <a:ext cx="5619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1</a:t>
              </a:r>
              <a:endParaRPr lang="en-US" altLang="zh-CN" sz="2400" baseline="-25000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392080" y="2777479"/>
              <a:ext cx="552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2</a:t>
              </a:r>
              <a:endParaRPr lang="en-US" altLang="zh-CN" sz="2400" baseline="-25000" dirty="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1371880" y="2904875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  <a:endParaRPr lang="en-US" altLang="zh-CN" sz="2400" dirty="0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2703880" y="2940743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2</a:t>
              </a:r>
              <a:endParaRPr lang="en-US" altLang="zh-CN" sz="2400"/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4035880" y="293144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3</a:t>
              </a:r>
              <a:endParaRPr lang="en-US" altLang="zh-CN" sz="2400" dirty="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1983880" y="3234119"/>
              <a:ext cx="72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319087" y="3246743"/>
              <a:ext cx="72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95446" y="4099206"/>
            <a:ext cx="3284602" cy="1010406"/>
            <a:chOff x="1371880" y="3936323"/>
            <a:chExt cx="3284602" cy="1010406"/>
          </a:xfrm>
        </p:grpSpPr>
        <p:sp>
          <p:nvSpPr>
            <p:cNvPr id="31" name="Oval 20"/>
            <p:cNvSpPr>
              <a:spLocks noChangeArrowheads="1"/>
            </p:cNvSpPr>
            <p:nvPr/>
          </p:nvSpPr>
          <p:spPr bwMode="auto">
            <a:xfrm>
              <a:off x="1371880" y="4168914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4044482" y="4171303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2</a:t>
              </a:r>
              <a:endParaRPr lang="en-US" altLang="zh-CN" sz="2400"/>
            </a:p>
          </p:txBody>
        </p:sp>
        <p:cxnSp>
          <p:nvCxnSpPr>
            <p:cNvPr id="33" name="AutoShape 25"/>
            <p:cNvCxnSpPr>
              <a:cxnSpLocks noChangeShapeType="1"/>
            </p:cNvCxnSpPr>
            <p:nvPr/>
          </p:nvCxnSpPr>
          <p:spPr bwMode="auto">
            <a:xfrm rot="16200000" flipH="1">
              <a:off x="3012987" y="3139808"/>
              <a:ext cx="2389" cy="2239852"/>
            </a:xfrm>
            <a:prstGeom prst="curvedConnector3">
              <a:avLst>
                <a:gd name="adj1" fmla="val -11387233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6"/>
            <p:cNvCxnSpPr>
              <a:cxnSpLocks noChangeShapeType="1"/>
              <a:stCxn id="31" idx="5"/>
              <a:endCxn id="32" idx="3"/>
            </p:cNvCxnSpPr>
            <p:nvPr/>
          </p:nvCxnSpPr>
          <p:spPr bwMode="auto">
            <a:xfrm rot="16200000" flipH="1">
              <a:off x="3012987" y="3572557"/>
              <a:ext cx="2389" cy="2239852"/>
            </a:xfrm>
            <a:prstGeom prst="curvedConnector3">
              <a:avLst>
                <a:gd name="adj1" fmla="val 9940812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753887" y="3936323"/>
              <a:ext cx="5619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1</a:t>
              </a:r>
              <a:endParaRPr lang="en-US" altLang="zh-CN" sz="2400" baseline="-25000" dirty="0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763231" y="4485064"/>
              <a:ext cx="552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2</a:t>
              </a:r>
              <a:endParaRPr lang="en-US" altLang="zh-CN" sz="2400" baseline="-250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95446" y="5344292"/>
            <a:ext cx="3273411" cy="1240450"/>
            <a:chOff x="1374469" y="5373766"/>
            <a:chExt cx="3273411" cy="1240450"/>
          </a:xfrm>
        </p:grpSpPr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374469" y="552257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  <a:endParaRPr lang="en-US" altLang="zh-CN" sz="2400" dirty="0"/>
            </a:p>
          </p:txBody>
        </p:sp>
        <p:cxnSp>
          <p:nvCxnSpPr>
            <p:cNvPr id="39" name="AutoShape 42"/>
            <p:cNvCxnSpPr>
              <a:cxnSpLocks noChangeShapeType="1"/>
              <a:stCxn id="42" idx="3"/>
              <a:endCxn id="42" idx="5"/>
            </p:cNvCxnSpPr>
            <p:nvPr/>
          </p:nvCxnSpPr>
          <p:spPr bwMode="auto">
            <a:xfrm rot="16200000" flipH="1">
              <a:off x="3009880" y="5843030"/>
              <a:ext cx="12700" cy="432750"/>
            </a:xfrm>
            <a:prstGeom prst="curvedConnector3">
              <a:avLst>
                <a:gd name="adj1" fmla="val 250570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2091880" y="5382869"/>
              <a:ext cx="5619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1</a:t>
              </a:r>
              <a:endParaRPr lang="en-US" altLang="zh-CN" sz="2400" baseline="-25000" dirty="0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392080" y="5373766"/>
              <a:ext cx="552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3</a:t>
              </a:r>
              <a:endParaRPr lang="en-US" altLang="zh-CN" sz="2400" baseline="-25000" dirty="0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2703880" y="5537030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2</a:t>
              </a:r>
              <a:endParaRPr lang="en-US" altLang="zh-CN" sz="2400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035880" y="5527735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dirty="0"/>
                <a:t>3</a:t>
              </a:r>
              <a:endParaRPr lang="en-US" altLang="zh-CN" sz="2400" dirty="0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983880" y="5830406"/>
              <a:ext cx="72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319087" y="5843030"/>
              <a:ext cx="72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2477562" y="6152551"/>
              <a:ext cx="5526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2</a:t>
              </a:r>
              <a:endParaRPr lang="en-US" altLang="zh-CN" sz="2400" baseline="-250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确定化</a:t>
            </a:r>
            <a:r>
              <a:rPr lang="en-US" altLang="zh-CN" dirty="0"/>
              <a:t>——</a:t>
            </a:r>
            <a:r>
              <a:rPr lang="zh-CN" altLang="en-US" dirty="0"/>
              <a:t>子集法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）构造一张表，它共有</a:t>
            </a:r>
            <a:r>
              <a:rPr lang="en-US" altLang="zh-CN" dirty="0">
                <a:solidFill>
                  <a:srgbClr val="FF0000"/>
                </a:solidFill>
              </a:rPr>
              <a:t>|Σ|+1</a:t>
            </a:r>
            <a:r>
              <a:rPr lang="zh-CN" altLang="en-US" dirty="0"/>
              <a:t>列（</a:t>
            </a:r>
            <a:r>
              <a:rPr lang="en-US" altLang="zh-CN" dirty="0"/>
              <a:t>Σ={a, b, c}</a:t>
            </a:r>
            <a:r>
              <a:rPr lang="zh-CN" altLang="en-US" dirty="0"/>
              <a:t>）；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）第一行第一列为</a:t>
            </a:r>
            <a:r>
              <a:rPr lang="en-US" altLang="zh-CN" dirty="0"/>
              <a:t>ε-closure({S})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</a:t>
            </a:r>
            <a:r>
              <a:rPr lang="en-US" altLang="zh-CN" dirty="0"/>
              <a:t>Ia</a:t>
            </a:r>
            <a:r>
              <a:rPr lang="zh-CN" altLang="en-US" dirty="0"/>
              <a:t>、</a:t>
            </a:r>
            <a:r>
              <a:rPr lang="en-US" altLang="zh-CN" dirty="0" err="1"/>
              <a:t>Ib</a:t>
            </a:r>
            <a:r>
              <a:rPr lang="zh-CN" altLang="en-US" dirty="0"/>
              <a:t>、</a:t>
            </a:r>
            <a:r>
              <a:rPr lang="en-US" altLang="zh-CN" dirty="0" err="1"/>
              <a:t>Ic</a:t>
            </a:r>
            <a:r>
              <a:rPr lang="zh-CN" altLang="en-US" dirty="0"/>
              <a:t>并检查，未在第一列出现过者，填入下行首列；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）重复步骤（</a:t>
            </a:r>
            <a:r>
              <a:rPr lang="en-US" altLang="zh-CN" dirty="0"/>
              <a:t>3</a:t>
            </a:r>
            <a:r>
              <a:rPr lang="zh-CN" altLang="en-US" dirty="0"/>
              <a:t>）；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）将状态子集重新命名。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包含原初始状态的状态子集为</a:t>
            </a:r>
            <a:r>
              <a:rPr lang="en-US" altLang="zh-CN" dirty="0"/>
              <a:t>DFA  M</a:t>
            </a:r>
            <a:r>
              <a:rPr lang="zh-CN" altLang="en-US" dirty="0"/>
              <a:t>的初态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包含原终止状态的状态子集为</a:t>
            </a:r>
            <a:r>
              <a:rPr lang="en-US" altLang="zh-CN" dirty="0"/>
              <a:t>DFA  M</a:t>
            </a:r>
            <a:r>
              <a:rPr lang="zh-CN" altLang="en-US" dirty="0"/>
              <a:t>的终态。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</a:t>
            </a:r>
            <a:r>
              <a:rPr lang="en-US" altLang="zh-CN" dirty="0"/>
              <a:t>——</a:t>
            </a:r>
            <a:r>
              <a:rPr lang="zh-CN" altLang="en-US" dirty="0"/>
              <a:t>分割法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）将所有状态分成两个子集：</a:t>
            </a:r>
            <a:r>
              <a:rPr lang="zh-CN" altLang="en-US" dirty="0">
                <a:solidFill>
                  <a:srgbClr val="FF0000"/>
                </a:solidFill>
              </a:rPr>
              <a:t>终态集和非终态集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把等价的状态构成一个子集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若不等价继续划分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）结束后，</a:t>
            </a:r>
            <a:r>
              <a:rPr lang="zh-CN" altLang="en-US" dirty="0">
                <a:solidFill>
                  <a:srgbClr val="FF0000"/>
                </a:solidFill>
              </a:rPr>
              <a:t>重新标号或从每个子集中选一个状态做代表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两个状态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等价，需满足：</a:t>
            </a:r>
            <a:r>
              <a:rPr lang="en-US" altLang="zh-CN" dirty="0"/>
              <a:t>(</a:t>
            </a:r>
            <a:r>
              <a:rPr lang="zh-CN" altLang="en-US" dirty="0"/>
              <a:t>或可区别：不满足）</a:t>
            </a:r>
            <a:endParaRPr lang="zh-CN" altLang="en-US" dirty="0"/>
          </a:p>
          <a:p>
            <a:pPr lvl="1"/>
            <a:r>
              <a:rPr lang="zh-CN" altLang="en-US" dirty="0"/>
              <a:t>一致性条件</a:t>
            </a:r>
            <a:r>
              <a:rPr lang="en-US" altLang="zh-CN" dirty="0"/>
              <a:t>——</a:t>
            </a:r>
            <a:r>
              <a:rPr lang="zh-CN" altLang="en-US" dirty="0"/>
              <a:t>同是终态或同是非终态；</a:t>
            </a:r>
            <a:endParaRPr lang="zh-CN" altLang="en-US" dirty="0"/>
          </a:p>
          <a:p>
            <a:pPr lvl="1"/>
            <a:r>
              <a:rPr lang="zh-CN" altLang="en-US" dirty="0"/>
              <a:t>蔓延性条件</a:t>
            </a:r>
            <a:r>
              <a:rPr lang="en-US" altLang="zh-CN" dirty="0"/>
              <a:t>——</a:t>
            </a:r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出发读入某个</a:t>
            </a:r>
            <a:r>
              <a:rPr lang="en-US" altLang="zh-CN" dirty="0"/>
              <a:t>a(a ∈Σ)</a:t>
            </a:r>
            <a:r>
              <a:rPr lang="zh-CN" altLang="en-US" dirty="0"/>
              <a:t>和从</a:t>
            </a:r>
            <a:r>
              <a:rPr lang="en-US" altLang="zh-CN" dirty="0"/>
              <a:t>t</a:t>
            </a:r>
            <a:r>
              <a:rPr lang="zh-CN" altLang="en-US" dirty="0"/>
              <a:t>出发读入某个</a:t>
            </a:r>
            <a:r>
              <a:rPr lang="en-US" altLang="zh-CN" dirty="0"/>
              <a:t>a</a:t>
            </a:r>
            <a:r>
              <a:rPr lang="zh-CN" altLang="en-US" dirty="0"/>
              <a:t>到达的状态等价或都能到达终态。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513036" y="5188726"/>
              <a:ext cx="1496589" cy="2878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513036" y="5188726"/>
                <a:ext cx="1496589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1447251" y="4806356"/>
              <a:ext cx="98677" cy="42554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447251" y="4806356"/>
                <a:ext cx="98677" cy="425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1566485" y="4789910"/>
              <a:ext cx="1544386" cy="43633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566485" y="4789910"/>
                <a:ext cx="1544386" cy="43633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NFA </a:t>
            </a:r>
            <a:r>
              <a:rPr lang="zh-CN" altLang="en-US" dirty="0"/>
              <a:t>构造正规文法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NFA</a:t>
            </a:r>
            <a:r>
              <a:rPr lang="zh-CN" altLang="en-US" dirty="0"/>
              <a:t>的字母表为文法的终结符号集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T 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NFA</a:t>
            </a:r>
            <a:r>
              <a:rPr lang="zh-CN" altLang="en-US" dirty="0"/>
              <a:t>的状态集为文法的非终结符号集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N 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NFA</a:t>
            </a:r>
            <a:r>
              <a:rPr lang="zh-CN" altLang="en-US" dirty="0"/>
              <a:t>的初态对应于文法的开始符号（如果</a:t>
            </a:r>
            <a:r>
              <a:rPr lang="en-US" altLang="zh-CN" dirty="0"/>
              <a:t>M</a:t>
            </a:r>
            <a:r>
              <a:rPr lang="zh-CN" altLang="en-US" dirty="0"/>
              <a:t>有多个初态，应先拓广</a:t>
            </a:r>
            <a:r>
              <a:rPr lang="en-US" altLang="zh-CN" dirty="0"/>
              <a:t>NFA</a:t>
            </a:r>
            <a:r>
              <a:rPr lang="zh-CN" altLang="en-US" dirty="0"/>
              <a:t>，引入新初态</a:t>
            </a:r>
            <a:r>
              <a:rPr lang="en-US" altLang="zh-CN" dirty="0"/>
              <a:t>X</a:t>
            </a:r>
            <a:r>
              <a:rPr lang="zh-CN" altLang="en-US" dirty="0"/>
              <a:t>）；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NFA</a:t>
            </a:r>
            <a:r>
              <a:rPr lang="zh-CN" altLang="en-US" dirty="0"/>
              <a:t>的转换函数</a:t>
            </a:r>
            <a:r>
              <a:rPr lang="en-US" altLang="zh-CN" dirty="0">
                <a:solidFill>
                  <a:srgbClr val="FF0000"/>
                </a:solidFill>
              </a:rPr>
              <a:t>f(</a:t>
            </a:r>
            <a:r>
              <a:rPr lang="en-US" altLang="zh-CN" dirty="0" err="1">
                <a:solidFill>
                  <a:srgbClr val="FF0000"/>
                </a:solidFill>
              </a:rPr>
              <a:t>A,t</a:t>
            </a:r>
            <a:r>
              <a:rPr lang="en-US" altLang="zh-CN" dirty="0">
                <a:solidFill>
                  <a:srgbClr val="FF0000"/>
                </a:solidFill>
              </a:rPr>
              <a:t>)=B</a:t>
            </a:r>
            <a:r>
              <a:rPr lang="zh-CN" altLang="en-US" dirty="0"/>
              <a:t>，写成一个产生式</a:t>
            </a:r>
            <a:r>
              <a:rPr lang="en-US" altLang="zh-CN" dirty="0">
                <a:solidFill>
                  <a:srgbClr val="FF0000"/>
                </a:solidFill>
              </a:rPr>
              <a:t>A → </a:t>
            </a:r>
            <a:r>
              <a:rPr lang="en-US" altLang="zh-CN" dirty="0" err="1">
                <a:solidFill>
                  <a:srgbClr val="FF0000"/>
                </a:solidFill>
              </a:rPr>
              <a:t>tB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）对</a:t>
            </a:r>
            <a:r>
              <a:rPr lang="en-US" altLang="zh-CN" dirty="0"/>
              <a:t>NFA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终态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/>
              <a:t>，增加一个产生式</a:t>
            </a:r>
            <a:r>
              <a:rPr lang="en-US" altLang="zh-CN" dirty="0">
                <a:solidFill>
                  <a:srgbClr val="FF0000"/>
                </a:solidFill>
              </a:rPr>
              <a:t>Z → ε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825107" y="4356145"/>
              <a:ext cx="877808" cy="71952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825107" y="4356145"/>
                <a:ext cx="877808" cy="71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6770116" y="3941396"/>
              <a:ext cx="112552" cy="42913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770116" y="3941396"/>
                <a:ext cx="112552" cy="429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6882668" y="3951161"/>
              <a:ext cx="952458" cy="45586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882668" y="3951161"/>
                <a:ext cx="952458" cy="45586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zh-CN" altLang="zh-CN" sz="3200" dirty="0"/>
              <a:t>写出其识别的正规集（即对应的正规语言）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L(M)={</a:t>
            </a:r>
            <a:r>
              <a:rPr lang="zh-CN" altLang="zh-CN" dirty="0"/>
              <a:t>以</a:t>
            </a:r>
            <a:r>
              <a:rPr lang="en-US" altLang="zh-CN" dirty="0"/>
              <a:t>aba</a:t>
            </a:r>
            <a:r>
              <a:rPr lang="zh-CN" altLang="zh-CN" dirty="0"/>
              <a:t>开头、以</a:t>
            </a:r>
            <a:r>
              <a:rPr lang="en-US" altLang="zh-CN" dirty="0"/>
              <a:t>a</a:t>
            </a:r>
            <a:r>
              <a:rPr lang="zh-CN" altLang="zh-CN" dirty="0"/>
              <a:t>结尾的由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组成的字符串</a:t>
            </a: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典型习题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4213" y="1085850"/>
          <a:ext cx="784860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文细黑+Calibri">
      <a:majorFont>
        <a:latin typeface="Calibri"/>
        <a:ea typeface="华文细黑"/>
        <a:cs typeface=""/>
      </a:majorFont>
      <a:minorFont>
        <a:latin typeface="Calibri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222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华文细黑</vt:lpstr>
      <vt:lpstr>Arial Unicode MS</vt:lpstr>
      <vt:lpstr>Symbol</vt:lpstr>
      <vt:lpstr>Cambria Math</vt:lpstr>
      <vt:lpstr>1_默认设计模板</vt:lpstr>
      <vt:lpstr>题型</vt:lpstr>
      <vt:lpstr>典型习题</vt:lpstr>
      <vt:lpstr>词法分析——有限自动机</vt:lpstr>
      <vt:lpstr>由正规式构造NFA</vt:lpstr>
      <vt:lpstr>NFA确定化——子集法</vt:lpstr>
      <vt:lpstr>DFA最小化——分割法</vt:lpstr>
      <vt:lpstr>由NFA 构造正规文法</vt:lpstr>
      <vt:lpstr>3、写出其识别的正规集（即对应的正规语言）</vt:lpstr>
      <vt:lpstr>典型习题</vt:lpstr>
      <vt:lpstr>语法分析——预测分析法</vt:lpstr>
      <vt:lpstr>文法改写</vt:lpstr>
      <vt:lpstr>计算FIRST集的算法</vt:lpstr>
      <vt:lpstr>计算FOLLOW集的算法</vt:lpstr>
      <vt:lpstr>计算SELECT集的算法</vt:lpstr>
      <vt:lpstr>预测分析表的构造</vt:lpstr>
      <vt:lpstr>典型习题</vt:lpstr>
      <vt:lpstr>语法分析——算符优先分析</vt:lpstr>
      <vt:lpstr>算符优先关系的定义</vt:lpstr>
      <vt:lpstr>FIRSTVT的构造算法</vt:lpstr>
      <vt:lpstr>LASTVT的构造算法</vt:lpstr>
      <vt:lpstr>构造算符优先关系表</vt:lpstr>
      <vt:lpstr>优先表向优先函数的转化—逐次加1法</vt:lpstr>
      <vt:lpstr>典型习题</vt:lpstr>
      <vt:lpstr>语法分析——LR分析</vt:lpstr>
      <vt:lpstr>四种LR文法的判断</vt:lpstr>
      <vt:lpstr>四种LR文法的能力范围</vt:lpstr>
      <vt:lpstr>解题步骤</vt:lpstr>
      <vt:lpstr>解题步骤</vt:lpstr>
      <vt:lpstr>解题步骤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程序设计语言C复习回顾</dc:title>
  <dc:creator>sun</dc:creator>
  <cp:lastModifiedBy>iPad</cp:lastModifiedBy>
  <cp:revision>678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2052-11.2.0</vt:lpwstr>
  </property>
</Properties>
</file>