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38"/>
  </p:notesMasterIdLst>
  <p:handoutMasterIdLst>
    <p:handoutMasterId r:id="rId39"/>
  </p:handoutMasterIdLst>
  <p:sldIdLst>
    <p:sldId id="299" r:id="rId2"/>
    <p:sldId id="300" r:id="rId3"/>
    <p:sldId id="335" r:id="rId4"/>
    <p:sldId id="303" r:id="rId5"/>
    <p:sldId id="304" r:id="rId6"/>
    <p:sldId id="305" r:id="rId7"/>
    <p:sldId id="306" r:id="rId8"/>
    <p:sldId id="307" r:id="rId9"/>
    <p:sldId id="308" r:id="rId10"/>
    <p:sldId id="337" r:id="rId11"/>
    <p:sldId id="338" r:id="rId12"/>
    <p:sldId id="309" r:id="rId13"/>
    <p:sldId id="310" r:id="rId14"/>
    <p:sldId id="311" r:id="rId15"/>
    <p:sldId id="312" r:id="rId16"/>
    <p:sldId id="313" r:id="rId17"/>
    <p:sldId id="336" r:id="rId18"/>
    <p:sldId id="314" r:id="rId19"/>
    <p:sldId id="315" r:id="rId20"/>
    <p:sldId id="316" r:id="rId21"/>
    <p:sldId id="317" r:id="rId22"/>
    <p:sldId id="318" r:id="rId23"/>
    <p:sldId id="319" r:id="rId24"/>
    <p:sldId id="321" r:id="rId25"/>
    <p:sldId id="322" r:id="rId26"/>
    <p:sldId id="323" r:id="rId27"/>
    <p:sldId id="324" r:id="rId28"/>
    <p:sldId id="325" r:id="rId29"/>
    <p:sldId id="326" r:id="rId30"/>
    <p:sldId id="327" r:id="rId31"/>
    <p:sldId id="328" r:id="rId32"/>
    <p:sldId id="329" r:id="rId33"/>
    <p:sldId id="330" r:id="rId34"/>
    <p:sldId id="332" r:id="rId35"/>
    <p:sldId id="333" r:id="rId36"/>
    <p:sldId id="334" r:id="rId37"/>
  </p:sldIdLst>
  <p:sldSz cx="12192000" cy="6858000"/>
  <p:notesSz cx="6815138" cy="9823450"/>
  <p:defaultTextStyle>
    <a:defPPr>
      <a:defRPr lang="en-US"/>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0000FF"/>
    <a:srgbClr val="009900"/>
    <a:srgbClr val="FF6600"/>
    <a:srgbClr val="9900FF"/>
    <a:srgbClr val="FF00FF"/>
    <a:srgbClr val="00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6" autoAdjust="0"/>
    <p:restoredTop sz="99461" autoAdjust="0"/>
  </p:normalViewPr>
  <p:slideViewPr>
    <p:cSldViewPr>
      <p:cViewPr varScale="1">
        <p:scale>
          <a:sx n="86" d="100"/>
          <a:sy n="86" d="100"/>
        </p:scale>
        <p:origin x="533" y="58"/>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slide" Target="slides/slide26.xml"/><Relationship Id="rId1" Type="http://schemas.openxmlformats.org/officeDocument/2006/relationships/slide" Target="slides/slide24.xml"/><Relationship Id="rId4"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wmf"/><Relationship Id="rId7" Type="http://schemas.openxmlformats.org/officeDocument/2006/relationships/image" Target="../media/image10.e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110.emf"/><Relationship Id="rId13" Type="http://schemas.openxmlformats.org/officeDocument/2006/relationships/image" Target="../media/image115.emf"/><Relationship Id="rId3" Type="http://schemas.openxmlformats.org/officeDocument/2006/relationships/image" Target="../media/image102.wmf"/><Relationship Id="rId7" Type="http://schemas.openxmlformats.org/officeDocument/2006/relationships/image" Target="../media/image109.emf"/><Relationship Id="rId12" Type="http://schemas.openxmlformats.org/officeDocument/2006/relationships/image" Target="../media/image114.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8.emf"/><Relationship Id="rId11" Type="http://schemas.openxmlformats.org/officeDocument/2006/relationships/image" Target="../media/image113.emf"/><Relationship Id="rId5" Type="http://schemas.openxmlformats.org/officeDocument/2006/relationships/image" Target="../media/image104.wmf"/><Relationship Id="rId15" Type="http://schemas.openxmlformats.org/officeDocument/2006/relationships/image" Target="../media/image117.emf"/><Relationship Id="rId10" Type="http://schemas.openxmlformats.org/officeDocument/2006/relationships/image" Target="../media/image112.emf"/><Relationship Id="rId4" Type="http://schemas.openxmlformats.org/officeDocument/2006/relationships/image" Target="../media/image103.wmf"/><Relationship Id="rId9" Type="http://schemas.openxmlformats.org/officeDocument/2006/relationships/image" Target="../media/image111.emf"/><Relationship Id="rId14" Type="http://schemas.openxmlformats.org/officeDocument/2006/relationships/image" Target="../media/image116.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image" Target="../media/image120.wmf"/><Relationship Id="rId7" Type="http://schemas.openxmlformats.org/officeDocument/2006/relationships/image" Target="../media/image124.wmf"/><Relationship Id="rId2" Type="http://schemas.openxmlformats.org/officeDocument/2006/relationships/image" Target="../media/image119.emf"/><Relationship Id="rId1" Type="http://schemas.openxmlformats.org/officeDocument/2006/relationships/image" Target="../media/image118.wmf"/><Relationship Id="rId6" Type="http://schemas.openxmlformats.org/officeDocument/2006/relationships/image" Target="../media/image123.wmf"/><Relationship Id="rId5" Type="http://schemas.openxmlformats.org/officeDocument/2006/relationships/image" Target="../media/image122.wmf"/><Relationship Id="rId4" Type="http://schemas.openxmlformats.org/officeDocument/2006/relationships/image" Target="../media/image12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emf"/><Relationship Id="rId5" Type="http://schemas.openxmlformats.org/officeDocument/2006/relationships/image" Target="../media/image130.wmf"/><Relationship Id="rId4" Type="http://schemas.openxmlformats.org/officeDocument/2006/relationships/image" Target="../media/image129.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image" Target="../media/image133.wmf"/><Relationship Id="rId7" Type="http://schemas.openxmlformats.org/officeDocument/2006/relationships/image" Target="../media/image137.emf"/><Relationship Id="rId2" Type="http://schemas.openxmlformats.org/officeDocument/2006/relationships/image" Target="../media/image132.wmf"/><Relationship Id="rId1" Type="http://schemas.openxmlformats.org/officeDocument/2006/relationships/image" Target="../media/image131.wmf"/><Relationship Id="rId6" Type="http://schemas.openxmlformats.org/officeDocument/2006/relationships/image" Target="../media/image136.wmf"/><Relationship Id="rId5" Type="http://schemas.openxmlformats.org/officeDocument/2006/relationships/image" Target="../media/image135.wmf"/><Relationship Id="rId10" Type="http://schemas.openxmlformats.org/officeDocument/2006/relationships/image" Target="../media/image140.wmf"/><Relationship Id="rId4" Type="http://schemas.openxmlformats.org/officeDocument/2006/relationships/image" Target="../media/image134.wmf"/><Relationship Id="rId9" Type="http://schemas.openxmlformats.org/officeDocument/2006/relationships/image" Target="../media/image139.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47.wmf"/><Relationship Id="rId13" Type="http://schemas.openxmlformats.org/officeDocument/2006/relationships/image" Target="../media/image151.wmf"/><Relationship Id="rId3" Type="http://schemas.openxmlformats.org/officeDocument/2006/relationships/image" Target="../media/image143.wmf"/><Relationship Id="rId7" Type="http://schemas.openxmlformats.org/officeDocument/2006/relationships/image" Target="../media/image146.wmf"/><Relationship Id="rId12" Type="http://schemas.openxmlformats.org/officeDocument/2006/relationships/image" Target="../media/image150.emf"/><Relationship Id="rId2" Type="http://schemas.openxmlformats.org/officeDocument/2006/relationships/image" Target="../media/image142.wmf"/><Relationship Id="rId1" Type="http://schemas.openxmlformats.org/officeDocument/2006/relationships/image" Target="../media/image141.wmf"/><Relationship Id="rId6" Type="http://schemas.openxmlformats.org/officeDocument/2006/relationships/image" Target="../media/image145.wmf"/><Relationship Id="rId11" Type="http://schemas.openxmlformats.org/officeDocument/2006/relationships/image" Target="../media/image140.wmf"/><Relationship Id="rId5" Type="http://schemas.openxmlformats.org/officeDocument/2006/relationships/image" Target="../media/image139.wmf"/><Relationship Id="rId10" Type="http://schemas.openxmlformats.org/officeDocument/2006/relationships/image" Target="../media/image149.wmf"/><Relationship Id="rId4" Type="http://schemas.openxmlformats.org/officeDocument/2006/relationships/image" Target="../media/image144.wmf"/><Relationship Id="rId9" Type="http://schemas.openxmlformats.org/officeDocument/2006/relationships/image" Target="../media/image14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emf"/><Relationship Id="rId6" Type="http://schemas.openxmlformats.org/officeDocument/2006/relationships/image" Target="../media/image158.wmf"/><Relationship Id="rId5" Type="http://schemas.openxmlformats.org/officeDocument/2006/relationships/image" Target="../media/image157.wmf"/><Relationship Id="rId4" Type="http://schemas.openxmlformats.org/officeDocument/2006/relationships/image" Target="../media/image156.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66.wmf"/><Relationship Id="rId3" Type="http://schemas.openxmlformats.org/officeDocument/2006/relationships/image" Target="../media/image161.wmf"/><Relationship Id="rId7" Type="http://schemas.openxmlformats.org/officeDocument/2006/relationships/image" Target="../media/image165.wmf"/><Relationship Id="rId2" Type="http://schemas.openxmlformats.org/officeDocument/2006/relationships/image" Target="../media/image160.wmf"/><Relationship Id="rId1" Type="http://schemas.openxmlformats.org/officeDocument/2006/relationships/image" Target="../media/image159.wmf"/><Relationship Id="rId6" Type="http://schemas.openxmlformats.org/officeDocument/2006/relationships/image" Target="../media/image164.wmf"/><Relationship Id="rId5" Type="http://schemas.openxmlformats.org/officeDocument/2006/relationships/image" Target="../media/image163.wmf"/><Relationship Id="rId4" Type="http://schemas.openxmlformats.org/officeDocument/2006/relationships/image" Target="../media/image16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69.emf"/><Relationship Id="rId2" Type="http://schemas.openxmlformats.org/officeDocument/2006/relationships/image" Target="../media/image168.emf"/><Relationship Id="rId1" Type="http://schemas.openxmlformats.org/officeDocument/2006/relationships/image" Target="../media/image167.emf"/><Relationship Id="rId5" Type="http://schemas.openxmlformats.org/officeDocument/2006/relationships/image" Target="../media/image171.emf"/><Relationship Id="rId4" Type="http://schemas.openxmlformats.org/officeDocument/2006/relationships/image" Target="../media/image170.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79.wmf"/><Relationship Id="rId3" Type="http://schemas.openxmlformats.org/officeDocument/2006/relationships/image" Target="../media/image174.wmf"/><Relationship Id="rId7" Type="http://schemas.openxmlformats.org/officeDocument/2006/relationships/image" Target="../media/image178.wmf"/><Relationship Id="rId12" Type="http://schemas.openxmlformats.org/officeDocument/2006/relationships/image" Target="../media/image183.emf"/><Relationship Id="rId2" Type="http://schemas.openxmlformats.org/officeDocument/2006/relationships/image" Target="../media/image173.wmf"/><Relationship Id="rId1" Type="http://schemas.openxmlformats.org/officeDocument/2006/relationships/image" Target="../media/image172.emf"/><Relationship Id="rId6" Type="http://schemas.openxmlformats.org/officeDocument/2006/relationships/image" Target="../media/image177.wmf"/><Relationship Id="rId11" Type="http://schemas.openxmlformats.org/officeDocument/2006/relationships/image" Target="../media/image182.emf"/><Relationship Id="rId5" Type="http://schemas.openxmlformats.org/officeDocument/2006/relationships/image" Target="../media/image176.emf"/><Relationship Id="rId10" Type="http://schemas.openxmlformats.org/officeDocument/2006/relationships/image" Target="../media/image181.emf"/><Relationship Id="rId4" Type="http://schemas.openxmlformats.org/officeDocument/2006/relationships/image" Target="../media/image175.emf"/><Relationship Id="rId9" Type="http://schemas.openxmlformats.org/officeDocument/2006/relationships/image" Target="../media/image180.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86.emf"/><Relationship Id="rId2" Type="http://schemas.openxmlformats.org/officeDocument/2006/relationships/image" Target="../media/image185.emf"/><Relationship Id="rId1" Type="http://schemas.openxmlformats.org/officeDocument/2006/relationships/image" Target="../media/image184.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image" Target="../media/image24.emf"/><Relationship Id="rId18" Type="http://schemas.openxmlformats.org/officeDocument/2006/relationships/image" Target="../media/image29.emf"/><Relationship Id="rId3" Type="http://schemas.openxmlformats.org/officeDocument/2006/relationships/image" Target="../media/image14.wmf"/><Relationship Id="rId7" Type="http://schemas.openxmlformats.org/officeDocument/2006/relationships/image" Target="../media/image18.emf"/><Relationship Id="rId12" Type="http://schemas.openxmlformats.org/officeDocument/2006/relationships/image" Target="../media/image23.emf"/><Relationship Id="rId17" Type="http://schemas.openxmlformats.org/officeDocument/2006/relationships/image" Target="../media/image28.emf"/><Relationship Id="rId2" Type="http://schemas.openxmlformats.org/officeDocument/2006/relationships/image" Target="../media/image13.wmf"/><Relationship Id="rId16" Type="http://schemas.openxmlformats.org/officeDocument/2006/relationships/image" Target="../media/image27.emf"/><Relationship Id="rId1" Type="http://schemas.openxmlformats.org/officeDocument/2006/relationships/image" Target="../media/image12.wmf"/><Relationship Id="rId6" Type="http://schemas.openxmlformats.org/officeDocument/2006/relationships/image" Target="../media/image17.emf"/><Relationship Id="rId11" Type="http://schemas.openxmlformats.org/officeDocument/2006/relationships/image" Target="../media/image22.emf"/><Relationship Id="rId5" Type="http://schemas.openxmlformats.org/officeDocument/2006/relationships/image" Target="../media/image16.emf"/><Relationship Id="rId15" Type="http://schemas.openxmlformats.org/officeDocument/2006/relationships/image" Target="../media/image26.emf"/><Relationship Id="rId10" Type="http://schemas.openxmlformats.org/officeDocument/2006/relationships/image" Target="../media/image21.emf"/><Relationship Id="rId4" Type="http://schemas.openxmlformats.org/officeDocument/2006/relationships/image" Target="../media/image15.wmf"/><Relationship Id="rId9" Type="http://schemas.openxmlformats.org/officeDocument/2006/relationships/image" Target="../media/image20.wmf"/><Relationship Id="rId14" Type="http://schemas.openxmlformats.org/officeDocument/2006/relationships/image" Target="../media/image25.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94.emf"/><Relationship Id="rId3" Type="http://schemas.openxmlformats.org/officeDocument/2006/relationships/image" Target="../media/image189.emf"/><Relationship Id="rId7" Type="http://schemas.openxmlformats.org/officeDocument/2006/relationships/image" Target="../media/image193.emf"/><Relationship Id="rId2" Type="http://schemas.openxmlformats.org/officeDocument/2006/relationships/image" Target="../media/image188.emf"/><Relationship Id="rId1" Type="http://schemas.openxmlformats.org/officeDocument/2006/relationships/image" Target="../media/image187.emf"/><Relationship Id="rId6" Type="http://schemas.openxmlformats.org/officeDocument/2006/relationships/image" Target="../media/image192.emf"/><Relationship Id="rId5" Type="http://schemas.openxmlformats.org/officeDocument/2006/relationships/image" Target="../media/image191.emf"/><Relationship Id="rId10" Type="http://schemas.openxmlformats.org/officeDocument/2006/relationships/image" Target="../media/image196.emf"/><Relationship Id="rId4" Type="http://schemas.openxmlformats.org/officeDocument/2006/relationships/image" Target="../media/image190.emf"/><Relationship Id="rId9" Type="http://schemas.openxmlformats.org/officeDocument/2006/relationships/image" Target="../media/image195.e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204.emf"/><Relationship Id="rId3" Type="http://schemas.openxmlformats.org/officeDocument/2006/relationships/image" Target="../media/image199.emf"/><Relationship Id="rId7" Type="http://schemas.openxmlformats.org/officeDocument/2006/relationships/image" Target="../media/image203.emf"/><Relationship Id="rId12" Type="http://schemas.openxmlformats.org/officeDocument/2006/relationships/image" Target="../media/image208.emf"/><Relationship Id="rId2" Type="http://schemas.openxmlformats.org/officeDocument/2006/relationships/image" Target="../media/image198.emf"/><Relationship Id="rId1" Type="http://schemas.openxmlformats.org/officeDocument/2006/relationships/image" Target="../media/image197.emf"/><Relationship Id="rId6" Type="http://schemas.openxmlformats.org/officeDocument/2006/relationships/image" Target="../media/image202.emf"/><Relationship Id="rId11" Type="http://schemas.openxmlformats.org/officeDocument/2006/relationships/image" Target="../media/image207.emf"/><Relationship Id="rId5" Type="http://schemas.openxmlformats.org/officeDocument/2006/relationships/image" Target="../media/image201.emf"/><Relationship Id="rId10" Type="http://schemas.openxmlformats.org/officeDocument/2006/relationships/image" Target="../media/image206.emf"/><Relationship Id="rId4" Type="http://schemas.openxmlformats.org/officeDocument/2006/relationships/image" Target="../media/image200.emf"/><Relationship Id="rId9" Type="http://schemas.openxmlformats.org/officeDocument/2006/relationships/image" Target="../media/image205.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211.emf"/><Relationship Id="rId2" Type="http://schemas.openxmlformats.org/officeDocument/2006/relationships/image" Target="../media/image210.wmf"/><Relationship Id="rId1" Type="http://schemas.openxmlformats.org/officeDocument/2006/relationships/image" Target="../media/image209.emf"/><Relationship Id="rId6" Type="http://schemas.openxmlformats.org/officeDocument/2006/relationships/image" Target="../media/image214.emf"/><Relationship Id="rId5" Type="http://schemas.openxmlformats.org/officeDocument/2006/relationships/image" Target="../media/image213.emf"/><Relationship Id="rId4" Type="http://schemas.openxmlformats.org/officeDocument/2006/relationships/image" Target="../media/image212.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218.wmf"/><Relationship Id="rId2" Type="http://schemas.openxmlformats.org/officeDocument/2006/relationships/image" Target="../media/image217.wmf"/><Relationship Id="rId1" Type="http://schemas.openxmlformats.org/officeDocument/2006/relationships/image" Target="../media/image216.wmf"/><Relationship Id="rId5" Type="http://schemas.openxmlformats.org/officeDocument/2006/relationships/image" Target="../media/image220.wmf"/><Relationship Id="rId4" Type="http://schemas.openxmlformats.org/officeDocument/2006/relationships/image" Target="../media/image21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223.wmf"/><Relationship Id="rId2" Type="http://schemas.openxmlformats.org/officeDocument/2006/relationships/image" Target="../media/image222.wmf"/><Relationship Id="rId1" Type="http://schemas.openxmlformats.org/officeDocument/2006/relationships/image" Target="../media/image221.emf"/><Relationship Id="rId5" Type="http://schemas.openxmlformats.org/officeDocument/2006/relationships/image" Target="../media/image225.wmf"/><Relationship Id="rId4" Type="http://schemas.openxmlformats.org/officeDocument/2006/relationships/image" Target="../media/image22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228.emf"/><Relationship Id="rId2" Type="http://schemas.openxmlformats.org/officeDocument/2006/relationships/image" Target="../media/image227.wmf"/><Relationship Id="rId1" Type="http://schemas.openxmlformats.org/officeDocument/2006/relationships/image" Target="../media/image22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231.wmf"/><Relationship Id="rId2" Type="http://schemas.openxmlformats.org/officeDocument/2006/relationships/image" Target="../media/image230.wmf"/><Relationship Id="rId1" Type="http://schemas.openxmlformats.org/officeDocument/2006/relationships/image" Target="../media/image229.wmf"/><Relationship Id="rId5" Type="http://schemas.openxmlformats.org/officeDocument/2006/relationships/image" Target="../media/image232.emf"/><Relationship Id="rId4" Type="http://schemas.openxmlformats.org/officeDocument/2006/relationships/image" Target="../media/image218.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240.png"/><Relationship Id="rId3" Type="http://schemas.openxmlformats.org/officeDocument/2006/relationships/image" Target="../media/image235.wmf"/><Relationship Id="rId7" Type="http://schemas.openxmlformats.org/officeDocument/2006/relationships/image" Target="../media/image239.png"/><Relationship Id="rId2" Type="http://schemas.openxmlformats.org/officeDocument/2006/relationships/image" Target="../media/image234.wmf"/><Relationship Id="rId1" Type="http://schemas.openxmlformats.org/officeDocument/2006/relationships/image" Target="../media/image233.wmf"/><Relationship Id="rId6" Type="http://schemas.openxmlformats.org/officeDocument/2006/relationships/image" Target="../media/image238.wmf"/><Relationship Id="rId5" Type="http://schemas.openxmlformats.org/officeDocument/2006/relationships/image" Target="../media/image237.wmf"/><Relationship Id="rId4" Type="http://schemas.openxmlformats.org/officeDocument/2006/relationships/image" Target="../media/image23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243.wmf"/><Relationship Id="rId2" Type="http://schemas.openxmlformats.org/officeDocument/2006/relationships/image" Target="../media/image242.emf"/><Relationship Id="rId1" Type="http://schemas.openxmlformats.org/officeDocument/2006/relationships/image" Target="../media/image241.emf"/><Relationship Id="rId6" Type="http://schemas.openxmlformats.org/officeDocument/2006/relationships/image" Target="../media/image246.emf"/><Relationship Id="rId5" Type="http://schemas.openxmlformats.org/officeDocument/2006/relationships/image" Target="../media/image245.emf"/><Relationship Id="rId4" Type="http://schemas.openxmlformats.org/officeDocument/2006/relationships/image" Target="../media/image244.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7.emf"/><Relationship Id="rId13" Type="http://schemas.openxmlformats.org/officeDocument/2006/relationships/image" Target="../media/image42.wmf"/><Relationship Id="rId18" Type="http://schemas.openxmlformats.org/officeDocument/2006/relationships/image" Target="../media/image47.wmf"/><Relationship Id="rId3" Type="http://schemas.openxmlformats.org/officeDocument/2006/relationships/image" Target="../media/image32.emf"/><Relationship Id="rId21" Type="http://schemas.openxmlformats.org/officeDocument/2006/relationships/image" Target="../media/image50.emf"/><Relationship Id="rId7" Type="http://schemas.openxmlformats.org/officeDocument/2006/relationships/image" Target="../media/image36.emf"/><Relationship Id="rId12" Type="http://schemas.openxmlformats.org/officeDocument/2006/relationships/image" Target="../media/image41.wmf"/><Relationship Id="rId17" Type="http://schemas.openxmlformats.org/officeDocument/2006/relationships/image" Target="../media/image46.wmf"/><Relationship Id="rId2" Type="http://schemas.openxmlformats.org/officeDocument/2006/relationships/image" Target="../media/image31.wmf"/><Relationship Id="rId16" Type="http://schemas.openxmlformats.org/officeDocument/2006/relationships/image" Target="../media/image45.wmf"/><Relationship Id="rId20" Type="http://schemas.openxmlformats.org/officeDocument/2006/relationships/image" Target="../media/image49.wmf"/><Relationship Id="rId1" Type="http://schemas.openxmlformats.org/officeDocument/2006/relationships/image" Target="../media/image30.wmf"/><Relationship Id="rId6" Type="http://schemas.openxmlformats.org/officeDocument/2006/relationships/image" Target="../media/image35.emf"/><Relationship Id="rId11" Type="http://schemas.openxmlformats.org/officeDocument/2006/relationships/image" Target="../media/image40.emf"/><Relationship Id="rId24" Type="http://schemas.openxmlformats.org/officeDocument/2006/relationships/image" Target="../media/image53.wmf"/><Relationship Id="rId5" Type="http://schemas.openxmlformats.org/officeDocument/2006/relationships/image" Target="../media/image34.emf"/><Relationship Id="rId15" Type="http://schemas.openxmlformats.org/officeDocument/2006/relationships/image" Target="../media/image44.wmf"/><Relationship Id="rId23" Type="http://schemas.openxmlformats.org/officeDocument/2006/relationships/image" Target="../media/image52.emf"/><Relationship Id="rId10" Type="http://schemas.openxmlformats.org/officeDocument/2006/relationships/image" Target="../media/image39.emf"/><Relationship Id="rId19" Type="http://schemas.openxmlformats.org/officeDocument/2006/relationships/image" Target="../media/image48.wmf"/><Relationship Id="rId4" Type="http://schemas.openxmlformats.org/officeDocument/2006/relationships/image" Target="../media/image33.emf"/><Relationship Id="rId9" Type="http://schemas.openxmlformats.org/officeDocument/2006/relationships/image" Target="../media/image38.emf"/><Relationship Id="rId14" Type="http://schemas.openxmlformats.org/officeDocument/2006/relationships/image" Target="../media/image43.wmf"/><Relationship Id="rId22" Type="http://schemas.openxmlformats.org/officeDocument/2006/relationships/image" Target="../media/image5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wmf"/><Relationship Id="rId1" Type="http://schemas.openxmlformats.org/officeDocument/2006/relationships/image" Target="../media/image54.emf"/><Relationship Id="rId5" Type="http://schemas.openxmlformats.org/officeDocument/2006/relationships/image" Target="../media/image58.emf"/><Relationship Id="rId4" Type="http://schemas.openxmlformats.org/officeDocument/2006/relationships/image" Target="../media/image5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1.emf"/><Relationship Id="rId7" Type="http://schemas.openxmlformats.org/officeDocument/2006/relationships/image" Target="../media/image65.emf"/><Relationship Id="rId2" Type="http://schemas.openxmlformats.org/officeDocument/2006/relationships/image" Target="../media/image60.emf"/><Relationship Id="rId1" Type="http://schemas.openxmlformats.org/officeDocument/2006/relationships/image" Target="../media/image59.wmf"/><Relationship Id="rId6" Type="http://schemas.openxmlformats.org/officeDocument/2006/relationships/image" Target="../media/image64.emf"/><Relationship Id="rId5" Type="http://schemas.openxmlformats.org/officeDocument/2006/relationships/image" Target="../media/image63.emf"/><Relationship Id="rId4" Type="http://schemas.openxmlformats.org/officeDocument/2006/relationships/image" Target="../media/image62.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72.wmf"/><Relationship Id="rId7" Type="http://schemas.openxmlformats.org/officeDocument/2006/relationships/image" Target="../media/image76.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image" Target="../media/image79.wmf"/><Relationship Id="rId7" Type="http://schemas.openxmlformats.org/officeDocument/2006/relationships/image" Target="../media/image83.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98.emf"/><Relationship Id="rId13" Type="http://schemas.openxmlformats.org/officeDocument/2006/relationships/image" Target="../media/image103.wmf"/><Relationship Id="rId3" Type="http://schemas.openxmlformats.org/officeDocument/2006/relationships/image" Target="../media/image93.wmf"/><Relationship Id="rId7" Type="http://schemas.openxmlformats.org/officeDocument/2006/relationships/image" Target="../media/image97.emf"/><Relationship Id="rId12" Type="http://schemas.openxmlformats.org/officeDocument/2006/relationships/image" Target="../media/image102.wmf"/><Relationship Id="rId17" Type="http://schemas.openxmlformats.org/officeDocument/2006/relationships/image" Target="../media/image107.emf"/><Relationship Id="rId2" Type="http://schemas.openxmlformats.org/officeDocument/2006/relationships/image" Target="../media/image92.emf"/><Relationship Id="rId16" Type="http://schemas.openxmlformats.org/officeDocument/2006/relationships/image" Target="../media/image106.emf"/><Relationship Id="rId1" Type="http://schemas.openxmlformats.org/officeDocument/2006/relationships/image" Target="../media/image91.emf"/><Relationship Id="rId6" Type="http://schemas.openxmlformats.org/officeDocument/2006/relationships/image" Target="../media/image96.emf"/><Relationship Id="rId11" Type="http://schemas.openxmlformats.org/officeDocument/2006/relationships/image" Target="../media/image101.wmf"/><Relationship Id="rId5" Type="http://schemas.openxmlformats.org/officeDocument/2006/relationships/image" Target="../media/image95.emf"/><Relationship Id="rId15" Type="http://schemas.openxmlformats.org/officeDocument/2006/relationships/image" Target="../media/image105.emf"/><Relationship Id="rId10" Type="http://schemas.openxmlformats.org/officeDocument/2006/relationships/image" Target="../media/image100.wmf"/><Relationship Id="rId4" Type="http://schemas.openxmlformats.org/officeDocument/2006/relationships/image" Target="../media/image94.wmf"/><Relationship Id="rId9" Type="http://schemas.openxmlformats.org/officeDocument/2006/relationships/image" Target="../media/image99.emf"/><Relationship Id="rId14" Type="http://schemas.openxmlformats.org/officeDocument/2006/relationships/image" Target="../media/image10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52750"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ea typeface="宋体" pitchFamily="2" charset="-122"/>
              </a:defRPr>
            </a:lvl1pPr>
          </a:lstStyle>
          <a:p>
            <a:pPr>
              <a:defRPr/>
            </a:pPr>
            <a:endParaRPr lang="zh-CN" altLang="en-US"/>
          </a:p>
        </p:txBody>
      </p:sp>
      <p:sp>
        <p:nvSpPr>
          <p:cNvPr id="82947" name="Rectangle 3"/>
          <p:cNvSpPr>
            <a:spLocks noGrp="1" noChangeArrowheads="1"/>
          </p:cNvSpPr>
          <p:nvPr>
            <p:ph type="dt" sz="quarter" idx="1"/>
          </p:nvPr>
        </p:nvSpPr>
        <p:spPr bwMode="auto">
          <a:xfrm>
            <a:off x="3860800" y="0"/>
            <a:ext cx="2952750"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ea typeface="宋体" pitchFamily="2" charset="-122"/>
              </a:defRPr>
            </a:lvl1pPr>
          </a:lstStyle>
          <a:p>
            <a:pPr>
              <a:defRPr/>
            </a:pPr>
            <a:endParaRPr lang="en-US" altLang="zh-CN"/>
          </a:p>
        </p:txBody>
      </p:sp>
      <p:sp>
        <p:nvSpPr>
          <p:cNvPr id="82948" name="Rectangle 4"/>
          <p:cNvSpPr>
            <a:spLocks noGrp="1" noChangeArrowheads="1"/>
          </p:cNvSpPr>
          <p:nvPr>
            <p:ph type="ftr" sz="quarter" idx="2"/>
          </p:nvPr>
        </p:nvSpPr>
        <p:spPr bwMode="auto">
          <a:xfrm>
            <a:off x="0" y="9331325"/>
            <a:ext cx="2952750" cy="490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ea typeface="宋体" pitchFamily="2" charset="-122"/>
              </a:defRPr>
            </a:lvl1pPr>
          </a:lstStyle>
          <a:p>
            <a:pPr>
              <a:defRPr/>
            </a:pPr>
            <a:endParaRPr lang="en-US" altLang="zh-CN"/>
          </a:p>
        </p:txBody>
      </p:sp>
      <p:sp>
        <p:nvSpPr>
          <p:cNvPr id="82949" name="Rectangle 5"/>
          <p:cNvSpPr>
            <a:spLocks noGrp="1" noChangeArrowheads="1"/>
          </p:cNvSpPr>
          <p:nvPr>
            <p:ph type="sldNum" sz="quarter" idx="3"/>
          </p:nvPr>
        </p:nvSpPr>
        <p:spPr bwMode="auto">
          <a:xfrm>
            <a:off x="3860800" y="9331325"/>
            <a:ext cx="2952750" cy="490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pPr>
              <a:defRPr/>
            </a:pPr>
            <a:fld id="{6217B1AE-3EC5-4693-A841-1EDBE3C902EE}" type="slidenum">
              <a:rPr lang="zh-CN" altLang="en-US"/>
              <a:pPr>
                <a:defRPr/>
              </a:pPr>
              <a:t>‹#›</a:t>
            </a:fld>
            <a:endParaRPr lang="en-US" altLang="zh-CN"/>
          </a:p>
        </p:txBody>
      </p:sp>
    </p:spTree>
    <p:extLst>
      <p:ext uri="{BB962C8B-B14F-4D97-AF65-F5344CB8AC3E}">
        <p14:creationId xmlns:p14="http://schemas.microsoft.com/office/powerpoint/2010/main" val="1738371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1026"/>
          <p:cNvSpPr>
            <a:spLocks noGrp="1" noChangeArrowheads="1"/>
          </p:cNvSpPr>
          <p:nvPr>
            <p:ph type="hdr" sz="quarter"/>
          </p:nvPr>
        </p:nvSpPr>
        <p:spPr bwMode="auto">
          <a:xfrm>
            <a:off x="0" y="0"/>
            <a:ext cx="2952750"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pPr>
              <a:defRPr/>
            </a:pPr>
            <a:endParaRPr lang="zh-CN" altLang="en-US"/>
          </a:p>
        </p:txBody>
      </p:sp>
      <p:sp>
        <p:nvSpPr>
          <p:cNvPr id="32771" name="Rectangle 1027"/>
          <p:cNvSpPr>
            <a:spLocks noGrp="1" noChangeArrowheads="1"/>
          </p:cNvSpPr>
          <p:nvPr>
            <p:ph type="dt" idx="1"/>
          </p:nvPr>
        </p:nvSpPr>
        <p:spPr bwMode="auto">
          <a:xfrm>
            <a:off x="3862388" y="0"/>
            <a:ext cx="2952750"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endParaRPr lang="en-US" altLang="zh-CN"/>
          </a:p>
        </p:txBody>
      </p:sp>
      <p:sp>
        <p:nvSpPr>
          <p:cNvPr id="14340" name="Rectangle 1028"/>
          <p:cNvSpPr>
            <a:spLocks noGrp="1" noRot="1" noChangeAspect="1" noChangeArrowheads="1" noTextEdit="1"/>
          </p:cNvSpPr>
          <p:nvPr>
            <p:ph type="sldImg" idx="2"/>
          </p:nvPr>
        </p:nvSpPr>
        <p:spPr bwMode="auto">
          <a:xfrm>
            <a:off x="133350" y="736600"/>
            <a:ext cx="6550025" cy="36845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3" name="Rectangle 1029"/>
          <p:cNvSpPr>
            <a:spLocks noGrp="1" noChangeArrowheads="1"/>
          </p:cNvSpPr>
          <p:nvPr>
            <p:ph type="body" sz="quarter" idx="3"/>
          </p:nvPr>
        </p:nvSpPr>
        <p:spPr bwMode="auto">
          <a:xfrm>
            <a:off x="908050" y="4665663"/>
            <a:ext cx="4999038" cy="4421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2774" name="Rectangle 1030"/>
          <p:cNvSpPr>
            <a:spLocks noGrp="1" noChangeArrowheads="1"/>
          </p:cNvSpPr>
          <p:nvPr>
            <p:ph type="ftr" sz="quarter" idx="4"/>
          </p:nvPr>
        </p:nvSpPr>
        <p:spPr bwMode="auto">
          <a:xfrm>
            <a:off x="0" y="9332913"/>
            <a:ext cx="2952750" cy="4905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pPr>
              <a:defRPr/>
            </a:pPr>
            <a:endParaRPr lang="en-US" altLang="zh-CN"/>
          </a:p>
        </p:txBody>
      </p:sp>
      <p:sp>
        <p:nvSpPr>
          <p:cNvPr id="32775" name="Rectangle 1031"/>
          <p:cNvSpPr>
            <a:spLocks noGrp="1" noChangeArrowheads="1"/>
          </p:cNvSpPr>
          <p:nvPr>
            <p:ph type="sldNum" sz="quarter" idx="5"/>
          </p:nvPr>
        </p:nvSpPr>
        <p:spPr bwMode="auto">
          <a:xfrm>
            <a:off x="3862388" y="9332913"/>
            <a:ext cx="2952750" cy="4905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宋体" panose="02010600030101010101" pitchFamily="2" charset="-122"/>
              </a:defRPr>
            </a:lvl1pPr>
          </a:lstStyle>
          <a:p>
            <a:pPr>
              <a:defRPr/>
            </a:pPr>
            <a:fld id="{C4AACCF2-E557-442F-A2DD-4089EF1C76FF}" type="slidenum">
              <a:rPr lang="zh-CN" altLang="en-US"/>
              <a:pPr>
                <a:defRPr/>
              </a:pPr>
              <a:t>‹#›</a:t>
            </a:fld>
            <a:endParaRPr lang="en-US" altLang="zh-CN"/>
          </a:p>
        </p:txBody>
      </p:sp>
    </p:spTree>
    <p:extLst>
      <p:ext uri="{BB962C8B-B14F-4D97-AF65-F5344CB8AC3E}">
        <p14:creationId xmlns:p14="http://schemas.microsoft.com/office/powerpoint/2010/main" val="4653662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6C39345-7700-4924-86DA-F14D4E13B9B9}" type="slidenum">
              <a:rPr lang="zh-CN" altLang="en-US" smtClean="0"/>
              <a:pPr>
                <a:spcBef>
                  <a:spcPct val="0"/>
                </a:spcBef>
              </a:pPr>
              <a:t>1</a:t>
            </a:fld>
            <a:endParaRPr lang="en-US" altLang="zh-CN" smtClean="0"/>
          </a:p>
        </p:txBody>
      </p:sp>
      <p:sp>
        <p:nvSpPr>
          <p:cNvPr id="17411" name="Rectangle 2"/>
          <p:cNvSpPr>
            <a:spLocks noGrp="1" noRot="1" noChangeAspect="1" noChangeArrowheads="1" noTextEdit="1"/>
          </p:cNvSpPr>
          <p:nvPr>
            <p:ph type="sldImg"/>
          </p:nvPr>
        </p:nvSpPr>
        <p:spPr>
          <a:solidFill>
            <a:srgbClr val="FFFFFF"/>
          </a:solidFill>
          <a:ln/>
        </p:spPr>
      </p:sp>
      <p:sp>
        <p:nvSpPr>
          <p:cNvPr id="1741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2400" b="1" smtClean="0">
                <a:solidFill>
                  <a:srgbClr val="000000"/>
                </a:solidFill>
                <a:ea typeface="楷体_GB2312" pitchFamily="49" charset="-122"/>
              </a:rPr>
              <a:t>恒定电流在真空中产生的磁场。</a:t>
            </a:r>
            <a:r>
              <a:rPr lang="zh-CN" altLang="en-US" sz="2400" b="1" smtClean="0">
                <a:solidFill>
                  <a:srgbClr val="0000FF"/>
                </a:solidFill>
                <a:ea typeface="楷体_GB2312" pitchFamily="49" charset="-122"/>
              </a:rPr>
              <a:t>稳恒磁场: 恒定电流激发的磁场。也称为静磁场。    即在空间的分布不随时间变化的磁场。</a:t>
            </a:r>
          </a:p>
          <a:p>
            <a:pPr eaLnBrk="1" hangingPunct="1">
              <a:lnSpc>
                <a:spcPct val="50000"/>
              </a:lnSpc>
              <a:spcBef>
                <a:spcPct val="50000"/>
              </a:spcBef>
            </a:pPr>
            <a:endParaRPr lang="zh-CN" altLang="en-US" sz="2400" b="1" smtClean="0">
              <a:solidFill>
                <a:srgbClr val="000000"/>
              </a:solidFill>
              <a:ea typeface="楷体_GB2312" pitchFamily="49" charset="-122"/>
            </a:endParaRPr>
          </a:p>
        </p:txBody>
      </p:sp>
    </p:spTree>
    <p:extLst>
      <p:ext uri="{BB962C8B-B14F-4D97-AF65-F5344CB8AC3E}">
        <p14:creationId xmlns:p14="http://schemas.microsoft.com/office/powerpoint/2010/main" val="2239068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862388" y="9332913"/>
            <a:ext cx="295275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1140C4C8-6840-4C02-BD88-2A0D16EC1C91}" type="slidenum">
              <a:rPr lang="en-US" altLang="zh-CN"/>
              <a:pPr algn="r" eaLnBrk="1" hangingPunct="1">
                <a:spcBef>
                  <a:spcPct val="0"/>
                </a:spcBef>
              </a:pPr>
              <a:t>19</a:t>
            </a:fld>
            <a:endParaRPr lang="en-US" altLang="zh-CN"/>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b="1" smtClean="0"/>
              <a:t>积分形式描写的是某一选定区域内，电磁场整体情况，在实际应用中，更重要的是要知道电磁场中某些点电磁场量的大小和变化情况，这是积分式无能为力的，因此还需要写出它的微分形式，它们之间的过渡只需采用数学手段，不需要新的物理假设和实验。</a:t>
            </a:r>
          </a:p>
          <a:p>
            <a:endParaRPr lang="zh-CN" altLang="en-US" smtClean="0"/>
          </a:p>
          <a:p>
            <a:endParaRPr lang="en-US" altLang="zh-CN" smtClean="0"/>
          </a:p>
        </p:txBody>
      </p:sp>
    </p:spTree>
    <p:extLst>
      <p:ext uri="{BB962C8B-B14F-4D97-AF65-F5344CB8AC3E}">
        <p14:creationId xmlns:p14="http://schemas.microsoft.com/office/powerpoint/2010/main" val="2026151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b="1" smtClean="0">
                <a:ea typeface="楷体_GB2312" pitchFamily="49" charset="-122"/>
              </a:rPr>
              <a:t>麦克斯韦由电磁场理论预言了电磁波的存在（ </a:t>
            </a:r>
            <a:r>
              <a:rPr lang="en-US" altLang="zh-CN" sz="2400" b="1" smtClean="0">
                <a:ea typeface="楷体_GB2312" pitchFamily="49" charset="-122"/>
              </a:rPr>
              <a:t>1865 </a:t>
            </a:r>
            <a:r>
              <a:rPr lang="zh-CN" altLang="en-US" sz="2400" b="1" smtClean="0">
                <a:ea typeface="楷体_GB2312" pitchFamily="49" charset="-122"/>
              </a:rPr>
              <a:t>）。</a:t>
            </a:r>
            <a:r>
              <a:rPr lang="zh-CN" altLang="en-US" sz="1000" b="1" smtClean="0">
                <a:ea typeface="楷体_GB2312" pitchFamily="49" charset="-122"/>
              </a:rPr>
              <a:t>二十多年后（</a:t>
            </a:r>
            <a:r>
              <a:rPr lang="en-US" altLang="zh-CN" sz="1000" b="1" smtClean="0">
                <a:ea typeface="楷体_GB2312" pitchFamily="49" charset="-122"/>
              </a:rPr>
              <a:t>1888 </a:t>
            </a:r>
            <a:r>
              <a:rPr lang="zh-CN" altLang="en-US" sz="1000" b="1" smtClean="0">
                <a:ea typeface="楷体_GB2312" pitchFamily="49" charset="-122"/>
              </a:rPr>
              <a:t>）赫兹便从实验上证实了电磁波的存在。 </a:t>
            </a:r>
            <a:endParaRPr lang="zh-CN" altLang="en-US" sz="1000" smtClean="0">
              <a:ea typeface="楷体_GB2312" pitchFamily="49" charset="-122"/>
            </a:endParaRPr>
          </a:p>
          <a:p>
            <a:endParaRPr lang="zh-CN" altLang="en-US" sz="2400" b="1" smtClean="0">
              <a:ea typeface="楷体_GB2312" pitchFamily="49" charset="-122"/>
            </a:endParaRPr>
          </a:p>
        </p:txBody>
      </p:sp>
    </p:spTree>
    <p:extLst>
      <p:ext uri="{BB962C8B-B14F-4D97-AF65-F5344CB8AC3E}">
        <p14:creationId xmlns:p14="http://schemas.microsoft.com/office/powerpoint/2010/main" val="4161922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4D9DE272-41B0-4495-AFCA-56F5D96A953A}" type="datetimeFigureOut">
              <a:rPr lang="zh-CN" altLang="en-US"/>
              <a:pPr>
                <a:defRPr/>
              </a:pPr>
              <a:t>2019/12/5</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01E20492-896A-45B7-9BE1-48D162DF8BCD}" type="slidenum">
              <a:rPr lang="zh-CN" altLang="en-US"/>
              <a:pPr>
                <a:defRPr/>
              </a:pPr>
              <a:t>‹#›</a:t>
            </a:fld>
            <a:endParaRPr lang="zh-CN" altLang="en-US"/>
          </a:p>
        </p:txBody>
      </p:sp>
    </p:spTree>
    <p:extLst>
      <p:ext uri="{BB962C8B-B14F-4D97-AF65-F5344CB8AC3E}">
        <p14:creationId xmlns:p14="http://schemas.microsoft.com/office/powerpoint/2010/main" val="557243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75AEA954-A8EB-4757-AF85-8F213955CC78}" type="datetimeFigureOut">
              <a:rPr lang="zh-CN" altLang="en-US"/>
              <a:pPr>
                <a:defRPr/>
              </a:pPr>
              <a:t>2019/12/5</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80784B12-0876-4787-A26B-382D93C9F8C3}" type="slidenum">
              <a:rPr lang="zh-CN" altLang="en-US"/>
              <a:pPr>
                <a:defRPr/>
              </a:pPr>
              <a:t>‹#›</a:t>
            </a:fld>
            <a:endParaRPr lang="zh-CN" altLang="en-US"/>
          </a:p>
        </p:txBody>
      </p:sp>
    </p:spTree>
    <p:extLst>
      <p:ext uri="{BB962C8B-B14F-4D97-AF65-F5344CB8AC3E}">
        <p14:creationId xmlns:p14="http://schemas.microsoft.com/office/powerpoint/2010/main" val="12766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E4E4CD8B-C04D-4C00-A49B-3E297247485F}" type="datetimeFigureOut">
              <a:rPr lang="zh-CN" altLang="en-US"/>
              <a:pPr>
                <a:defRPr/>
              </a:pPr>
              <a:t>2019/12/5</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466C65CC-73E3-43D1-AD89-F563814FDD7A}" type="slidenum">
              <a:rPr lang="zh-CN" altLang="en-US"/>
              <a:pPr>
                <a:defRPr/>
              </a:pPr>
              <a:t>‹#›</a:t>
            </a:fld>
            <a:endParaRPr lang="zh-CN" altLang="en-US"/>
          </a:p>
        </p:txBody>
      </p:sp>
    </p:spTree>
    <p:extLst>
      <p:ext uri="{BB962C8B-B14F-4D97-AF65-F5344CB8AC3E}">
        <p14:creationId xmlns:p14="http://schemas.microsoft.com/office/powerpoint/2010/main" val="1258349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4400" y="609600"/>
            <a:ext cx="10363200" cy="54864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xfrm>
            <a:off x="914400" y="6248400"/>
            <a:ext cx="2540000" cy="457200"/>
          </a:xfrm>
          <a:prstGeom prst="rect">
            <a:avLst/>
          </a:prstGeom>
        </p:spPr>
        <p:txBody>
          <a:bodyPr/>
          <a:lstStyle>
            <a:lvl1pPr algn="l" eaLnBrk="1" hangingPunct="1">
              <a:spcBef>
                <a:spcPct val="0"/>
              </a:spcBef>
              <a:defRPr kumimoji="1" b="1">
                <a:solidFill>
                  <a:prstClr val="black"/>
                </a:solidFill>
                <a:latin typeface="Times New Roman" pitchFamily="18" charset="0"/>
                <a:ea typeface="宋体" charset="-122"/>
              </a:defRPr>
            </a:lvl1pPr>
          </a:lstStyle>
          <a:p>
            <a:pPr>
              <a:defRPr/>
            </a:pPr>
            <a:endParaRPr lang="en-US" altLang="zh-CN"/>
          </a:p>
        </p:txBody>
      </p:sp>
      <p:sp>
        <p:nvSpPr>
          <p:cNvPr id="4" name="Rectangle 5"/>
          <p:cNvSpPr>
            <a:spLocks noGrp="1" noChangeArrowheads="1"/>
          </p:cNvSpPr>
          <p:nvPr>
            <p:ph type="ftr" sz="quarter" idx="11"/>
          </p:nvPr>
        </p:nvSpPr>
        <p:spPr>
          <a:xfrm>
            <a:off x="4165600" y="6248400"/>
            <a:ext cx="3860800" cy="457200"/>
          </a:xfrm>
          <a:prstGeom prst="rect">
            <a:avLst/>
          </a:prstGeom>
        </p:spPr>
        <p:txBody>
          <a:bodyPr/>
          <a:lstStyle>
            <a:lvl1pPr algn="l" eaLnBrk="1" hangingPunct="1">
              <a:spcBef>
                <a:spcPct val="0"/>
              </a:spcBef>
              <a:defRPr kumimoji="1" b="1">
                <a:solidFill>
                  <a:prstClr val="black"/>
                </a:solidFill>
                <a:latin typeface="Times New Roman" pitchFamily="18" charset="0"/>
                <a:ea typeface="宋体" charset="-122"/>
              </a:defRPr>
            </a:lvl1pPr>
          </a:lstStyle>
          <a:p>
            <a:pPr>
              <a:defRPr/>
            </a:pPr>
            <a:endParaRPr lang="en-US" altLang="zh-CN"/>
          </a:p>
        </p:txBody>
      </p:sp>
      <p:sp>
        <p:nvSpPr>
          <p:cNvPr id="5" name="Rectangle 6"/>
          <p:cNvSpPr>
            <a:spLocks noGrp="1" noChangeArrowheads="1"/>
          </p:cNvSpPr>
          <p:nvPr>
            <p:ph type="sldNum" sz="quarter" idx="12"/>
          </p:nvPr>
        </p:nvSpPr>
        <p:spPr>
          <a:xfrm>
            <a:off x="8737600" y="6248400"/>
            <a:ext cx="2540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kumimoji="1">
                <a:solidFill>
                  <a:srgbClr val="000000"/>
                </a:solidFill>
                <a:latin typeface="Times New Roman" panose="02020603050405020304" pitchFamily="18" charset="0"/>
                <a:ea typeface="宋体" panose="02010600030101010101" pitchFamily="2" charset="-122"/>
              </a:defRPr>
            </a:lvl1pPr>
          </a:lstStyle>
          <a:p>
            <a:pPr>
              <a:defRPr/>
            </a:pPr>
            <a:fld id="{C4C6972D-114F-4ABE-B0BE-1BBABE68F7E3}" type="slidenum">
              <a:rPr lang="en-US" altLang="zh-CN"/>
              <a:pPr>
                <a:defRPr/>
              </a:pPr>
              <a:t>‹#›</a:t>
            </a:fld>
            <a:endParaRPr lang="en-US" altLang="zh-CN"/>
          </a:p>
        </p:txBody>
      </p:sp>
    </p:spTree>
    <p:extLst>
      <p:ext uri="{BB962C8B-B14F-4D97-AF65-F5344CB8AC3E}">
        <p14:creationId xmlns:p14="http://schemas.microsoft.com/office/powerpoint/2010/main" val="1938756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09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09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63558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10972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09600" y="3938589"/>
            <a:ext cx="10972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2861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E864296B-64B5-4DC7-A8D5-ACB851D009AB}" type="datetimeFigureOut">
              <a:rPr lang="zh-CN" altLang="en-US"/>
              <a:pPr>
                <a:defRPr/>
              </a:pPr>
              <a:t>2019/12/5</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05F9B787-19BA-497B-B07F-43DC74337560}" type="slidenum">
              <a:rPr lang="zh-CN" altLang="en-US"/>
              <a:pPr>
                <a:defRPr/>
              </a:pPr>
              <a:t>‹#›</a:t>
            </a:fld>
            <a:endParaRPr lang="zh-CN" altLang="en-US"/>
          </a:p>
        </p:txBody>
      </p:sp>
    </p:spTree>
    <p:extLst>
      <p:ext uri="{BB962C8B-B14F-4D97-AF65-F5344CB8AC3E}">
        <p14:creationId xmlns:p14="http://schemas.microsoft.com/office/powerpoint/2010/main" val="418388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EA0436C8-D605-4235-B029-3430A7DE4FFF}" type="datetimeFigureOut">
              <a:rPr lang="zh-CN" altLang="en-US"/>
              <a:pPr>
                <a:defRPr/>
              </a:pPr>
              <a:t>2019/12/5</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8DEFF70E-8A52-48D1-9A1C-1234A92C4434}" type="slidenum">
              <a:rPr lang="zh-CN" altLang="en-US"/>
              <a:pPr>
                <a:defRPr/>
              </a:pPr>
              <a:t>‹#›</a:t>
            </a:fld>
            <a:endParaRPr lang="zh-CN" altLang="en-US"/>
          </a:p>
        </p:txBody>
      </p:sp>
    </p:spTree>
    <p:extLst>
      <p:ext uri="{BB962C8B-B14F-4D97-AF65-F5344CB8AC3E}">
        <p14:creationId xmlns:p14="http://schemas.microsoft.com/office/powerpoint/2010/main" val="823567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3FA842B8-A108-45EC-A3CB-079802E47C91}" type="datetimeFigureOut">
              <a:rPr lang="zh-CN" altLang="en-US"/>
              <a:pPr>
                <a:defRPr/>
              </a:pPr>
              <a:t>2019/12/5</a:t>
            </a:fld>
            <a:endParaRPr lang="zh-CN" altLang="en-US"/>
          </a:p>
        </p:txBody>
      </p:sp>
      <p:sp>
        <p:nvSpPr>
          <p:cNvPr id="6" name="页脚占位符 5"/>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7" name="灯片编号占位符 6"/>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342E36F0-F436-4F92-BC3D-C45670AF2821}" type="slidenum">
              <a:rPr lang="zh-CN" altLang="en-US"/>
              <a:pPr>
                <a:defRPr/>
              </a:pPr>
              <a:t>‹#›</a:t>
            </a:fld>
            <a:endParaRPr lang="zh-CN" altLang="en-US"/>
          </a:p>
        </p:txBody>
      </p:sp>
    </p:spTree>
    <p:extLst>
      <p:ext uri="{BB962C8B-B14F-4D97-AF65-F5344CB8AC3E}">
        <p14:creationId xmlns:p14="http://schemas.microsoft.com/office/powerpoint/2010/main" val="368571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B2C21F01-2FA5-4527-82A8-894238863B09}" type="datetimeFigureOut">
              <a:rPr lang="zh-CN" altLang="en-US"/>
              <a:pPr>
                <a:defRPr/>
              </a:pPr>
              <a:t>2019/12/5</a:t>
            </a:fld>
            <a:endParaRPr lang="zh-CN" altLang="en-US"/>
          </a:p>
        </p:txBody>
      </p:sp>
      <p:sp>
        <p:nvSpPr>
          <p:cNvPr id="8" name="页脚占位符 7"/>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9" name="灯片编号占位符 8"/>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66401A69-E688-46F8-948B-F43C9129C5D2}" type="slidenum">
              <a:rPr lang="zh-CN" altLang="en-US"/>
              <a:pPr>
                <a:defRPr/>
              </a:pPr>
              <a:t>‹#›</a:t>
            </a:fld>
            <a:endParaRPr lang="zh-CN" altLang="en-US"/>
          </a:p>
        </p:txBody>
      </p:sp>
    </p:spTree>
    <p:extLst>
      <p:ext uri="{BB962C8B-B14F-4D97-AF65-F5344CB8AC3E}">
        <p14:creationId xmlns:p14="http://schemas.microsoft.com/office/powerpoint/2010/main" val="166577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5526CF66-2726-4184-AD96-69932DCE0ED6}" type="datetimeFigureOut">
              <a:rPr lang="zh-CN" altLang="en-US"/>
              <a:pPr>
                <a:defRPr/>
              </a:pPr>
              <a:t>2019/12/5</a:t>
            </a:fld>
            <a:endParaRPr lang="zh-CN" altLang="en-US"/>
          </a:p>
        </p:txBody>
      </p:sp>
      <p:sp>
        <p:nvSpPr>
          <p:cNvPr id="4" name="页脚占位符 3"/>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5" name="灯片编号占位符 4"/>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FB260344-0D30-49DC-BFE0-A1D087581294}" type="slidenum">
              <a:rPr lang="zh-CN" altLang="en-US"/>
              <a:pPr>
                <a:defRPr/>
              </a:pPr>
              <a:t>‹#›</a:t>
            </a:fld>
            <a:endParaRPr lang="zh-CN" altLang="en-US"/>
          </a:p>
        </p:txBody>
      </p:sp>
    </p:spTree>
    <p:extLst>
      <p:ext uri="{BB962C8B-B14F-4D97-AF65-F5344CB8AC3E}">
        <p14:creationId xmlns:p14="http://schemas.microsoft.com/office/powerpoint/2010/main" val="1881888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9AA5CE62-4184-4AA7-87C9-2617A496C340}" type="datetimeFigureOut">
              <a:rPr lang="zh-CN" altLang="en-US"/>
              <a:pPr>
                <a:defRPr/>
              </a:pPr>
              <a:t>2019/12/5</a:t>
            </a:fld>
            <a:endParaRPr lang="zh-CN" altLang="en-US"/>
          </a:p>
        </p:txBody>
      </p:sp>
      <p:sp>
        <p:nvSpPr>
          <p:cNvPr id="3" name="页脚占位符 2"/>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4" name="灯片编号占位符 3"/>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4A432614-0680-4F1F-8769-639F4118859B}" type="slidenum">
              <a:rPr lang="zh-CN" altLang="en-US"/>
              <a:pPr>
                <a:defRPr/>
              </a:pPr>
              <a:t>‹#›</a:t>
            </a:fld>
            <a:endParaRPr lang="zh-CN" altLang="en-US"/>
          </a:p>
        </p:txBody>
      </p:sp>
    </p:spTree>
    <p:extLst>
      <p:ext uri="{BB962C8B-B14F-4D97-AF65-F5344CB8AC3E}">
        <p14:creationId xmlns:p14="http://schemas.microsoft.com/office/powerpoint/2010/main" val="3590436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9F86F70F-51A3-44B0-AFF9-2346B4999AF3}" type="datetimeFigureOut">
              <a:rPr lang="zh-CN" altLang="en-US"/>
              <a:pPr>
                <a:defRPr/>
              </a:pPr>
              <a:t>2019/12/5</a:t>
            </a:fld>
            <a:endParaRPr lang="zh-CN" altLang="en-US"/>
          </a:p>
        </p:txBody>
      </p:sp>
      <p:sp>
        <p:nvSpPr>
          <p:cNvPr id="6" name="页脚占位符 5"/>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7" name="灯片编号占位符 6"/>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FC117A88-F550-4A69-BF45-96FAF261679F}" type="slidenum">
              <a:rPr lang="zh-CN" altLang="en-US"/>
              <a:pPr>
                <a:defRPr/>
              </a:pPr>
              <a:t>‹#›</a:t>
            </a:fld>
            <a:endParaRPr lang="zh-CN" altLang="en-US"/>
          </a:p>
        </p:txBody>
      </p:sp>
    </p:spTree>
    <p:extLst>
      <p:ext uri="{BB962C8B-B14F-4D97-AF65-F5344CB8AC3E}">
        <p14:creationId xmlns:p14="http://schemas.microsoft.com/office/powerpoint/2010/main" val="1872706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A0FFE898-FED4-4310-A6D6-98AA9003D1FC}" type="datetimeFigureOut">
              <a:rPr lang="zh-CN" altLang="en-US"/>
              <a:pPr>
                <a:defRPr/>
              </a:pPr>
              <a:t>2019/12/5</a:t>
            </a:fld>
            <a:endParaRPr lang="zh-CN" altLang="en-US"/>
          </a:p>
        </p:txBody>
      </p:sp>
      <p:sp>
        <p:nvSpPr>
          <p:cNvPr id="6" name="页脚占位符 5"/>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7" name="灯片编号占位符 6"/>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6F163CF1-C775-4E97-85E7-17E0D5FC6D55}" type="slidenum">
              <a:rPr lang="zh-CN" altLang="en-US"/>
              <a:pPr>
                <a:defRPr/>
              </a:pPr>
              <a:t>‹#›</a:t>
            </a:fld>
            <a:endParaRPr lang="zh-CN" altLang="en-US"/>
          </a:p>
        </p:txBody>
      </p:sp>
    </p:spTree>
    <p:extLst>
      <p:ext uri="{BB962C8B-B14F-4D97-AF65-F5344CB8AC3E}">
        <p14:creationId xmlns:p14="http://schemas.microsoft.com/office/powerpoint/2010/main" val="844865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4"/>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496300" y="1588"/>
            <a:ext cx="37068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userDrawn="1"/>
        </p:nvSpPr>
        <p:spPr bwMode="auto">
          <a:xfrm>
            <a:off x="0" y="620683"/>
            <a:ext cx="12192000" cy="45719"/>
          </a:xfrm>
          <a:prstGeom prst="rect">
            <a:avLst/>
          </a:prstGeom>
          <a:solidFill>
            <a:srgbClr val="00CC99"/>
          </a:solidFill>
          <a:ln w="25400" cap="flat" cmpd="sng" algn="ctr">
            <a:solidFill>
              <a:srgbClr val="00CC99">
                <a:shade val="50000"/>
              </a:srgbClr>
            </a:solidFill>
            <a:prstDash val="solid"/>
          </a:ln>
          <a:effectLst>
            <a:glow rad="101600">
              <a:srgbClr val="AAE2CA">
                <a:satMod val="175000"/>
                <a:alpha val="40000"/>
              </a:srgbClr>
            </a:glow>
            <a:softEdge rad="0"/>
          </a:effectLst>
        </p:spPr>
        <p:txBody>
          <a:bodyPr anchor="ctr"/>
          <a:lstStyle/>
          <a:p>
            <a:pPr algn="ctr" eaLnBrk="1" hangingPunct="1">
              <a:defRPr/>
            </a:pPr>
            <a:endParaRPr lang="zh-CN" altLang="en-US" kern="0">
              <a:solidFill>
                <a:srgbClr val="FFFFFF"/>
              </a:solidFill>
              <a:latin typeface="Times New Roman"/>
              <a:ea typeface="宋体"/>
            </a:endParaRPr>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14" r:id="rId13"/>
    <p:sldLayoutId id="2147483715"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image" Target="../media/image68.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67.pn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66.png"/></Relationships>
</file>

<file path=ppt/slides/_rels/slide11.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slideLayout" Target="../slideLayouts/slideLayout7.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image" Target="../media/image68.png"/><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image" Target="../media/image69.png"/></Relationships>
</file>

<file path=ppt/slides/_rels/slide12.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oleObject" Target="../embeddings/oleObject70.bin"/><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74.wmf"/><Relationship Id="rId2" Type="http://schemas.openxmlformats.org/officeDocument/2006/relationships/slideLayout" Target="../slideLayouts/slideLayout2.xml"/><Relationship Id="rId16" Type="http://schemas.openxmlformats.org/officeDocument/2006/relationships/image" Target="../media/image76.wmf"/><Relationship Id="rId1" Type="http://schemas.openxmlformats.org/officeDocument/2006/relationships/vmlDrawing" Target="../drawings/vmlDrawing6.vml"/><Relationship Id="rId6" Type="http://schemas.openxmlformats.org/officeDocument/2006/relationships/image" Target="../media/image71.wmf"/><Relationship Id="rId11" Type="http://schemas.openxmlformats.org/officeDocument/2006/relationships/oleObject" Target="../embeddings/oleObject69.bin"/><Relationship Id="rId5" Type="http://schemas.openxmlformats.org/officeDocument/2006/relationships/oleObject" Target="../embeddings/oleObject66.bin"/><Relationship Id="rId15" Type="http://schemas.openxmlformats.org/officeDocument/2006/relationships/oleObject" Target="../embeddings/oleObject71.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68.bin"/><Relationship Id="rId14" Type="http://schemas.openxmlformats.org/officeDocument/2006/relationships/image" Target="../media/image75.wmf"/></Relationships>
</file>

<file path=ppt/slides/_rels/slide13.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77.bin"/><Relationship Id="rId18" Type="http://schemas.openxmlformats.org/officeDocument/2006/relationships/image" Target="../media/image84.wmf"/><Relationship Id="rId3" Type="http://schemas.openxmlformats.org/officeDocument/2006/relationships/oleObject" Target="../embeddings/oleObject72.bin"/><Relationship Id="rId7" Type="http://schemas.openxmlformats.org/officeDocument/2006/relationships/oleObject" Target="../embeddings/oleObject74.bin"/><Relationship Id="rId12" Type="http://schemas.openxmlformats.org/officeDocument/2006/relationships/image" Target="../media/image81.wmf"/><Relationship Id="rId17" Type="http://schemas.openxmlformats.org/officeDocument/2006/relationships/oleObject" Target="../embeddings/oleObject79.bin"/><Relationship Id="rId2" Type="http://schemas.openxmlformats.org/officeDocument/2006/relationships/slideLayout" Target="../slideLayouts/slideLayout2.xml"/><Relationship Id="rId16" Type="http://schemas.openxmlformats.org/officeDocument/2006/relationships/image" Target="../media/image83.wmf"/><Relationship Id="rId1" Type="http://schemas.openxmlformats.org/officeDocument/2006/relationships/vmlDrawing" Target="../drawings/vmlDrawing7.vml"/><Relationship Id="rId6" Type="http://schemas.openxmlformats.org/officeDocument/2006/relationships/image" Target="../media/image78.wmf"/><Relationship Id="rId11" Type="http://schemas.openxmlformats.org/officeDocument/2006/relationships/oleObject" Target="../embeddings/oleObject76.bin"/><Relationship Id="rId5" Type="http://schemas.openxmlformats.org/officeDocument/2006/relationships/oleObject" Target="../embeddings/oleObject73.bin"/><Relationship Id="rId15" Type="http://schemas.openxmlformats.org/officeDocument/2006/relationships/oleObject" Target="../embeddings/oleObject78.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75.bin"/><Relationship Id="rId14" Type="http://schemas.openxmlformats.org/officeDocument/2006/relationships/image" Target="../media/image82.wmf"/></Relationships>
</file>

<file path=ppt/slides/_rels/slide14.x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oleObject" Target="../embeddings/oleObject85.bin"/><Relationship Id="rId3" Type="http://schemas.openxmlformats.org/officeDocument/2006/relationships/oleObject" Target="../embeddings/oleObject80.bin"/><Relationship Id="rId7" Type="http://schemas.openxmlformats.org/officeDocument/2006/relationships/oleObject" Target="../embeddings/oleObject82.bin"/><Relationship Id="rId12" Type="http://schemas.openxmlformats.org/officeDocument/2006/relationships/image" Target="../media/image89.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86.wmf"/><Relationship Id="rId11" Type="http://schemas.openxmlformats.org/officeDocument/2006/relationships/oleObject" Target="../embeddings/oleObject84.bin"/><Relationship Id="rId5" Type="http://schemas.openxmlformats.org/officeDocument/2006/relationships/oleObject" Target="../embeddings/oleObject81.bin"/><Relationship Id="rId15" Type="http://schemas.openxmlformats.org/officeDocument/2006/relationships/image" Target="../media/image90.wmf"/><Relationship Id="rId10" Type="http://schemas.openxmlformats.org/officeDocument/2006/relationships/image" Target="../media/image88.wmf"/><Relationship Id="rId4" Type="http://schemas.openxmlformats.org/officeDocument/2006/relationships/image" Target="../media/image85.wmf"/><Relationship Id="rId9" Type="http://schemas.openxmlformats.org/officeDocument/2006/relationships/oleObject" Target="../embeddings/oleObject83.bin"/><Relationship Id="rId14" Type="http://schemas.openxmlformats.org/officeDocument/2006/relationships/oleObject" Target="../embeddings/oleObject86.bin"/></Relationships>
</file>

<file path=ppt/slides/_rels/slide15.xml.rels><?xml version="1.0" encoding="UTF-8" standalone="yes"?>
<Relationships xmlns="http://schemas.openxmlformats.org/package/2006/relationships"><Relationship Id="rId13" Type="http://schemas.openxmlformats.org/officeDocument/2006/relationships/oleObject" Target="../embeddings/oleObject92.bin"/><Relationship Id="rId18" Type="http://schemas.openxmlformats.org/officeDocument/2006/relationships/image" Target="../media/image98.emf"/><Relationship Id="rId26" Type="http://schemas.openxmlformats.org/officeDocument/2006/relationships/image" Target="../media/image102.wmf"/><Relationship Id="rId21" Type="http://schemas.openxmlformats.org/officeDocument/2006/relationships/oleObject" Target="../embeddings/oleObject96.bin"/><Relationship Id="rId34" Type="http://schemas.openxmlformats.org/officeDocument/2006/relationships/oleObject" Target="../embeddings/oleObject103.bin"/><Relationship Id="rId7" Type="http://schemas.openxmlformats.org/officeDocument/2006/relationships/oleObject" Target="../embeddings/oleObject89.bin"/><Relationship Id="rId12" Type="http://schemas.openxmlformats.org/officeDocument/2006/relationships/image" Target="../media/image95.emf"/><Relationship Id="rId17" Type="http://schemas.openxmlformats.org/officeDocument/2006/relationships/oleObject" Target="../embeddings/oleObject94.bin"/><Relationship Id="rId25" Type="http://schemas.openxmlformats.org/officeDocument/2006/relationships/oleObject" Target="../embeddings/oleObject98.bin"/><Relationship Id="rId33" Type="http://schemas.openxmlformats.org/officeDocument/2006/relationships/oleObject" Target="../embeddings/oleObject102.bin"/><Relationship Id="rId2" Type="http://schemas.openxmlformats.org/officeDocument/2006/relationships/slideLayout" Target="../slideLayouts/slideLayout7.xml"/><Relationship Id="rId16" Type="http://schemas.openxmlformats.org/officeDocument/2006/relationships/image" Target="../media/image97.emf"/><Relationship Id="rId20" Type="http://schemas.openxmlformats.org/officeDocument/2006/relationships/image" Target="../media/image99.emf"/><Relationship Id="rId29" Type="http://schemas.openxmlformats.org/officeDocument/2006/relationships/oleObject" Target="../embeddings/oleObject100.bin"/><Relationship Id="rId1" Type="http://schemas.openxmlformats.org/officeDocument/2006/relationships/vmlDrawing" Target="../drawings/vmlDrawing9.vml"/><Relationship Id="rId6" Type="http://schemas.openxmlformats.org/officeDocument/2006/relationships/image" Target="../media/image92.emf"/><Relationship Id="rId11" Type="http://schemas.openxmlformats.org/officeDocument/2006/relationships/oleObject" Target="../embeddings/oleObject91.bin"/><Relationship Id="rId24" Type="http://schemas.openxmlformats.org/officeDocument/2006/relationships/image" Target="../media/image101.wmf"/><Relationship Id="rId32" Type="http://schemas.openxmlformats.org/officeDocument/2006/relationships/image" Target="../media/image105.emf"/><Relationship Id="rId37" Type="http://schemas.openxmlformats.org/officeDocument/2006/relationships/image" Target="../media/image107.emf"/><Relationship Id="rId5" Type="http://schemas.openxmlformats.org/officeDocument/2006/relationships/oleObject" Target="../embeddings/oleObject88.bin"/><Relationship Id="rId15" Type="http://schemas.openxmlformats.org/officeDocument/2006/relationships/oleObject" Target="../embeddings/oleObject93.bin"/><Relationship Id="rId23" Type="http://schemas.openxmlformats.org/officeDocument/2006/relationships/oleObject" Target="../embeddings/oleObject97.bin"/><Relationship Id="rId28" Type="http://schemas.openxmlformats.org/officeDocument/2006/relationships/image" Target="../media/image103.wmf"/><Relationship Id="rId36" Type="http://schemas.openxmlformats.org/officeDocument/2006/relationships/oleObject" Target="../embeddings/oleObject104.bin"/><Relationship Id="rId10" Type="http://schemas.openxmlformats.org/officeDocument/2006/relationships/image" Target="../media/image94.wmf"/><Relationship Id="rId19" Type="http://schemas.openxmlformats.org/officeDocument/2006/relationships/oleObject" Target="../embeddings/oleObject95.bin"/><Relationship Id="rId31" Type="http://schemas.openxmlformats.org/officeDocument/2006/relationships/oleObject" Target="../embeddings/oleObject101.bin"/><Relationship Id="rId4" Type="http://schemas.openxmlformats.org/officeDocument/2006/relationships/image" Target="../media/image91.emf"/><Relationship Id="rId9" Type="http://schemas.openxmlformats.org/officeDocument/2006/relationships/oleObject" Target="../embeddings/oleObject90.bin"/><Relationship Id="rId14" Type="http://schemas.openxmlformats.org/officeDocument/2006/relationships/image" Target="../media/image96.emf"/><Relationship Id="rId22" Type="http://schemas.openxmlformats.org/officeDocument/2006/relationships/image" Target="../media/image100.wmf"/><Relationship Id="rId27" Type="http://schemas.openxmlformats.org/officeDocument/2006/relationships/oleObject" Target="../embeddings/oleObject99.bin"/><Relationship Id="rId30" Type="http://schemas.openxmlformats.org/officeDocument/2006/relationships/image" Target="../media/image104.wmf"/><Relationship Id="rId35" Type="http://schemas.openxmlformats.org/officeDocument/2006/relationships/image" Target="../media/image106.emf"/><Relationship Id="rId8" Type="http://schemas.openxmlformats.org/officeDocument/2006/relationships/image" Target="../media/image93.wmf"/><Relationship Id="rId3" Type="http://schemas.openxmlformats.org/officeDocument/2006/relationships/oleObject" Target="../embeddings/oleObject87.bin"/></Relationships>
</file>

<file path=ppt/slides/_rels/slide16.xml.rels><?xml version="1.0" encoding="UTF-8" standalone="yes"?>
<Relationships xmlns="http://schemas.openxmlformats.org/package/2006/relationships"><Relationship Id="rId13" Type="http://schemas.openxmlformats.org/officeDocument/2006/relationships/oleObject" Target="../embeddings/oleObject110.bin"/><Relationship Id="rId18" Type="http://schemas.openxmlformats.org/officeDocument/2006/relationships/oleObject" Target="../embeddings/oleObject113.bin"/><Relationship Id="rId26" Type="http://schemas.openxmlformats.org/officeDocument/2006/relationships/oleObject" Target="../embeddings/oleObject117.bin"/><Relationship Id="rId3" Type="http://schemas.openxmlformats.org/officeDocument/2006/relationships/oleObject" Target="../embeddings/oleObject105.bin"/><Relationship Id="rId21" Type="http://schemas.openxmlformats.org/officeDocument/2006/relationships/image" Target="../media/image111.emf"/><Relationship Id="rId7" Type="http://schemas.openxmlformats.org/officeDocument/2006/relationships/oleObject" Target="../embeddings/oleObject107.bin"/><Relationship Id="rId12" Type="http://schemas.openxmlformats.org/officeDocument/2006/relationships/image" Target="../media/image104.wmf"/><Relationship Id="rId17" Type="http://schemas.openxmlformats.org/officeDocument/2006/relationships/image" Target="../media/image109.emf"/><Relationship Id="rId25" Type="http://schemas.openxmlformats.org/officeDocument/2006/relationships/image" Target="../media/image113.emf"/><Relationship Id="rId33" Type="http://schemas.openxmlformats.org/officeDocument/2006/relationships/image" Target="../media/image117.emf"/><Relationship Id="rId2" Type="http://schemas.openxmlformats.org/officeDocument/2006/relationships/slideLayout" Target="../slideLayouts/slideLayout7.xml"/><Relationship Id="rId16" Type="http://schemas.openxmlformats.org/officeDocument/2006/relationships/oleObject" Target="../embeddings/oleObject112.bin"/><Relationship Id="rId20" Type="http://schemas.openxmlformats.org/officeDocument/2006/relationships/oleObject" Target="../embeddings/oleObject114.bin"/><Relationship Id="rId29" Type="http://schemas.openxmlformats.org/officeDocument/2006/relationships/image" Target="../media/image115.emf"/><Relationship Id="rId1" Type="http://schemas.openxmlformats.org/officeDocument/2006/relationships/vmlDrawing" Target="../drawings/vmlDrawing10.vml"/><Relationship Id="rId6" Type="http://schemas.openxmlformats.org/officeDocument/2006/relationships/image" Target="../media/image101.wmf"/><Relationship Id="rId11" Type="http://schemas.openxmlformats.org/officeDocument/2006/relationships/oleObject" Target="../embeddings/oleObject109.bin"/><Relationship Id="rId24" Type="http://schemas.openxmlformats.org/officeDocument/2006/relationships/oleObject" Target="../embeddings/oleObject116.bin"/><Relationship Id="rId32" Type="http://schemas.openxmlformats.org/officeDocument/2006/relationships/oleObject" Target="../embeddings/oleObject120.bin"/><Relationship Id="rId5" Type="http://schemas.openxmlformats.org/officeDocument/2006/relationships/oleObject" Target="../embeddings/oleObject106.bin"/><Relationship Id="rId15" Type="http://schemas.openxmlformats.org/officeDocument/2006/relationships/oleObject" Target="../embeddings/oleObject111.bin"/><Relationship Id="rId23" Type="http://schemas.openxmlformats.org/officeDocument/2006/relationships/image" Target="../media/image112.emf"/><Relationship Id="rId28" Type="http://schemas.openxmlformats.org/officeDocument/2006/relationships/oleObject" Target="../embeddings/oleObject118.bin"/><Relationship Id="rId10" Type="http://schemas.openxmlformats.org/officeDocument/2006/relationships/image" Target="../media/image103.wmf"/><Relationship Id="rId19" Type="http://schemas.openxmlformats.org/officeDocument/2006/relationships/image" Target="../media/image110.emf"/><Relationship Id="rId31" Type="http://schemas.openxmlformats.org/officeDocument/2006/relationships/image" Target="../media/image116.emf"/><Relationship Id="rId4" Type="http://schemas.openxmlformats.org/officeDocument/2006/relationships/image" Target="../media/image100.wmf"/><Relationship Id="rId9" Type="http://schemas.openxmlformats.org/officeDocument/2006/relationships/oleObject" Target="../embeddings/oleObject108.bin"/><Relationship Id="rId14" Type="http://schemas.openxmlformats.org/officeDocument/2006/relationships/image" Target="../media/image108.emf"/><Relationship Id="rId22" Type="http://schemas.openxmlformats.org/officeDocument/2006/relationships/oleObject" Target="../embeddings/oleObject115.bin"/><Relationship Id="rId27" Type="http://schemas.openxmlformats.org/officeDocument/2006/relationships/image" Target="../media/image114.wmf"/><Relationship Id="rId30" Type="http://schemas.openxmlformats.org/officeDocument/2006/relationships/oleObject" Target="../embeddings/oleObject119.bin"/><Relationship Id="rId8" Type="http://schemas.openxmlformats.org/officeDocument/2006/relationships/image" Target="../media/image10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20.wmf"/><Relationship Id="rId13" Type="http://schemas.openxmlformats.org/officeDocument/2006/relationships/oleObject" Target="../embeddings/oleObject126.bin"/><Relationship Id="rId18" Type="http://schemas.openxmlformats.org/officeDocument/2006/relationships/image" Target="../media/image125.wmf"/><Relationship Id="rId3" Type="http://schemas.openxmlformats.org/officeDocument/2006/relationships/oleObject" Target="../embeddings/oleObject121.bin"/><Relationship Id="rId7" Type="http://schemas.openxmlformats.org/officeDocument/2006/relationships/oleObject" Target="../embeddings/oleObject123.bin"/><Relationship Id="rId12" Type="http://schemas.openxmlformats.org/officeDocument/2006/relationships/image" Target="../media/image122.wmf"/><Relationship Id="rId17" Type="http://schemas.openxmlformats.org/officeDocument/2006/relationships/oleObject" Target="../embeddings/oleObject128.bin"/><Relationship Id="rId2" Type="http://schemas.openxmlformats.org/officeDocument/2006/relationships/slideLayout" Target="../slideLayouts/slideLayout7.xml"/><Relationship Id="rId16" Type="http://schemas.openxmlformats.org/officeDocument/2006/relationships/image" Target="../media/image124.wmf"/><Relationship Id="rId1" Type="http://schemas.openxmlformats.org/officeDocument/2006/relationships/vmlDrawing" Target="../drawings/vmlDrawing11.vml"/><Relationship Id="rId6" Type="http://schemas.openxmlformats.org/officeDocument/2006/relationships/image" Target="../media/image119.emf"/><Relationship Id="rId11" Type="http://schemas.openxmlformats.org/officeDocument/2006/relationships/oleObject" Target="../embeddings/oleObject125.bin"/><Relationship Id="rId5" Type="http://schemas.openxmlformats.org/officeDocument/2006/relationships/oleObject" Target="../embeddings/oleObject122.bin"/><Relationship Id="rId15" Type="http://schemas.openxmlformats.org/officeDocument/2006/relationships/oleObject" Target="../embeddings/oleObject127.bin"/><Relationship Id="rId10" Type="http://schemas.openxmlformats.org/officeDocument/2006/relationships/image" Target="../media/image121.wmf"/><Relationship Id="rId4" Type="http://schemas.openxmlformats.org/officeDocument/2006/relationships/image" Target="../media/image118.wmf"/><Relationship Id="rId9" Type="http://schemas.openxmlformats.org/officeDocument/2006/relationships/oleObject" Target="../embeddings/oleObject124.bin"/><Relationship Id="rId14" Type="http://schemas.openxmlformats.org/officeDocument/2006/relationships/image" Target="../media/image123.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31.bin"/><Relationship Id="rId13" Type="http://schemas.openxmlformats.org/officeDocument/2006/relationships/image" Target="../media/image130.wmf"/><Relationship Id="rId3" Type="http://schemas.openxmlformats.org/officeDocument/2006/relationships/notesSlide" Target="../notesSlides/notesSlide2.xml"/><Relationship Id="rId7" Type="http://schemas.openxmlformats.org/officeDocument/2006/relationships/image" Target="../media/image127.wmf"/><Relationship Id="rId12" Type="http://schemas.openxmlformats.org/officeDocument/2006/relationships/oleObject" Target="../embeddings/oleObject133.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130.bin"/><Relationship Id="rId11" Type="http://schemas.openxmlformats.org/officeDocument/2006/relationships/image" Target="../media/image129.wmf"/><Relationship Id="rId5" Type="http://schemas.openxmlformats.org/officeDocument/2006/relationships/image" Target="../media/image126.emf"/><Relationship Id="rId10" Type="http://schemas.openxmlformats.org/officeDocument/2006/relationships/oleObject" Target="../embeddings/oleObject132.bin"/><Relationship Id="rId4" Type="http://schemas.openxmlformats.org/officeDocument/2006/relationships/oleObject" Target="../embeddings/oleObject129.bin"/><Relationship Id="rId9" Type="http://schemas.openxmlformats.org/officeDocument/2006/relationships/image" Target="../media/image128.wm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33.wmf"/><Relationship Id="rId13" Type="http://schemas.openxmlformats.org/officeDocument/2006/relationships/oleObject" Target="../embeddings/oleObject139.bin"/><Relationship Id="rId18" Type="http://schemas.openxmlformats.org/officeDocument/2006/relationships/image" Target="../media/image138.wmf"/><Relationship Id="rId3" Type="http://schemas.openxmlformats.org/officeDocument/2006/relationships/oleObject" Target="../embeddings/oleObject134.bin"/><Relationship Id="rId21" Type="http://schemas.openxmlformats.org/officeDocument/2006/relationships/oleObject" Target="../embeddings/oleObject143.bin"/><Relationship Id="rId7" Type="http://schemas.openxmlformats.org/officeDocument/2006/relationships/oleObject" Target="../embeddings/oleObject136.bin"/><Relationship Id="rId12" Type="http://schemas.openxmlformats.org/officeDocument/2006/relationships/image" Target="../media/image135.wmf"/><Relationship Id="rId17" Type="http://schemas.openxmlformats.org/officeDocument/2006/relationships/oleObject" Target="../embeddings/oleObject141.bin"/><Relationship Id="rId2" Type="http://schemas.openxmlformats.org/officeDocument/2006/relationships/slideLayout" Target="../slideLayouts/slideLayout7.xml"/><Relationship Id="rId16" Type="http://schemas.openxmlformats.org/officeDocument/2006/relationships/image" Target="../media/image137.emf"/><Relationship Id="rId20" Type="http://schemas.openxmlformats.org/officeDocument/2006/relationships/image" Target="../media/image139.wmf"/><Relationship Id="rId1" Type="http://schemas.openxmlformats.org/officeDocument/2006/relationships/vmlDrawing" Target="../drawings/vmlDrawing13.vml"/><Relationship Id="rId6" Type="http://schemas.openxmlformats.org/officeDocument/2006/relationships/image" Target="../media/image132.wmf"/><Relationship Id="rId11" Type="http://schemas.openxmlformats.org/officeDocument/2006/relationships/oleObject" Target="../embeddings/oleObject138.bin"/><Relationship Id="rId5" Type="http://schemas.openxmlformats.org/officeDocument/2006/relationships/oleObject" Target="../embeddings/oleObject135.bin"/><Relationship Id="rId15" Type="http://schemas.openxmlformats.org/officeDocument/2006/relationships/oleObject" Target="../embeddings/oleObject140.bin"/><Relationship Id="rId23" Type="http://schemas.openxmlformats.org/officeDocument/2006/relationships/oleObject" Target="../embeddings/oleObject144.bin"/><Relationship Id="rId10" Type="http://schemas.openxmlformats.org/officeDocument/2006/relationships/image" Target="../media/image134.wmf"/><Relationship Id="rId19" Type="http://schemas.openxmlformats.org/officeDocument/2006/relationships/oleObject" Target="../embeddings/oleObject142.bin"/><Relationship Id="rId4" Type="http://schemas.openxmlformats.org/officeDocument/2006/relationships/image" Target="../media/image131.wmf"/><Relationship Id="rId9" Type="http://schemas.openxmlformats.org/officeDocument/2006/relationships/oleObject" Target="../embeddings/oleObject137.bin"/><Relationship Id="rId14" Type="http://schemas.openxmlformats.org/officeDocument/2006/relationships/image" Target="../media/image136.wmf"/><Relationship Id="rId22" Type="http://schemas.openxmlformats.org/officeDocument/2006/relationships/image" Target="../media/image140.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47.bin"/><Relationship Id="rId13" Type="http://schemas.openxmlformats.org/officeDocument/2006/relationships/image" Target="../media/image139.wmf"/><Relationship Id="rId18" Type="http://schemas.openxmlformats.org/officeDocument/2006/relationships/oleObject" Target="../embeddings/oleObject152.bin"/><Relationship Id="rId26" Type="http://schemas.openxmlformats.org/officeDocument/2006/relationships/oleObject" Target="../embeddings/oleObject156.bin"/><Relationship Id="rId3" Type="http://schemas.openxmlformats.org/officeDocument/2006/relationships/oleObject" Target="../embeddings/oleObject145.bin"/><Relationship Id="rId21" Type="http://schemas.openxmlformats.org/officeDocument/2006/relationships/image" Target="../media/image148.wmf"/><Relationship Id="rId7" Type="http://schemas.openxmlformats.org/officeDocument/2006/relationships/image" Target="../media/image142.wmf"/><Relationship Id="rId12" Type="http://schemas.openxmlformats.org/officeDocument/2006/relationships/oleObject" Target="../embeddings/oleObject149.bin"/><Relationship Id="rId17" Type="http://schemas.openxmlformats.org/officeDocument/2006/relationships/image" Target="../media/image146.wmf"/><Relationship Id="rId25" Type="http://schemas.openxmlformats.org/officeDocument/2006/relationships/image" Target="../media/image140.wmf"/><Relationship Id="rId2" Type="http://schemas.openxmlformats.org/officeDocument/2006/relationships/slideLayout" Target="../slideLayouts/slideLayout7.xml"/><Relationship Id="rId16" Type="http://schemas.openxmlformats.org/officeDocument/2006/relationships/oleObject" Target="../embeddings/oleObject151.bin"/><Relationship Id="rId20" Type="http://schemas.openxmlformats.org/officeDocument/2006/relationships/oleObject" Target="../embeddings/oleObject153.bin"/><Relationship Id="rId29" Type="http://schemas.openxmlformats.org/officeDocument/2006/relationships/image" Target="../media/image151.wmf"/><Relationship Id="rId1" Type="http://schemas.openxmlformats.org/officeDocument/2006/relationships/vmlDrawing" Target="../drawings/vmlDrawing14.vml"/><Relationship Id="rId6" Type="http://schemas.openxmlformats.org/officeDocument/2006/relationships/oleObject" Target="../embeddings/oleObject146.bin"/><Relationship Id="rId11" Type="http://schemas.openxmlformats.org/officeDocument/2006/relationships/image" Target="../media/image144.wmf"/><Relationship Id="rId24" Type="http://schemas.openxmlformats.org/officeDocument/2006/relationships/oleObject" Target="../embeddings/oleObject155.bin"/><Relationship Id="rId5" Type="http://schemas.openxmlformats.org/officeDocument/2006/relationships/image" Target="../media/image152.jpeg"/><Relationship Id="rId15" Type="http://schemas.openxmlformats.org/officeDocument/2006/relationships/image" Target="../media/image145.wmf"/><Relationship Id="rId23" Type="http://schemas.openxmlformats.org/officeDocument/2006/relationships/image" Target="../media/image149.wmf"/><Relationship Id="rId28" Type="http://schemas.openxmlformats.org/officeDocument/2006/relationships/oleObject" Target="../embeddings/oleObject157.bin"/><Relationship Id="rId10" Type="http://schemas.openxmlformats.org/officeDocument/2006/relationships/oleObject" Target="../embeddings/oleObject148.bin"/><Relationship Id="rId19" Type="http://schemas.openxmlformats.org/officeDocument/2006/relationships/image" Target="../media/image147.wmf"/><Relationship Id="rId4" Type="http://schemas.openxmlformats.org/officeDocument/2006/relationships/image" Target="../media/image141.wmf"/><Relationship Id="rId9" Type="http://schemas.openxmlformats.org/officeDocument/2006/relationships/image" Target="../media/image143.wmf"/><Relationship Id="rId14" Type="http://schemas.openxmlformats.org/officeDocument/2006/relationships/oleObject" Target="../embeddings/oleObject150.bin"/><Relationship Id="rId22" Type="http://schemas.openxmlformats.org/officeDocument/2006/relationships/oleObject" Target="../embeddings/oleObject154.bin"/><Relationship Id="rId27" Type="http://schemas.openxmlformats.org/officeDocument/2006/relationships/image" Target="../media/image150.emf"/></Relationships>
</file>

<file path=ppt/slides/_rels/slide22.xml.rels><?xml version="1.0" encoding="UTF-8" standalone="yes"?>
<Relationships xmlns="http://schemas.openxmlformats.org/package/2006/relationships"><Relationship Id="rId8" Type="http://schemas.openxmlformats.org/officeDocument/2006/relationships/image" Target="../media/image155.wmf"/><Relationship Id="rId13" Type="http://schemas.openxmlformats.org/officeDocument/2006/relationships/oleObject" Target="../embeddings/oleObject163.bin"/><Relationship Id="rId3" Type="http://schemas.openxmlformats.org/officeDocument/2006/relationships/oleObject" Target="../embeddings/oleObject158.bin"/><Relationship Id="rId7" Type="http://schemas.openxmlformats.org/officeDocument/2006/relationships/oleObject" Target="../embeddings/oleObject160.bin"/><Relationship Id="rId12" Type="http://schemas.openxmlformats.org/officeDocument/2006/relationships/image" Target="../media/image157.wmf"/><Relationship Id="rId2" Type="http://schemas.openxmlformats.org/officeDocument/2006/relationships/slideLayout" Target="../slideLayouts/slideLayout14.xml"/><Relationship Id="rId1" Type="http://schemas.openxmlformats.org/officeDocument/2006/relationships/vmlDrawing" Target="../drawings/vmlDrawing15.vml"/><Relationship Id="rId6" Type="http://schemas.openxmlformats.org/officeDocument/2006/relationships/image" Target="../media/image154.wmf"/><Relationship Id="rId11" Type="http://schemas.openxmlformats.org/officeDocument/2006/relationships/oleObject" Target="../embeddings/oleObject162.bin"/><Relationship Id="rId5" Type="http://schemas.openxmlformats.org/officeDocument/2006/relationships/oleObject" Target="../embeddings/oleObject159.bin"/><Relationship Id="rId10" Type="http://schemas.openxmlformats.org/officeDocument/2006/relationships/image" Target="../media/image156.wmf"/><Relationship Id="rId4" Type="http://schemas.openxmlformats.org/officeDocument/2006/relationships/image" Target="../media/image153.emf"/><Relationship Id="rId9" Type="http://schemas.openxmlformats.org/officeDocument/2006/relationships/oleObject" Target="../embeddings/oleObject161.bin"/><Relationship Id="rId14" Type="http://schemas.openxmlformats.org/officeDocument/2006/relationships/image" Target="../media/image158.wmf"/></Relationships>
</file>

<file path=ppt/slides/_rels/slide23.xml.rels><?xml version="1.0" encoding="UTF-8" standalone="yes"?>
<Relationships xmlns="http://schemas.openxmlformats.org/package/2006/relationships"><Relationship Id="rId8" Type="http://schemas.openxmlformats.org/officeDocument/2006/relationships/image" Target="../media/image161.wmf"/><Relationship Id="rId13" Type="http://schemas.openxmlformats.org/officeDocument/2006/relationships/oleObject" Target="../embeddings/oleObject169.bin"/><Relationship Id="rId18" Type="http://schemas.openxmlformats.org/officeDocument/2006/relationships/image" Target="../media/image166.wmf"/><Relationship Id="rId3" Type="http://schemas.openxmlformats.org/officeDocument/2006/relationships/oleObject" Target="../embeddings/oleObject164.bin"/><Relationship Id="rId7" Type="http://schemas.openxmlformats.org/officeDocument/2006/relationships/oleObject" Target="../embeddings/oleObject166.bin"/><Relationship Id="rId12" Type="http://schemas.openxmlformats.org/officeDocument/2006/relationships/image" Target="../media/image163.wmf"/><Relationship Id="rId17" Type="http://schemas.openxmlformats.org/officeDocument/2006/relationships/oleObject" Target="../embeddings/oleObject171.bin"/><Relationship Id="rId2" Type="http://schemas.openxmlformats.org/officeDocument/2006/relationships/slideLayout" Target="../slideLayouts/slideLayout7.xml"/><Relationship Id="rId16" Type="http://schemas.openxmlformats.org/officeDocument/2006/relationships/image" Target="../media/image165.wmf"/><Relationship Id="rId1" Type="http://schemas.openxmlformats.org/officeDocument/2006/relationships/vmlDrawing" Target="../drawings/vmlDrawing16.vml"/><Relationship Id="rId6" Type="http://schemas.openxmlformats.org/officeDocument/2006/relationships/image" Target="../media/image160.wmf"/><Relationship Id="rId11" Type="http://schemas.openxmlformats.org/officeDocument/2006/relationships/oleObject" Target="../embeddings/oleObject168.bin"/><Relationship Id="rId5" Type="http://schemas.openxmlformats.org/officeDocument/2006/relationships/oleObject" Target="../embeddings/oleObject165.bin"/><Relationship Id="rId15" Type="http://schemas.openxmlformats.org/officeDocument/2006/relationships/oleObject" Target="../embeddings/oleObject170.bin"/><Relationship Id="rId10" Type="http://schemas.openxmlformats.org/officeDocument/2006/relationships/image" Target="../media/image162.wmf"/><Relationship Id="rId4" Type="http://schemas.openxmlformats.org/officeDocument/2006/relationships/image" Target="../media/image159.wmf"/><Relationship Id="rId9" Type="http://schemas.openxmlformats.org/officeDocument/2006/relationships/oleObject" Target="../embeddings/oleObject167.bin"/><Relationship Id="rId14" Type="http://schemas.openxmlformats.org/officeDocument/2006/relationships/image" Target="../media/image164.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74.bin"/><Relationship Id="rId13" Type="http://schemas.openxmlformats.org/officeDocument/2006/relationships/image" Target="../media/image171.emf"/><Relationship Id="rId3" Type="http://schemas.openxmlformats.org/officeDocument/2006/relationships/notesSlide" Target="../notesSlides/notesSlide3.xml"/><Relationship Id="rId7" Type="http://schemas.openxmlformats.org/officeDocument/2006/relationships/image" Target="../media/image168.emf"/><Relationship Id="rId12" Type="http://schemas.openxmlformats.org/officeDocument/2006/relationships/oleObject" Target="../embeddings/oleObject176.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173.bin"/><Relationship Id="rId11" Type="http://schemas.openxmlformats.org/officeDocument/2006/relationships/image" Target="../media/image170.emf"/><Relationship Id="rId5" Type="http://schemas.openxmlformats.org/officeDocument/2006/relationships/image" Target="../media/image167.emf"/><Relationship Id="rId10" Type="http://schemas.openxmlformats.org/officeDocument/2006/relationships/oleObject" Target="../embeddings/oleObject175.bin"/><Relationship Id="rId4" Type="http://schemas.openxmlformats.org/officeDocument/2006/relationships/oleObject" Target="../embeddings/oleObject172.bin"/><Relationship Id="rId9" Type="http://schemas.openxmlformats.org/officeDocument/2006/relationships/image" Target="../media/image169.emf"/></Relationships>
</file>

<file path=ppt/slides/_rels/slide25.xml.rels><?xml version="1.0" encoding="UTF-8" standalone="yes"?>
<Relationships xmlns="http://schemas.openxmlformats.org/package/2006/relationships"><Relationship Id="rId8" Type="http://schemas.openxmlformats.org/officeDocument/2006/relationships/image" Target="../media/image174.wmf"/><Relationship Id="rId13" Type="http://schemas.openxmlformats.org/officeDocument/2006/relationships/oleObject" Target="../embeddings/oleObject182.bin"/><Relationship Id="rId18" Type="http://schemas.openxmlformats.org/officeDocument/2006/relationships/image" Target="../media/image179.wmf"/><Relationship Id="rId26" Type="http://schemas.openxmlformats.org/officeDocument/2006/relationships/image" Target="../media/image183.emf"/><Relationship Id="rId3" Type="http://schemas.openxmlformats.org/officeDocument/2006/relationships/oleObject" Target="../embeddings/oleObject177.bin"/><Relationship Id="rId21" Type="http://schemas.openxmlformats.org/officeDocument/2006/relationships/oleObject" Target="../embeddings/oleObject186.bin"/><Relationship Id="rId7" Type="http://schemas.openxmlformats.org/officeDocument/2006/relationships/oleObject" Target="../embeddings/oleObject179.bin"/><Relationship Id="rId12" Type="http://schemas.openxmlformats.org/officeDocument/2006/relationships/image" Target="../media/image176.emf"/><Relationship Id="rId17" Type="http://schemas.openxmlformats.org/officeDocument/2006/relationships/oleObject" Target="../embeddings/oleObject184.bin"/><Relationship Id="rId25" Type="http://schemas.openxmlformats.org/officeDocument/2006/relationships/oleObject" Target="../embeddings/oleObject188.bin"/><Relationship Id="rId2" Type="http://schemas.openxmlformats.org/officeDocument/2006/relationships/slideLayout" Target="../slideLayouts/slideLayout7.xml"/><Relationship Id="rId16" Type="http://schemas.openxmlformats.org/officeDocument/2006/relationships/image" Target="../media/image178.wmf"/><Relationship Id="rId20" Type="http://schemas.openxmlformats.org/officeDocument/2006/relationships/image" Target="../media/image180.emf"/><Relationship Id="rId1" Type="http://schemas.openxmlformats.org/officeDocument/2006/relationships/vmlDrawing" Target="../drawings/vmlDrawing18.vml"/><Relationship Id="rId6" Type="http://schemas.openxmlformats.org/officeDocument/2006/relationships/image" Target="../media/image173.wmf"/><Relationship Id="rId11" Type="http://schemas.openxmlformats.org/officeDocument/2006/relationships/oleObject" Target="../embeddings/oleObject181.bin"/><Relationship Id="rId24" Type="http://schemas.openxmlformats.org/officeDocument/2006/relationships/image" Target="../media/image182.emf"/><Relationship Id="rId5" Type="http://schemas.openxmlformats.org/officeDocument/2006/relationships/oleObject" Target="../embeddings/oleObject178.bin"/><Relationship Id="rId15" Type="http://schemas.openxmlformats.org/officeDocument/2006/relationships/oleObject" Target="../embeddings/oleObject183.bin"/><Relationship Id="rId23" Type="http://schemas.openxmlformats.org/officeDocument/2006/relationships/oleObject" Target="../embeddings/oleObject187.bin"/><Relationship Id="rId10" Type="http://schemas.openxmlformats.org/officeDocument/2006/relationships/image" Target="../media/image175.emf"/><Relationship Id="rId19" Type="http://schemas.openxmlformats.org/officeDocument/2006/relationships/oleObject" Target="../embeddings/oleObject185.bin"/><Relationship Id="rId4" Type="http://schemas.openxmlformats.org/officeDocument/2006/relationships/image" Target="../media/image172.emf"/><Relationship Id="rId9" Type="http://schemas.openxmlformats.org/officeDocument/2006/relationships/oleObject" Target="../embeddings/oleObject180.bin"/><Relationship Id="rId14" Type="http://schemas.openxmlformats.org/officeDocument/2006/relationships/image" Target="../media/image177.wmf"/><Relationship Id="rId22" Type="http://schemas.openxmlformats.org/officeDocument/2006/relationships/image" Target="../media/image181.emf"/></Relationships>
</file>

<file path=ppt/slides/_rels/slide26.xml.rels><?xml version="1.0" encoding="UTF-8" standalone="yes"?>
<Relationships xmlns="http://schemas.openxmlformats.org/package/2006/relationships"><Relationship Id="rId8" Type="http://schemas.openxmlformats.org/officeDocument/2006/relationships/image" Target="../media/image186.emf"/><Relationship Id="rId3" Type="http://schemas.openxmlformats.org/officeDocument/2006/relationships/oleObject" Target="../embeddings/oleObject189.bin"/><Relationship Id="rId7" Type="http://schemas.openxmlformats.org/officeDocument/2006/relationships/oleObject" Target="../embeddings/oleObject191.bin"/><Relationship Id="rId2" Type="http://schemas.openxmlformats.org/officeDocument/2006/relationships/slideLayout" Target="../slideLayouts/slideLayout14.xml"/><Relationship Id="rId1" Type="http://schemas.openxmlformats.org/officeDocument/2006/relationships/vmlDrawing" Target="../drawings/vmlDrawing19.vml"/><Relationship Id="rId6" Type="http://schemas.openxmlformats.org/officeDocument/2006/relationships/image" Target="../media/image185.emf"/><Relationship Id="rId5" Type="http://schemas.openxmlformats.org/officeDocument/2006/relationships/oleObject" Target="../embeddings/oleObject190.bin"/><Relationship Id="rId4" Type="http://schemas.openxmlformats.org/officeDocument/2006/relationships/image" Target="../media/image184.emf"/></Relationships>
</file>

<file path=ppt/slides/_rels/slide27.xml.rels><?xml version="1.0" encoding="UTF-8" standalone="yes"?>
<Relationships xmlns="http://schemas.openxmlformats.org/package/2006/relationships"><Relationship Id="rId8" Type="http://schemas.openxmlformats.org/officeDocument/2006/relationships/image" Target="../media/image189.emf"/><Relationship Id="rId13" Type="http://schemas.openxmlformats.org/officeDocument/2006/relationships/oleObject" Target="../embeddings/oleObject197.bin"/><Relationship Id="rId18" Type="http://schemas.openxmlformats.org/officeDocument/2006/relationships/image" Target="../media/image194.emf"/><Relationship Id="rId3" Type="http://schemas.openxmlformats.org/officeDocument/2006/relationships/oleObject" Target="../embeddings/oleObject192.bin"/><Relationship Id="rId21" Type="http://schemas.openxmlformats.org/officeDocument/2006/relationships/oleObject" Target="../embeddings/oleObject201.bin"/><Relationship Id="rId7" Type="http://schemas.openxmlformats.org/officeDocument/2006/relationships/oleObject" Target="../embeddings/oleObject194.bin"/><Relationship Id="rId12" Type="http://schemas.openxmlformats.org/officeDocument/2006/relationships/image" Target="../media/image191.emf"/><Relationship Id="rId17" Type="http://schemas.openxmlformats.org/officeDocument/2006/relationships/oleObject" Target="../embeddings/oleObject199.bin"/><Relationship Id="rId2" Type="http://schemas.openxmlformats.org/officeDocument/2006/relationships/slideLayout" Target="../slideLayouts/slideLayout7.xml"/><Relationship Id="rId16" Type="http://schemas.openxmlformats.org/officeDocument/2006/relationships/image" Target="../media/image193.emf"/><Relationship Id="rId20" Type="http://schemas.openxmlformats.org/officeDocument/2006/relationships/image" Target="../media/image195.emf"/><Relationship Id="rId1" Type="http://schemas.openxmlformats.org/officeDocument/2006/relationships/vmlDrawing" Target="../drawings/vmlDrawing20.vml"/><Relationship Id="rId6" Type="http://schemas.openxmlformats.org/officeDocument/2006/relationships/image" Target="../media/image188.emf"/><Relationship Id="rId11" Type="http://schemas.openxmlformats.org/officeDocument/2006/relationships/oleObject" Target="../embeddings/oleObject196.bin"/><Relationship Id="rId5" Type="http://schemas.openxmlformats.org/officeDocument/2006/relationships/oleObject" Target="../embeddings/oleObject193.bin"/><Relationship Id="rId15" Type="http://schemas.openxmlformats.org/officeDocument/2006/relationships/oleObject" Target="../embeddings/oleObject198.bin"/><Relationship Id="rId10" Type="http://schemas.openxmlformats.org/officeDocument/2006/relationships/image" Target="../media/image190.emf"/><Relationship Id="rId19" Type="http://schemas.openxmlformats.org/officeDocument/2006/relationships/oleObject" Target="../embeddings/oleObject200.bin"/><Relationship Id="rId4" Type="http://schemas.openxmlformats.org/officeDocument/2006/relationships/image" Target="../media/image187.emf"/><Relationship Id="rId9" Type="http://schemas.openxmlformats.org/officeDocument/2006/relationships/oleObject" Target="../embeddings/oleObject195.bin"/><Relationship Id="rId14" Type="http://schemas.openxmlformats.org/officeDocument/2006/relationships/image" Target="../media/image192.emf"/><Relationship Id="rId22" Type="http://schemas.openxmlformats.org/officeDocument/2006/relationships/image" Target="../media/image196.emf"/></Relationships>
</file>

<file path=ppt/slides/_rels/slide28.xml.rels><?xml version="1.0" encoding="UTF-8" standalone="yes"?>
<Relationships xmlns="http://schemas.openxmlformats.org/package/2006/relationships"><Relationship Id="rId8" Type="http://schemas.openxmlformats.org/officeDocument/2006/relationships/image" Target="../media/image199.emf"/><Relationship Id="rId13" Type="http://schemas.openxmlformats.org/officeDocument/2006/relationships/oleObject" Target="../embeddings/oleObject207.bin"/><Relationship Id="rId18" Type="http://schemas.openxmlformats.org/officeDocument/2006/relationships/image" Target="../media/image204.emf"/><Relationship Id="rId26" Type="http://schemas.openxmlformats.org/officeDocument/2006/relationships/image" Target="../media/image208.emf"/><Relationship Id="rId3" Type="http://schemas.openxmlformats.org/officeDocument/2006/relationships/oleObject" Target="../embeddings/oleObject202.bin"/><Relationship Id="rId21" Type="http://schemas.openxmlformats.org/officeDocument/2006/relationships/oleObject" Target="../embeddings/oleObject211.bin"/><Relationship Id="rId7" Type="http://schemas.openxmlformats.org/officeDocument/2006/relationships/oleObject" Target="../embeddings/oleObject204.bin"/><Relationship Id="rId12" Type="http://schemas.openxmlformats.org/officeDocument/2006/relationships/image" Target="../media/image201.emf"/><Relationship Id="rId17" Type="http://schemas.openxmlformats.org/officeDocument/2006/relationships/oleObject" Target="../embeddings/oleObject209.bin"/><Relationship Id="rId25" Type="http://schemas.openxmlformats.org/officeDocument/2006/relationships/oleObject" Target="../embeddings/oleObject213.bin"/><Relationship Id="rId2" Type="http://schemas.openxmlformats.org/officeDocument/2006/relationships/slideLayout" Target="../slideLayouts/slideLayout7.xml"/><Relationship Id="rId16" Type="http://schemas.openxmlformats.org/officeDocument/2006/relationships/image" Target="../media/image203.emf"/><Relationship Id="rId20" Type="http://schemas.openxmlformats.org/officeDocument/2006/relationships/image" Target="../media/image205.emf"/><Relationship Id="rId1" Type="http://schemas.openxmlformats.org/officeDocument/2006/relationships/vmlDrawing" Target="../drawings/vmlDrawing21.vml"/><Relationship Id="rId6" Type="http://schemas.openxmlformats.org/officeDocument/2006/relationships/image" Target="../media/image198.emf"/><Relationship Id="rId11" Type="http://schemas.openxmlformats.org/officeDocument/2006/relationships/oleObject" Target="../embeddings/oleObject206.bin"/><Relationship Id="rId24" Type="http://schemas.openxmlformats.org/officeDocument/2006/relationships/image" Target="../media/image207.emf"/><Relationship Id="rId5" Type="http://schemas.openxmlformats.org/officeDocument/2006/relationships/oleObject" Target="../embeddings/oleObject203.bin"/><Relationship Id="rId15" Type="http://schemas.openxmlformats.org/officeDocument/2006/relationships/oleObject" Target="../embeddings/oleObject208.bin"/><Relationship Id="rId23" Type="http://schemas.openxmlformats.org/officeDocument/2006/relationships/oleObject" Target="../embeddings/oleObject212.bin"/><Relationship Id="rId10" Type="http://schemas.openxmlformats.org/officeDocument/2006/relationships/image" Target="../media/image200.emf"/><Relationship Id="rId19" Type="http://schemas.openxmlformats.org/officeDocument/2006/relationships/oleObject" Target="../embeddings/oleObject210.bin"/><Relationship Id="rId4" Type="http://schemas.openxmlformats.org/officeDocument/2006/relationships/image" Target="../media/image197.emf"/><Relationship Id="rId9" Type="http://schemas.openxmlformats.org/officeDocument/2006/relationships/oleObject" Target="../embeddings/oleObject205.bin"/><Relationship Id="rId14" Type="http://schemas.openxmlformats.org/officeDocument/2006/relationships/image" Target="../media/image202.emf"/><Relationship Id="rId22" Type="http://schemas.openxmlformats.org/officeDocument/2006/relationships/image" Target="../media/image206.emf"/></Relationships>
</file>

<file path=ppt/slides/_rels/slide29.xml.rels><?xml version="1.0" encoding="UTF-8" standalone="yes"?>
<Relationships xmlns="http://schemas.openxmlformats.org/package/2006/relationships"><Relationship Id="rId8" Type="http://schemas.openxmlformats.org/officeDocument/2006/relationships/image" Target="../media/image211.emf"/><Relationship Id="rId13" Type="http://schemas.openxmlformats.org/officeDocument/2006/relationships/image" Target="../media/image213.emf"/><Relationship Id="rId3" Type="http://schemas.openxmlformats.org/officeDocument/2006/relationships/oleObject" Target="../embeddings/oleObject214.bin"/><Relationship Id="rId7" Type="http://schemas.openxmlformats.org/officeDocument/2006/relationships/oleObject" Target="../embeddings/oleObject216.bin"/><Relationship Id="rId12" Type="http://schemas.openxmlformats.org/officeDocument/2006/relationships/oleObject" Target="../embeddings/oleObject218.bin"/><Relationship Id="rId2" Type="http://schemas.openxmlformats.org/officeDocument/2006/relationships/slideLayout" Target="../slideLayouts/slideLayout14.xml"/><Relationship Id="rId1" Type="http://schemas.openxmlformats.org/officeDocument/2006/relationships/vmlDrawing" Target="../drawings/vmlDrawing22.vml"/><Relationship Id="rId6" Type="http://schemas.openxmlformats.org/officeDocument/2006/relationships/image" Target="../media/image210.wmf"/><Relationship Id="rId11" Type="http://schemas.openxmlformats.org/officeDocument/2006/relationships/image" Target="../media/image212.emf"/><Relationship Id="rId5" Type="http://schemas.openxmlformats.org/officeDocument/2006/relationships/oleObject" Target="../embeddings/oleObject215.bin"/><Relationship Id="rId15" Type="http://schemas.openxmlformats.org/officeDocument/2006/relationships/image" Target="../media/image214.emf"/><Relationship Id="rId10" Type="http://schemas.openxmlformats.org/officeDocument/2006/relationships/oleObject" Target="../embeddings/oleObject217.bin"/><Relationship Id="rId4" Type="http://schemas.openxmlformats.org/officeDocument/2006/relationships/image" Target="../media/image209.emf"/><Relationship Id="rId9" Type="http://schemas.openxmlformats.org/officeDocument/2006/relationships/image" Target="../media/image215.png"/><Relationship Id="rId14" Type="http://schemas.openxmlformats.org/officeDocument/2006/relationships/oleObject" Target="../embeddings/oleObject219.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218.wmf"/><Relationship Id="rId3" Type="http://schemas.openxmlformats.org/officeDocument/2006/relationships/oleObject" Target="../embeddings/oleObject220.bin"/><Relationship Id="rId7" Type="http://schemas.openxmlformats.org/officeDocument/2006/relationships/oleObject" Target="../embeddings/oleObject222.bin"/><Relationship Id="rId12" Type="http://schemas.openxmlformats.org/officeDocument/2006/relationships/image" Target="../media/image220.wmf"/><Relationship Id="rId2" Type="http://schemas.openxmlformats.org/officeDocument/2006/relationships/slideLayout" Target="../slideLayouts/slideLayout14.xml"/><Relationship Id="rId1" Type="http://schemas.openxmlformats.org/officeDocument/2006/relationships/vmlDrawing" Target="../drawings/vmlDrawing23.vml"/><Relationship Id="rId6" Type="http://schemas.openxmlformats.org/officeDocument/2006/relationships/image" Target="../media/image217.wmf"/><Relationship Id="rId11" Type="http://schemas.openxmlformats.org/officeDocument/2006/relationships/oleObject" Target="../embeddings/oleObject224.bin"/><Relationship Id="rId5" Type="http://schemas.openxmlformats.org/officeDocument/2006/relationships/oleObject" Target="../embeddings/oleObject221.bin"/><Relationship Id="rId10" Type="http://schemas.openxmlformats.org/officeDocument/2006/relationships/image" Target="../media/image219.wmf"/><Relationship Id="rId4" Type="http://schemas.openxmlformats.org/officeDocument/2006/relationships/image" Target="../media/image216.wmf"/><Relationship Id="rId9" Type="http://schemas.openxmlformats.org/officeDocument/2006/relationships/oleObject" Target="../embeddings/oleObject223.bin"/></Relationships>
</file>

<file path=ppt/slides/_rels/slide31.xml.rels><?xml version="1.0" encoding="UTF-8" standalone="yes"?>
<Relationships xmlns="http://schemas.openxmlformats.org/package/2006/relationships"><Relationship Id="rId8" Type="http://schemas.openxmlformats.org/officeDocument/2006/relationships/image" Target="../media/image223.wmf"/><Relationship Id="rId3" Type="http://schemas.openxmlformats.org/officeDocument/2006/relationships/oleObject" Target="../embeddings/oleObject225.bin"/><Relationship Id="rId7" Type="http://schemas.openxmlformats.org/officeDocument/2006/relationships/oleObject" Target="../embeddings/oleObject227.bin"/><Relationship Id="rId12" Type="http://schemas.openxmlformats.org/officeDocument/2006/relationships/image" Target="../media/image225.wmf"/><Relationship Id="rId2" Type="http://schemas.openxmlformats.org/officeDocument/2006/relationships/slideLayout" Target="../slideLayouts/slideLayout14.xml"/><Relationship Id="rId1" Type="http://schemas.openxmlformats.org/officeDocument/2006/relationships/vmlDrawing" Target="../drawings/vmlDrawing24.vml"/><Relationship Id="rId6" Type="http://schemas.openxmlformats.org/officeDocument/2006/relationships/image" Target="../media/image222.wmf"/><Relationship Id="rId11" Type="http://schemas.openxmlformats.org/officeDocument/2006/relationships/oleObject" Target="../embeddings/oleObject229.bin"/><Relationship Id="rId5" Type="http://schemas.openxmlformats.org/officeDocument/2006/relationships/oleObject" Target="../embeddings/oleObject226.bin"/><Relationship Id="rId10" Type="http://schemas.openxmlformats.org/officeDocument/2006/relationships/image" Target="../media/image224.wmf"/><Relationship Id="rId4" Type="http://schemas.openxmlformats.org/officeDocument/2006/relationships/image" Target="../media/image221.emf"/><Relationship Id="rId9" Type="http://schemas.openxmlformats.org/officeDocument/2006/relationships/oleObject" Target="../embeddings/oleObject228.bin"/></Relationships>
</file>

<file path=ppt/slides/_rels/slide32.xml.rels><?xml version="1.0" encoding="UTF-8" standalone="yes"?>
<Relationships xmlns="http://schemas.openxmlformats.org/package/2006/relationships"><Relationship Id="rId8" Type="http://schemas.openxmlformats.org/officeDocument/2006/relationships/image" Target="../media/image228.emf"/><Relationship Id="rId3" Type="http://schemas.openxmlformats.org/officeDocument/2006/relationships/oleObject" Target="../embeddings/oleObject230.bin"/><Relationship Id="rId7" Type="http://schemas.openxmlformats.org/officeDocument/2006/relationships/oleObject" Target="../embeddings/oleObject232.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227.wmf"/><Relationship Id="rId5" Type="http://schemas.openxmlformats.org/officeDocument/2006/relationships/oleObject" Target="../embeddings/oleObject231.bin"/><Relationship Id="rId4" Type="http://schemas.openxmlformats.org/officeDocument/2006/relationships/image" Target="../media/image226.wmf"/></Relationships>
</file>

<file path=ppt/slides/_rels/slide33.xml.rels><?xml version="1.0" encoding="UTF-8" standalone="yes"?>
<Relationships xmlns="http://schemas.openxmlformats.org/package/2006/relationships"><Relationship Id="rId8" Type="http://schemas.openxmlformats.org/officeDocument/2006/relationships/image" Target="../media/image231.wmf"/><Relationship Id="rId3" Type="http://schemas.openxmlformats.org/officeDocument/2006/relationships/oleObject" Target="../embeddings/oleObject233.bin"/><Relationship Id="rId7" Type="http://schemas.openxmlformats.org/officeDocument/2006/relationships/oleObject" Target="../embeddings/oleObject235.bin"/><Relationship Id="rId12" Type="http://schemas.openxmlformats.org/officeDocument/2006/relationships/image" Target="../media/image232.e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230.wmf"/><Relationship Id="rId11" Type="http://schemas.openxmlformats.org/officeDocument/2006/relationships/oleObject" Target="../embeddings/oleObject237.bin"/><Relationship Id="rId5" Type="http://schemas.openxmlformats.org/officeDocument/2006/relationships/oleObject" Target="../embeddings/oleObject234.bin"/><Relationship Id="rId10" Type="http://schemas.openxmlformats.org/officeDocument/2006/relationships/image" Target="../media/image218.wmf"/><Relationship Id="rId4" Type="http://schemas.openxmlformats.org/officeDocument/2006/relationships/image" Target="../media/image229.wmf"/><Relationship Id="rId9" Type="http://schemas.openxmlformats.org/officeDocument/2006/relationships/oleObject" Target="../embeddings/oleObject236.bin"/></Relationships>
</file>

<file path=ppt/slides/_rels/slide34.xml.rels><?xml version="1.0" encoding="UTF-8" standalone="yes"?>
<Relationships xmlns="http://schemas.openxmlformats.org/package/2006/relationships"><Relationship Id="rId8" Type="http://schemas.openxmlformats.org/officeDocument/2006/relationships/image" Target="../media/image235.wmf"/><Relationship Id="rId13" Type="http://schemas.openxmlformats.org/officeDocument/2006/relationships/oleObject" Target="../embeddings/oleObject243.bin"/><Relationship Id="rId18" Type="http://schemas.openxmlformats.org/officeDocument/2006/relationships/image" Target="../media/image240.png"/><Relationship Id="rId3" Type="http://schemas.openxmlformats.org/officeDocument/2006/relationships/oleObject" Target="../embeddings/oleObject238.bin"/><Relationship Id="rId7" Type="http://schemas.openxmlformats.org/officeDocument/2006/relationships/oleObject" Target="../embeddings/oleObject240.bin"/><Relationship Id="rId12" Type="http://schemas.openxmlformats.org/officeDocument/2006/relationships/image" Target="../media/image237.wmf"/><Relationship Id="rId17" Type="http://schemas.openxmlformats.org/officeDocument/2006/relationships/oleObject" Target="../embeddings/oleObject245.bin"/><Relationship Id="rId2" Type="http://schemas.openxmlformats.org/officeDocument/2006/relationships/slideLayout" Target="../slideLayouts/slideLayout7.xml"/><Relationship Id="rId16" Type="http://schemas.openxmlformats.org/officeDocument/2006/relationships/image" Target="../media/image239.png"/><Relationship Id="rId1" Type="http://schemas.openxmlformats.org/officeDocument/2006/relationships/vmlDrawing" Target="../drawings/vmlDrawing27.vml"/><Relationship Id="rId6" Type="http://schemas.openxmlformats.org/officeDocument/2006/relationships/image" Target="../media/image234.wmf"/><Relationship Id="rId11" Type="http://schemas.openxmlformats.org/officeDocument/2006/relationships/oleObject" Target="../embeddings/oleObject242.bin"/><Relationship Id="rId5" Type="http://schemas.openxmlformats.org/officeDocument/2006/relationships/oleObject" Target="../embeddings/oleObject239.bin"/><Relationship Id="rId15" Type="http://schemas.openxmlformats.org/officeDocument/2006/relationships/oleObject" Target="../embeddings/oleObject244.bin"/><Relationship Id="rId10" Type="http://schemas.openxmlformats.org/officeDocument/2006/relationships/image" Target="../media/image236.wmf"/><Relationship Id="rId4" Type="http://schemas.openxmlformats.org/officeDocument/2006/relationships/image" Target="../media/image233.wmf"/><Relationship Id="rId9" Type="http://schemas.openxmlformats.org/officeDocument/2006/relationships/oleObject" Target="../embeddings/oleObject241.bin"/><Relationship Id="rId14" Type="http://schemas.openxmlformats.org/officeDocument/2006/relationships/image" Target="../media/image238.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243.wmf"/><Relationship Id="rId13" Type="http://schemas.openxmlformats.org/officeDocument/2006/relationships/oleObject" Target="../embeddings/oleObject251.bin"/><Relationship Id="rId3" Type="http://schemas.openxmlformats.org/officeDocument/2006/relationships/oleObject" Target="../embeddings/oleObject246.bin"/><Relationship Id="rId7" Type="http://schemas.openxmlformats.org/officeDocument/2006/relationships/oleObject" Target="../embeddings/oleObject248.bin"/><Relationship Id="rId12" Type="http://schemas.openxmlformats.org/officeDocument/2006/relationships/image" Target="../media/image245.e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242.emf"/><Relationship Id="rId11" Type="http://schemas.openxmlformats.org/officeDocument/2006/relationships/oleObject" Target="../embeddings/oleObject250.bin"/><Relationship Id="rId5" Type="http://schemas.openxmlformats.org/officeDocument/2006/relationships/oleObject" Target="../embeddings/oleObject247.bin"/><Relationship Id="rId10" Type="http://schemas.openxmlformats.org/officeDocument/2006/relationships/image" Target="../media/image244.emf"/><Relationship Id="rId4" Type="http://schemas.openxmlformats.org/officeDocument/2006/relationships/image" Target="../media/image241.emf"/><Relationship Id="rId9" Type="http://schemas.openxmlformats.org/officeDocument/2006/relationships/oleObject" Target="../embeddings/oleObject249.bin"/><Relationship Id="rId14" Type="http://schemas.openxmlformats.org/officeDocument/2006/relationships/image" Target="../media/image246.emf"/></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6.bin"/><Relationship Id="rId18" Type="http://schemas.openxmlformats.org/officeDocument/2006/relationships/image" Target="../media/image11.e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8.emf"/><Relationship Id="rId17" Type="http://schemas.openxmlformats.org/officeDocument/2006/relationships/oleObject" Target="../embeddings/oleObject8.bin"/><Relationship Id="rId2" Type="http://schemas.openxmlformats.org/officeDocument/2006/relationships/slideLayout" Target="../slideLayouts/slideLayout7.xml"/><Relationship Id="rId16" Type="http://schemas.openxmlformats.org/officeDocument/2006/relationships/image" Target="../media/image10.emf"/><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 Id="rId14" Type="http://schemas.openxmlformats.org/officeDocument/2006/relationships/image" Target="../media/image9.emf"/></Relationships>
</file>

<file path=ppt/slides/_rels/slide5.xml.rels><?xml version="1.0" encoding="UTF-8" standalone="yes"?>
<Relationships xmlns="http://schemas.openxmlformats.org/package/2006/relationships"><Relationship Id="rId13" Type="http://schemas.openxmlformats.org/officeDocument/2006/relationships/image" Target="../media/image16.emf"/><Relationship Id="rId18" Type="http://schemas.openxmlformats.org/officeDocument/2006/relationships/oleObject" Target="../embeddings/oleObject17.bin"/><Relationship Id="rId26" Type="http://schemas.openxmlformats.org/officeDocument/2006/relationships/oleObject" Target="../embeddings/oleObject21.bin"/><Relationship Id="rId39" Type="http://schemas.openxmlformats.org/officeDocument/2006/relationships/image" Target="../media/image29.emf"/><Relationship Id="rId21" Type="http://schemas.openxmlformats.org/officeDocument/2006/relationships/image" Target="../media/image20.wmf"/><Relationship Id="rId34" Type="http://schemas.openxmlformats.org/officeDocument/2006/relationships/oleObject" Target="../embeddings/oleObject25.bin"/><Relationship Id="rId7" Type="http://schemas.openxmlformats.org/officeDocument/2006/relationships/oleObject" Target="../embeddings/oleObject11.bin"/><Relationship Id="rId12" Type="http://schemas.openxmlformats.org/officeDocument/2006/relationships/oleObject" Target="../embeddings/oleObject14.bin"/><Relationship Id="rId17" Type="http://schemas.openxmlformats.org/officeDocument/2006/relationships/image" Target="../media/image18.emf"/><Relationship Id="rId25" Type="http://schemas.openxmlformats.org/officeDocument/2006/relationships/image" Target="../media/image22.emf"/><Relationship Id="rId33" Type="http://schemas.openxmlformats.org/officeDocument/2006/relationships/image" Target="../media/image26.emf"/><Relationship Id="rId38" Type="http://schemas.openxmlformats.org/officeDocument/2006/relationships/oleObject" Target="../embeddings/oleObject27.bin"/><Relationship Id="rId2" Type="http://schemas.openxmlformats.org/officeDocument/2006/relationships/slideLayout" Target="../slideLayouts/slideLayout14.xml"/><Relationship Id="rId16" Type="http://schemas.openxmlformats.org/officeDocument/2006/relationships/oleObject" Target="../embeddings/oleObject16.bin"/><Relationship Id="rId20" Type="http://schemas.openxmlformats.org/officeDocument/2006/relationships/oleObject" Target="../embeddings/oleObject18.bin"/><Relationship Id="rId29" Type="http://schemas.openxmlformats.org/officeDocument/2006/relationships/image" Target="../media/image24.emf"/><Relationship Id="rId1" Type="http://schemas.openxmlformats.org/officeDocument/2006/relationships/vmlDrawing" Target="../drawings/vmlDrawing2.vml"/><Relationship Id="rId6" Type="http://schemas.openxmlformats.org/officeDocument/2006/relationships/image" Target="../media/image13.wmf"/><Relationship Id="rId11" Type="http://schemas.openxmlformats.org/officeDocument/2006/relationships/image" Target="../media/image15.wmf"/><Relationship Id="rId24" Type="http://schemas.openxmlformats.org/officeDocument/2006/relationships/oleObject" Target="../embeddings/oleObject20.bin"/><Relationship Id="rId32" Type="http://schemas.openxmlformats.org/officeDocument/2006/relationships/oleObject" Target="../embeddings/oleObject24.bin"/><Relationship Id="rId37" Type="http://schemas.openxmlformats.org/officeDocument/2006/relationships/image" Target="../media/image28.emf"/><Relationship Id="rId5" Type="http://schemas.openxmlformats.org/officeDocument/2006/relationships/oleObject" Target="../embeddings/oleObject10.bin"/><Relationship Id="rId15" Type="http://schemas.openxmlformats.org/officeDocument/2006/relationships/image" Target="../media/image17.emf"/><Relationship Id="rId23" Type="http://schemas.openxmlformats.org/officeDocument/2006/relationships/image" Target="../media/image21.emf"/><Relationship Id="rId28" Type="http://schemas.openxmlformats.org/officeDocument/2006/relationships/oleObject" Target="../embeddings/oleObject22.bin"/><Relationship Id="rId36" Type="http://schemas.openxmlformats.org/officeDocument/2006/relationships/oleObject" Target="../embeddings/oleObject26.bin"/><Relationship Id="rId10" Type="http://schemas.openxmlformats.org/officeDocument/2006/relationships/oleObject" Target="../embeddings/oleObject13.bin"/><Relationship Id="rId19" Type="http://schemas.openxmlformats.org/officeDocument/2006/relationships/image" Target="../media/image19.wmf"/><Relationship Id="rId31" Type="http://schemas.openxmlformats.org/officeDocument/2006/relationships/image" Target="../media/image25.emf"/><Relationship Id="rId4" Type="http://schemas.openxmlformats.org/officeDocument/2006/relationships/image" Target="../media/image12.wmf"/><Relationship Id="rId9" Type="http://schemas.openxmlformats.org/officeDocument/2006/relationships/oleObject" Target="../embeddings/oleObject12.bin"/><Relationship Id="rId14" Type="http://schemas.openxmlformats.org/officeDocument/2006/relationships/oleObject" Target="../embeddings/oleObject15.bin"/><Relationship Id="rId22" Type="http://schemas.openxmlformats.org/officeDocument/2006/relationships/oleObject" Target="../embeddings/oleObject19.bin"/><Relationship Id="rId27" Type="http://schemas.openxmlformats.org/officeDocument/2006/relationships/image" Target="../media/image23.emf"/><Relationship Id="rId30" Type="http://schemas.openxmlformats.org/officeDocument/2006/relationships/oleObject" Target="../embeddings/oleObject23.bin"/><Relationship Id="rId35" Type="http://schemas.openxmlformats.org/officeDocument/2006/relationships/image" Target="../media/image27.emf"/><Relationship Id="rId8" Type="http://schemas.openxmlformats.org/officeDocument/2006/relationships/image" Target="../media/image14.wmf"/><Relationship Id="rId3" Type="http://schemas.openxmlformats.org/officeDocument/2006/relationships/oleObject" Target="../embeddings/oleObject9.bin"/></Relationships>
</file>

<file path=ppt/slides/_rels/slide6.xml.rels><?xml version="1.0" encoding="UTF-8" standalone="yes"?>
<Relationships xmlns="http://schemas.openxmlformats.org/package/2006/relationships"><Relationship Id="rId13" Type="http://schemas.openxmlformats.org/officeDocument/2006/relationships/oleObject" Target="../embeddings/oleObject33.bin"/><Relationship Id="rId18" Type="http://schemas.openxmlformats.org/officeDocument/2006/relationships/image" Target="../media/image37.emf"/><Relationship Id="rId26" Type="http://schemas.openxmlformats.org/officeDocument/2006/relationships/image" Target="../media/image41.wmf"/><Relationship Id="rId39" Type="http://schemas.openxmlformats.org/officeDocument/2006/relationships/image" Target="../media/image47.wmf"/><Relationship Id="rId21" Type="http://schemas.openxmlformats.org/officeDocument/2006/relationships/oleObject" Target="../embeddings/oleObject37.bin"/><Relationship Id="rId34" Type="http://schemas.openxmlformats.org/officeDocument/2006/relationships/oleObject" Target="../embeddings/oleObject44.bin"/><Relationship Id="rId42" Type="http://schemas.openxmlformats.org/officeDocument/2006/relationships/oleObject" Target="../embeddings/oleObject48.bin"/><Relationship Id="rId47" Type="http://schemas.openxmlformats.org/officeDocument/2006/relationships/image" Target="../media/image51.emf"/><Relationship Id="rId50" Type="http://schemas.openxmlformats.org/officeDocument/2006/relationships/oleObject" Target="../embeddings/oleObject52.bin"/><Relationship Id="rId7" Type="http://schemas.openxmlformats.org/officeDocument/2006/relationships/oleObject" Target="../embeddings/oleObject30.bin"/><Relationship Id="rId2" Type="http://schemas.openxmlformats.org/officeDocument/2006/relationships/slideLayout" Target="../slideLayouts/slideLayout7.xml"/><Relationship Id="rId16" Type="http://schemas.openxmlformats.org/officeDocument/2006/relationships/image" Target="../media/image36.emf"/><Relationship Id="rId29" Type="http://schemas.openxmlformats.org/officeDocument/2006/relationships/image" Target="../media/image42.wmf"/><Relationship Id="rId11" Type="http://schemas.openxmlformats.org/officeDocument/2006/relationships/oleObject" Target="../embeddings/oleObject32.bin"/><Relationship Id="rId24" Type="http://schemas.openxmlformats.org/officeDocument/2006/relationships/image" Target="../media/image40.emf"/><Relationship Id="rId32" Type="http://schemas.openxmlformats.org/officeDocument/2006/relationships/oleObject" Target="../embeddings/oleObject43.bin"/><Relationship Id="rId37" Type="http://schemas.openxmlformats.org/officeDocument/2006/relationships/image" Target="../media/image46.wmf"/><Relationship Id="rId40" Type="http://schemas.openxmlformats.org/officeDocument/2006/relationships/oleObject" Target="../embeddings/oleObject47.bin"/><Relationship Id="rId45" Type="http://schemas.openxmlformats.org/officeDocument/2006/relationships/image" Target="../media/image50.emf"/><Relationship Id="rId5" Type="http://schemas.openxmlformats.org/officeDocument/2006/relationships/oleObject" Target="../embeddings/oleObject29.bin"/><Relationship Id="rId15" Type="http://schemas.openxmlformats.org/officeDocument/2006/relationships/oleObject" Target="../embeddings/oleObject34.bin"/><Relationship Id="rId23" Type="http://schemas.openxmlformats.org/officeDocument/2006/relationships/oleObject" Target="../embeddings/oleObject38.bin"/><Relationship Id="rId28" Type="http://schemas.openxmlformats.org/officeDocument/2006/relationships/oleObject" Target="../embeddings/oleObject41.bin"/><Relationship Id="rId36" Type="http://schemas.openxmlformats.org/officeDocument/2006/relationships/oleObject" Target="../embeddings/oleObject45.bin"/><Relationship Id="rId49" Type="http://schemas.openxmlformats.org/officeDocument/2006/relationships/image" Target="../media/image52.emf"/><Relationship Id="rId10" Type="http://schemas.openxmlformats.org/officeDocument/2006/relationships/image" Target="../media/image33.emf"/><Relationship Id="rId19" Type="http://schemas.openxmlformats.org/officeDocument/2006/relationships/oleObject" Target="../embeddings/oleObject36.bin"/><Relationship Id="rId31" Type="http://schemas.openxmlformats.org/officeDocument/2006/relationships/image" Target="../media/image43.wmf"/><Relationship Id="rId44" Type="http://schemas.openxmlformats.org/officeDocument/2006/relationships/oleObject" Target="../embeddings/oleObject49.bin"/><Relationship Id="rId4" Type="http://schemas.openxmlformats.org/officeDocument/2006/relationships/image" Target="../media/image30.wmf"/><Relationship Id="rId9" Type="http://schemas.openxmlformats.org/officeDocument/2006/relationships/oleObject" Target="../embeddings/oleObject31.bin"/><Relationship Id="rId14" Type="http://schemas.openxmlformats.org/officeDocument/2006/relationships/image" Target="../media/image35.emf"/><Relationship Id="rId22" Type="http://schemas.openxmlformats.org/officeDocument/2006/relationships/image" Target="../media/image39.emf"/><Relationship Id="rId27" Type="http://schemas.openxmlformats.org/officeDocument/2006/relationships/oleObject" Target="../embeddings/oleObject40.bin"/><Relationship Id="rId30" Type="http://schemas.openxmlformats.org/officeDocument/2006/relationships/oleObject" Target="../embeddings/oleObject42.bin"/><Relationship Id="rId35" Type="http://schemas.openxmlformats.org/officeDocument/2006/relationships/image" Target="../media/image45.wmf"/><Relationship Id="rId43" Type="http://schemas.openxmlformats.org/officeDocument/2006/relationships/image" Target="../media/image49.wmf"/><Relationship Id="rId48" Type="http://schemas.openxmlformats.org/officeDocument/2006/relationships/oleObject" Target="../embeddings/oleObject51.bin"/><Relationship Id="rId8" Type="http://schemas.openxmlformats.org/officeDocument/2006/relationships/image" Target="../media/image32.emf"/><Relationship Id="rId51" Type="http://schemas.openxmlformats.org/officeDocument/2006/relationships/image" Target="../media/image53.wmf"/><Relationship Id="rId3" Type="http://schemas.openxmlformats.org/officeDocument/2006/relationships/oleObject" Target="../embeddings/oleObject28.bin"/><Relationship Id="rId12" Type="http://schemas.openxmlformats.org/officeDocument/2006/relationships/image" Target="../media/image34.emf"/><Relationship Id="rId17" Type="http://schemas.openxmlformats.org/officeDocument/2006/relationships/oleObject" Target="../embeddings/oleObject35.bin"/><Relationship Id="rId25" Type="http://schemas.openxmlformats.org/officeDocument/2006/relationships/oleObject" Target="../embeddings/oleObject39.bin"/><Relationship Id="rId33" Type="http://schemas.openxmlformats.org/officeDocument/2006/relationships/image" Target="../media/image44.wmf"/><Relationship Id="rId38" Type="http://schemas.openxmlformats.org/officeDocument/2006/relationships/oleObject" Target="../embeddings/oleObject46.bin"/><Relationship Id="rId46" Type="http://schemas.openxmlformats.org/officeDocument/2006/relationships/oleObject" Target="../embeddings/oleObject50.bin"/><Relationship Id="rId20" Type="http://schemas.openxmlformats.org/officeDocument/2006/relationships/image" Target="../media/image38.emf"/><Relationship Id="rId41" Type="http://schemas.openxmlformats.org/officeDocument/2006/relationships/image" Target="../media/image48.wmf"/><Relationship Id="rId1" Type="http://schemas.openxmlformats.org/officeDocument/2006/relationships/vmlDrawing" Target="../drawings/vmlDrawing3.vml"/><Relationship Id="rId6" Type="http://schemas.openxmlformats.org/officeDocument/2006/relationships/image" Target="../media/image31.wmf"/></Relationships>
</file>

<file path=ppt/slides/_rels/slide7.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58.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55.w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57.wmf"/><Relationship Id="rId4" Type="http://schemas.openxmlformats.org/officeDocument/2006/relationships/image" Target="../media/image54.emf"/><Relationship Id="rId9" Type="http://schemas.openxmlformats.org/officeDocument/2006/relationships/oleObject" Target="../embeddings/oleObject56.bin"/></Relationships>
</file>

<file path=ppt/slides/_rels/slide8.xml.rels><?xml version="1.0" encoding="UTF-8" standalone="yes"?>
<Relationships xmlns="http://schemas.openxmlformats.org/package/2006/relationships"><Relationship Id="rId8" Type="http://schemas.openxmlformats.org/officeDocument/2006/relationships/image" Target="../media/image61.emf"/><Relationship Id="rId13" Type="http://schemas.openxmlformats.org/officeDocument/2006/relationships/oleObject" Target="../embeddings/oleObject63.bin"/><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image" Target="../media/image63.emf"/><Relationship Id="rId2" Type="http://schemas.openxmlformats.org/officeDocument/2006/relationships/slideLayout" Target="../slideLayouts/slideLayout7.xml"/><Relationship Id="rId16" Type="http://schemas.openxmlformats.org/officeDocument/2006/relationships/image" Target="../media/image65.emf"/><Relationship Id="rId1" Type="http://schemas.openxmlformats.org/officeDocument/2006/relationships/vmlDrawing" Target="../drawings/vmlDrawing5.vml"/><Relationship Id="rId6" Type="http://schemas.openxmlformats.org/officeDocument/2006/relationships/image" Target="../media/image60.emf"/><Relationship Id="rId11" Type="http://schemas.openxmlformats.org/officeDocument/2006/relationships/oleObject" Target="../embeddings/oleObject62.bin"/><Relationship Id="rId5" Type="http://schemas.openxmlformats.org/officeDocument/2006/relationships/oleObject" Target="../embeddings/oleObject59.bin"/><Relationship Id="rId15" Type="http://schemas.openxmlformats.org/officeDocument/2006/relationships/oleObject" Target="../embeddings/oleObject64.bin"/><Relationship Id="rId10" Type="http://schemas.openxmlformats.org/officeDocument/2006/relationships/image" Target="../media/image62.emf"/><Relationship Id="rId4" Type="http://schemas.openxmlformats.org/officeDocument/2006/relationships/image" Target="../media/image59.wmf"/><Relationship Id="rId9" Type="http://schemas.openxmlformats.org/officeDocument/2006/relationships/oleObject" Target="../embeddings/oleObject61.bin"/><Relationship Id="rId14" Type="http://schemas.openxmlformats.org/officeDocument/2006/relationships/image" Target="../media/image6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2452688" y="1714500"/>
            <a:ext cx="7467600"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sz="4000" dirty="0" smtClean="0">
                <a:latin typeface="华文隶书" panose="02010800040101010101" pitchFamily="2" charset="-122"/>
              </a:rPr>
              <a:t>第十</a:t>
            </a:r>
            <a:r>
              <a:rPr lang="zh-CN" altLang="en-US" sz="4000" dirty="0">
                <a:latin typeface="华文隶书" panose="02010800040101010101" pitchFamily="2" charset="-122"/>
              </a:rPr>
              <a:t>八</a:t>
            </a:r>
            <a:r>
              <a:rPr lang="zh-CN" altLang="en-US" sz="4000" dirty="0" smtClean="0">
                <a:latin typeface="华文隶书" panose="02010800040101010101" pitchFamily="2" charset="-122"/>
              </a:rPr>
              <a:t>章 </a:t>
            </a:r>
            <a:endParaRPr lang="en-US" altLang="zh-CN" sz="4000" dirty="0">
              <a:latin typeface="华文隶书" panose="02010800040101010101" pitchFamily="2" charset="-122"/>
            </a:endParaRPr>
          </a:p>
          <a:p>
            <a:pPr algn="ctr" eaLnBrk="1" hangingPunct="1"/>
            <a:endParaRPr lang="en-US" altLang="zh-CN" sz="4000" dirty="0">
              <a:latin typeface="华文隶书" panose="02010800040101010101" pitchFamily="2" charset="-122"/>
            </a:endParaRPr>
          </a:p>
          <a:p>
            <a:pPr algn="ctr" eaLnBrk="1" hangingPunct="1"/>
            <a:r>
              <a:rPr lang="zh-CN" altLang="en-US" sz="4000" dirty="0">
                <a:latin typeface="华文隶书" panose="02010800040101010101" pitchFamily="2" charset="-122"/>
              </a:rPr>
              <a:t>电磁感应   电磁场理论</a:t>
            </a:r>
            <a:endParaRPr lang="en-US" altLang="zh-CN" sz="4000" i="1" dirty="0">
              <a:latin typeface="华文隶书"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wipe(left)">
                                      <p:cBhvr>
                                        <p:cTn id="7" dur="5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a:spLocks noChangeAspect="1"/>
          </p:cNvSpPr>
          <p:nvPr>
            <p:custDataLst>
              <p:tags r:id="rId2"/>
            </p:custDataLst>
          </p:nvPr>
        </p:nvSpPr>
        <p:spPr>
          <a:xfrm>
            <a:off x="1992313" y="5143500"/>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3"/>
            </p:custDataLst>
          </p:nvPr>
        </p:nvSpPr>
        <p:spPr>
          <a:xfrm>
            <a:off x="3967163" y="5143500"/>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4"/>
            </p:custDataLst>
          </p:nvPr>
        </p:nvSpPr>
        <p:spPr>
          <a:xfrm>
            <a:off x="5838825" y="5157788"/>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5"/>
            </p:custDataLst>
          </p:nvPr>
        </p:nvSpPr>
        <p:spPr>
          <a:xfrm>
            <a:off x="7967663" y="5157788"/>
            <a:ext cx="514350" cy="514350"/>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6"/>
            </p:custDataLst>
          </p:nvPr>
        </p:nvSpPr>
        <p:spPr>
          <a:xfrm>
            <a:off x="8915400" y="6215063"/>
            <a:ext cx="1543050" cy="411162"/>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26631" name="图片 18"/>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30163" y="871538"/>
            <a:ext cx="11737976" cy="305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图片 19"/>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5951984" y="836712"/>
            <a:ext cx="3143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33" name="组合 16"/>
          <p:cNvGrpSpPr>
            <a:grpSpLocks/>
          </p:cNvGrpSpPr>
          <p:nvPr>
            <p:custDataLst>
              <p:tags r:id="rId7"/>
            </p:custDataLst>
          </p:nvPr>
        </p:nvGrpSpPr>
        <p:grpSpPr bwMode="auto">
          <a:xfrm>
            <a:off x="0" y="0"/>
            <a:ext cx="12192000" cy="635000"/>
            <a:chOff x="0" y="0"/>
            <a:chExt cx="12192000" cy="635000"/>
          </a:xfrm>
        </p:grpSpPr>
        <p:sp>
          <p:nvSpPr>
            <p:cNvPr id="13" name="TitleBackground"/>
            <p:cNvSpPr/>
            <p:nvPr>
              <p:custDataLst>
                <p:tags r:id="rId9"/>
              </p:custDataLst>
            </p:nvPr>
          </p:nvSpPr>
          <p:spPr>
            <a:xfrm>
              <a:off x="0" y="0"/>
              <a:ext cx="12192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ColorBlock"/>
            <p:cNvSpPr/>
            <p:nvPr>
              <p:custDataLst>
                <p:tags r:id="rId10"/>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637" name="TypeText"/>
            <p:cNvSpPr txBox="1">
              <a:spLocks noChangeArrowheads="1"/>
            </p:cNvSpPr>
            <p:nvPr>
              <p:custDataLst>
                <p:tags r:id="rId11"/>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6638" name="TipText"/>
            <p:cNvSpPr txBox="1">
              <a:spLocks noChangeArrowheads="1"/>
            </p:cNvSpPr>
            <p:nvPr>
              <p:custDataLst>
                <p:tags r:id="rId12"/>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6634" name="图片 1"/>
          <p:cNvPicPr>
            <a:picLocks/>
          </p:cNvPicPr>
          <p:nvPr>
            <p:custDataLst>
              <p:tags r:id="rId8"/>
            </p:custDataLst>
          </p:nvPr>
        </p:nvPicPr>
        <p:blipFill>
          <a:blip r:embed="rId16">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a:spLocks noChangeAspect="1"/>
          </p:cNvSpPr>
          <p:nvPr>
            <p:custDataLst>
              <p:tags r:id="rId2"/>
            </p:custDataLst>
          </p:nvPr>
        </p:nvSpPr>
        <p:spPr>
          <a:xfrm>
            <a:off x="1516063" y="4918075"/>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3"/>
            </p:custDataLst>
          </p:nvPr>
        </p:nvSpPr>
        <p:spPr>
          <a:xfrm>
            <a:off x="3581400" y="4967288"/>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4"/>
            </p:custDataLst>
          </p:nvPr>
        </p:nvSpPr>
        <p:spPr>
          <a:xfrm>
            <a:off x="5232400" y="4941888"/>
            <a:ext cx="514350" cy="514350"/>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5"/>
            </p:custDataLst>
          </p:nvPr>
        </p:nvSpPr>
        <p:spPr>
          <a:xfrm>
            <a:off x="7464425" y="4941888"/>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6"/>
            </p:custDataLst>
          </p:nvPr>
        </p:nvSpPr>
        <p:spPr>
          <a:xfrm>
            <a:off x="8915400" y="6215063"/>
            <a:ext cx="1543050" cy="411162"/>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27655" name="图片 18"/>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77800" y="925513"/>
            <a:ext cx="118364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656" name="组合 16"/>
          <p:cNvGrpSpPr>
            <a:grpSpLocks/>
          </p:cNvGrpSpPr>
          <p:nvPr>
            <p:custDataLst>
              <p:tags r:id="rId7"/>
            </p:custDataLst>
          </p:nvPr>
        </p:nvGrpSpPr>
        <p:grpSpPr bwMode="auto">
          <a:xfrm>
            <a:off x="0" y="0"/>
            <a:ext cx="12192000" cy="635000"/>
            <a:chOff x="0" y="0"/>
            <a:chExt cx="12192000" cy="635000"/>
          </a:xfrm>
        </p:grpSpPr>
        <p:sp>
          <p:nvSpPr>
            <p:cNvPr id="13" name="TitleBackground"/>
            <p:cNvSpPr/>
            <p:nvPr>
              <p:custDataLst>
                <p:tags r:id="rId9"/>
              </p:custDataLst>
            </p:nvPr>
          </p:nvSpPr>
          <p:spPr>
            <a:xfrm>
              <a:off x="0" y="0"/>
              <a:ext cx="12192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ColorBlock"/>
            <p:cNvSpPr/>
            <p:nvPr>
              <p:custDataLst>
                <p:tags r:id="rId10"/>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660" name="TypeText"/>
            <p:cNvSpPr txBox="1">
              <a:spLocks noChangeArrowheads="1"/>
            </p:cNvSpPr>
            <p:nvPr>
              <p:custDataLst>
                <p:tags r:id="rId11"/>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7661" name="TipText"/>
            <p:cNvSpPr txBox="1">
              <a:spLocks noChangeArrowheads="1"/>
            </p:cNvSpPr>
            <p:nvPr>
              <p:custDataLst>
                <p:tags r:id="rId12"/>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7657" name="图片 1"/>
          <p:cNvPicPr>
            <a:picLocks/>
          </p:cNvPicPr>
          <p:nvPr>
            <p:custDataLst>
              <p:tags r:id="rId8"/>
            </p:custDataLst>
          </p:nvPr>
        </p:nvPicPr>
        <p:blipFill>
          <a:blip r:embed="rId15">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6003925" y="3435350"/>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pSp>
        <p:nvGrpSpPr>
          <p:cNvPr id="46083" name="Group 3"/>
          <p:cNvGrpSpPr>
            <a:grpSpLocks/>
          </p:cNvGrpSpPr>
          <p:nvPr/>
        </p:nvGrpSpPr>
        <p:grpSpPr bwMode="auto">
          <a:xfrm>
            <a:off x="119336" y="620688"/>
            <a:ext cx="7056438" cy="863600"/>
            <a:chOff x="204" y="164"/>
            <a:chExt cx="4445" cy="544"/>
          </a:xfrm>
        </p:grpSpPr>
        <p:sp>
          <p:nvSpPr>
            <p:cNvPr id="28694" name="Rectangle 4"/>
            <p:cNvSpPr>
              <a:spLocks noChangeArrowheads="1"/>
            </p:cNvSpPr>
            <p:nvPr/>
          </p:nvSpPr>
          <p:spPr bwMode="auto">
            <a:xfrm>
              <a:off x="204" y="300"/>
              <a:ext cx="44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2800" dirty="0"/>
                <a:t>二、 位移电流密度中的        是极化电流密度</a:t>
              </a:r>
              <a:r>
                <a:rPr lang="zh-CN" altLang="en-US" dirty="0"/>
                <a:t> </a:t>
              </a:r>
            </a:p>
          </p:txBody>
        </p:sp>
        <p:graphicFrame>
          <p:nvGraphicFramePr>
            <p:cNvPr id="28695" name="Object 5"/>
            <p:cNvGraphicFramePr>
              <a:graphicFrameLocks noChangeAspect="1"/>
            </p:cNvGraphicFramePr>
            <p:nvPr/>
          </p:nvGraphicFramePr>
          <p:xfrm>
            <a:off x="2562" y="164"/>
            <a:ext cx="309" cy="544"/>
          </p:xfrm>
          <a:graphic>
            <a:graphicData uri="http://schemas.openxmlformats.org/presentationml/2006/ole">
              <mc:AlternateContent xmlns:mc="http://schemas.openxmlformats.org/markup-compatibility/2006">
                <mc:Choice xmlns:v="urn:schemas-microsoft-com:vml" Requires="v">
                  <p:oleObj spid="_x0000_s28787" name="公式" r:id="rId3" imgW="203024" imgH="355292" progId="Equation.3">
                    <p:embed/>
                  </p:oleObj>
                </mc:Choice>
                <mc:Fallback>
                  <p:oleObj name="公式" r:id="rId3" imgW="203024" imgH="355292"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2" y="164"/>
                          <a:ext cx="309"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8676" name="Rectangle 6"/>
          <p:cNvSpPr>
            <a:spLocks noChangeArrowheads="1"/>
          </p:cNvSpPr>
          <p:nvPr/>
        </p:nvSpPr>
        <p:spPr bwMode="auto">
          <a:xfrm>
            <a:off x="6003925" y="3516313"/>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aphicFrame>
        <p:nvGraphicFramePr>
          <p:cNvPr id="46087" name="Object 7"/>
          <p:cNvGraphicFramePr>
            <a:graphicFrameLocks noChangeAspect="1"/>
          </p:cNvGraphicFramePr>
          <p:nvPr>
            <p:extLst>
              <p:ext uri="{D42A27DB-BD31-4B8C-83A1-F6EECF244321}">
                <p14:modId xmlns:p14="http://schemas.microsoft.com/office/powerpoint/2010/main" val="966808656"/>
              </p:ext>
            </p:extLst>
          </p:nvPr>
        </p:nvGraphicFramePr>
        <p:xfrm>
          <a:off x="1343472" y="1628800"/>
          <a:ext cx="2263775" cy="673100"/>
        </p:xfrm>
        <a:graphic>
          <a:graphicData uri="http://schemas.openxmlformats.org/presentationml/2006/ole">
            <mc:AlternateContent xmlns:mc="http://schemas.openxmlformats.org/markup-compatibility/2006">
              <mc:Choice xmlns:v="urn:schemas-microsoft-com:vml" Requires="v">
                <p:oleObj spid="_x0000_s28788" name="公式" r:id="rId5" imgW="812447" imgH="241195" progId="Equation.3">
                  <p:embed/>
                </p:oleObj>
              </mc:Choice>
              <mc:Fallback>
                <p:oleObj name="公式" r:id="rId5" imgW="812447" imgH="241195"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3472" y="1628800"/>
                        <a:ext cx="2263775"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8" name="Rectangle 8"/>
          <p:cNvSpPr>
            <a:spLocks noChangeArrowheads="1"/>
          </p:cNvSpPr>
          <p:nvPr/>
        </p:nvSpPr>
        <p:spPr bwMode="auto">
          <a:xfrm>
            <a:off x="6003925" y="3435350"/>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aphicFrame>
        <p:nvGraphicFramePr>
          <p:cNvPr id="46089" name="Object 9"/>
          <p:cNvGraphicFramePr>
            <a:graphicFrameLocks noChangeAspect="1"/>
          </p:cNvGraphicFramePr>
          <p:nvPr>
            <p:extLst>
              <p:ext uri="{D42A27DB-BD31-4B8C-83A1-F6EECF244321}">
                <p14:modId xmlns:p14="http://schemas.microsoft.com/office/powerpoint/2010/main" val="1171594421"/>
              </p:ext>
            </p:extLst>
          </p:nvPr>
        </p:nvGraphicFramePr>
        <p:xfrm>
          <a:off x="4367808" y="1484784"/>
          <a:ext cx="1349375" cy="1027113"/>
        </p:xfrm>
        <a:graphic>
          <a:graphicData uri="http://schemas.openxmlformats.org/presentationml/2006/ole">
            <mc:AlternateContent xmlns:mc="http://schemas.openxmlformats.org/markup-compatibility/2006">
              <mc:Choice xmlns:v="urn:schemas-microsoft-com:vml" Requires="v">
                <p:oleObj spid="_x0000_s28789" name="公式" r:id="rId7" imgW="545863" imgH="418918" progId="Equation.3">
                  <p:embed/>
                </p:oleObj>
              </mc:Choice>
              <mc:Fallback>
                <p:oleObj name="公式" r:id="rId7" imgW="545863" imgH="418918"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7808" y="1484784"/>
                        <a:ext cx="1349375"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0" name="Rectangle 10"/>
          <p:cNvSpPr>
            <a:spLocks noChangeArrowheads="1"/>
          </p:cNvSpPr>
          <p:nvPr/>
        </p:nvSpPr>
        <p:spPr bwMode="auto">
          <a:xfrm>
            <a:off x="6003925" y="3435350"/>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aphicFrame>
        <p:nvGraphicFramePr>
          <p:cNvPr id="46091" name="Object 11"/>
          <p:cNvGraphicFramePr>
            <a:graphicFrameLocks noChangeAspect="1"/>
          </p:cNvGraphicFramePr>
          <p:nvPr>
            <p:extLst>
              <p:ext uri="{D42A27DB-BD31-4B8C-83A1-F6EECF244321}">
                <p14:modId xmlns:p14="http://schemas.microsoft.com/office/powerpoint/2010/main" val="3927600423"/>
              </p:ext>
            </p:extLst>
          </p:nvPr>
        </p:nvGraphicFramePr>
        <p:xfrm>
          <a:off x="6600056" y="1340768"/>
          <a:ext cx="2633663" cy="1047750"/>
        </p:xfrm>
        <a:graphic>
          <a:graphicData uri="http://schemas.openxmlformats.org/presentationml/2006/ole">
            <mc:AlternateContent xmlns:mc="http://schemas.openxmlformats.org/markup-compatibility/2006">
              <mc:Choice xmlns:v="urn:schemas-microsoft-com:vml" Requires="v">
                <p:oleObj spid="_x0000_s28790" name="公式" r:id="rId9" imgW="1040948" imgH="418918" progId="Equation.3">
                  <p:embed/>
                </p:oleObj>
              </mc:Choice>
              <mc:Fallback>
                <p:oleObj name="公式" r:id="rId9" imgW="1040948" imgH="418918"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00056" y="1340768"/>
                        <a:ext cx="2633663"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2" name="Rectangle 12"/>
          <p:cNvSpPr>
            <a:spLocks noChangeArrowheads="1"/>
          </p:cNvSpPr>
          <p:nvPr/>
        </p:nvSpPr>
        <p:spPr bwMode="auto">
          <a:xfrm>
            <a:off x="6003925" y="3435350"/>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pSp>
        <p:nvGrpSpPr>
          <p:cNvPr id="46093" name="Group 13"/>
          <p:cNvGrpSpPr>
            <a:grpSpLocks/>
          </p:cNvGrpSpPr>
          <p:nvPr/>
        </p:nvGrpSpPr>
        <p:grpSpPr bwMode="auto">
          <a:xfrm>
            <a:off x="2495600" y="2780928"/>
            <a:ext cx="5667375" cy="1117600"/>
            <a:chOff x="295" y="1789"/>
            <a:chExt cx="3570" cy="704"/>
          </a:xfrm>
        </p:grpSpPr>
        <p:sp>
          <p:nvSpPr>
            <p:cNvPr id="28692" name="Rectangle 14"/>
            <p:cNvSpPr>
              <a:spLocks noChangeArrowheads="1"/>
            </p:cNvSpPr>
            <p:nvPr/>
          </p:nvSpPr>
          <p:spPr bwMode="auto">
            <a:xfrm>
              <a:off x="295" y="1979"/>
              <a:ext cx="28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在真空中，由于没有极化电荷， </a:t>
              </a:r>
            </a:p>
          </p:txBody>
        </p:sp>
        <p:graphicFrame>
          <p:nvGraphicFramePr>
            <p:cNvPr id="28693" name="Object 15"/>
            <p:cNvGraphicFramePr>
              <a:graphicFrameLocks noChangeAspect="1"/>
            </p:cNvGraphicFramePr>
            <p:nvPr/>
          </p:nvGraphicFramePr>
          <p:xfrm>
            <a:off x="3075" y="1789"/>
            <a:ext cx="790" cy="704"/>
          </p:xfrm>
          <a:graphic>
            <a:graphicData uri="http://schemas.openxmlformats.org/presentationml/2006/ole">
              <mc:AlternateContent xmlns:mc="http://schemas.openxmlformats.org/markup-compatibility/2006">
                <mc:Choice xmlns:v="urn:schemas-microsoft-com:vml" Requires="v">
                  <p:oleObj spid="_x0000_s28791" name="公式" r:id="rId11" imgW="469900" imgH="419100" progId="Equation.3">
                    <p:embed/>
                  </p:oleObj>
                </mc:Choice>
                <mc:Fallback>
                  <p:oleObj name="公式" r:id="rId11" imgW="469900" imgH="4191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75" y="1789"/>
                          <a:ext cx="790"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8684" name="Rectangle 16"/>
          <p:cNvSpPr>
            <a:spLocks noChangeArrowheads="1"/>
          </p:cNvSpPr>
          <p:nvPr/>
        </p:nvSpPr>
        <p:spPr bwMode="auto">
          <a:xfrm>
            <a:off x="6003925" y="3435350"/>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pSp>
        <p:nvGrpSpPr>
          <p:cNvPr id="46097" name="Group 17"/>
          <p:cNvGrpSpPr>
            <a:grpSpLocks/>
          </p:cNvGrpSpPr>
          <p:nvPr/>
        </p:nvGrpSpPr>
        <p:grpSpPr bwMode="auto">
          <a:xfrm>
            <a:off x="2567608" y="4077072"/>
            <a:ext cx="5556250" cy="1076325"/>
            <a:chOff x="249" y="2427"/>
            <a:chExt cx="3500" cy="678"/>
          </a:xfrm>
        </p:grpSpPr>
        <p:sp>
          <p:nvSpPr>
            <p:cNvPr id="28690" name="Rectangle 18"/>
            <p:cNvSpPr>
              <a:spLocks noChangeArrowheads="1"/>
            </p:cNvSpPr>
            <p:nvPr/>
          </p:nvSpPr>
          <p:spPr bwMode="auto">
            <a:xfrm>
              <a:off x="249" y="2568"/>
              <a:ext cx="2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所以真空中位移电流密度 </a:t>
              </a:r>
            </a:p>
          </p:txBody>
        </p:sp>
        <p:graphicFrame>
          <p:nvGraphicFramePr>
            <p:cNvPr id="28691" name="Object 19"/>
            <p:cNvGraphicFramePr>
              <a:graphicFrameLocks noChangeAspect="1"/>
            </p:cNvGraphicFramePr>
            <p:nvPr/>
          </p:nvGraphicFramePr>
          <p:xfrm>
            <a:off x="2601" y="2427"/>
            <a:ext cx="1148" cy="678"/>
          </p:xfrm>
          <a:graphic>
            <a:graphicData uri="http://schemas.openxmlformats.org/presentationml/2006/ole">
              <mc:AlternateContent xmlns:mc="http://schemas.openxmlformats.org/markup-compatibility/2006">
                <mc:Choice xmlns:v="urn:schemas-microsoft-com:vml" Requires="v">
                  <p:oleObj spid="_x0000_s28792" name="公式" r:id="rId13" imgW="698500" imgH="419100" progId="Equation.3">
                    <p:embed/>
                  </p:oleObj>
                </mc:Choice>
                <mc:Fallback>
                  <p:oleObj name="公式" r:id="rId13" imgW="698500" imgH="41910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01" y="2427"/>
                          <a:ext cx="1148" cy="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8686" name="Rectangle 20"/>
          <p:cNvSpPr>
            <a:spLocks noChangeArrowheads="1"/>
          </p:cNvSpPr>
          <p:nvPr/>
        </p:nvSpPr>
        <p:spPr bwMode="auto">
          <a:xfrm>
            <a:off x="6003925" y="3435350"/>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pSp>
        <p:nvGrpSpPr>
          <p:cNvPr id="46101" name="Group 21"/>
          <p:cNvGrpSpPr>
            <a:grpSpLocks/>
          </p:cNvGrpSpPr>
          <p:nvPr/>
        </p:nvGrpSpPr>
        <p:grpSpPr bwMode="auto">
          <a:xfrm>
            <a:off x="2567608" y="5445224"/>
            <a:ext cx="3386137" cy="1187450"/>
            <a:chOff x="295" y="2966"/>
            <a:chExt cx="2133" cy="748"/>
          </a:xfrm>
        </p:grpSpPr>
        <p:sp>
          <p:nvSpPr>
            <p:cNvPr id="28688" name="Rectangle 22"/>
            <p:cNvSpPr>
              <a:spLocks noChangeArrowheads="1"/>
            </p:cNvSpPr>
            <p:nvPr/>
          </p:nvSpPr>
          <p:spPr bwMode="auto">
            <a:xfrm>
              <a:off x="295" y="3158"/>
              <a:ext cx="13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在电介质中， </a:t>
              </a:r>
            </a:p>
          </p:txBody>
        </p:sp>
        <p:graphicFrame>
          <p:nvGraphicFramePr>
            <p:cNvPr id="28689" name="Object 23"/>
            <p:cNvGraphicFramePr>
              <a:graphicFrameLocks noChangeAspect="1"/>
            </p:cNvGraphicFramePr>
            <p:nvPr/>
          </p:nvGraphicFramePr>
          <p:xfrm>
            <a:off x="1565" y="2966"/>
            <a:ext cx="863" cy="748"/>
          </p:xfrm>
          <a:graphic>
            <a:graphicData uri="http://schemas.openxmlformats.org/presentationml/2006/ole">
              <mc:AlternateContent xmlns:mc="http://schemas.openxmlformats.org/markup-compatibility/2006">
                <mc:Choice xmlns:v="urn:schemas-microsoft-com:vml" Requires="v">
                  <p:oleObj spid="_x0000_s28793" name="公式" r:id="rId15" imgW="482391" imgH="418918" progId="Equation.3">
                    <p:embed/>
                  </p:oleObj>
                </mc:Choice>
                <mc:Fallback>
                  <p:oleObj name="公式" r:id="rId15" imgW="482391" imgH="418918"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65" y="2966"/>
                          <a:ext cx="863"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6087"/>
                                        </p:tgtEl>
                                        <p:attrNameLst>
                                          <p:attrName>style.visibility</p:attrName>
                                        </p:attrNameLst>
                                      </p:cBhvr>
                                      <p:to>
                                        <p:strVal val="visible"/>
                                      </p:to>
                                    </p:set>
                                    <p:anim calcmode="lin" valueType="num">
                                      <p:cBhvr additive="base">
                                        <p:cTn id="7" dur="500" fill="hold"/>
                                        <p:tgtEl>
                                          <p:spTgt spid="46087"/>
                                        </p:tgtEl>
                                        <p:attrNameLst>
                                          <p:attrName>ppt_x</p:attrName>
                                        </p:attrNameLst>
                                      </p:cBhvr>
                                      <p:tavLst>
                                        <p:tav tm="0">
                                          <p:val>
                                            <p:strVal val="0-#ppt_w/2"/>
                                          </p:val>
                                        </p:tav>
                                        <p:tav tm="100000">
                                          <p:val>
                                            <p:strVal val="#ppt_x"/>
                                          </p:val>
                                        </p:tav>
                                      </p:tavLst>
                                    </p:anim>
                                    <p:anim calcmode="lin" valueType="num">
                                      <p:cBhvr additive="base">
                                        <p:cTn id="8" dur="500" fill="hold"/>
                                        <p:tgtEl>
                                          <p:spTgt spid="4608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46089"/>
                                        </p:tgtEl>
                                        <p:attrNameLst>
                                          <p:attrName>style.visibility</p:attrName>
                                        </p:attrNameLst>
                                      </p:cBhvr>
                                      <p:to>
                                        <p:strVal val="visible"/>
                                      </p:to>
                                    </p:set>
                                    <p:anim calcmode="lin" valueType="num">
                                      <p:cBhvr additive="base">
                                        <p:cTn id="13" dur="500" fill="hold"/>
                                        <p:tgtEl>
                                          <p:spTgt spid="46089"/>
                                        </p:tgtEl>
                                        <p:attrNameLst>
                                          <p:attrName>ppt_x</p:attrName>
                                        </p:attrNameLst>
                                      </p:cBhvr>
                                      <p:tavLst>
                                        <p:tav tm="0">
                                          <p:val>
                                            <p:strVal val="1+#ppt_w/2"/>
                                          </p:val>
                                        </p:tav>
                                        <p:tav tm="100000">
                                          <p:val>
                                            <p:strVal val="#ppt_x"/>
                                          </p:val>
                                        </p:tav>
                                      </p:tavLst>
                                    </p:anim>
                                    <p:anim calcmode="lin" valueType="num">
                                      <p:cBhvr additive="base">
                                        <p:cTn id="14" dur="500" fill="hold"/>
                                        <p:tgtEl>
                                          <p:spTgt spid="4608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6091"/>
                                        </p:tgtEl>
                                        <p:attrNameLst>
                                          <p:attrName>style.visibility</p:attrName>
                                        </p:attrNameLst>
                                      </p:cBhvr>
                                      <p:to>
                                        <p:strVal val="visible"/>
                                      </p:to>
                                    </p:set>
                                    <p:anim calcmode="lin" valueType="num">
                                      <p:cBhvr additive="base">
                                        <p:cTn id="19" dur="500" fill="hold"/>
                                        <p:tgtEl>
                                          <p:spTgt spid="46091"/>
                                        </p:tgtEl>
                                        <p:attrNameLst>
                                          <p:attrName>ppt_x</p:attrName>
                                        </p:attrNameLst>
                                      </p:cBhvr>
                                      <p:tavLst>
                                        <p:tav tm="0">
                                          <p:val>
                                            <p:strVal val="0-#ppt_w/2"/>
                                          </p:val>
                                        </p:tav>
                                        <p:tav tm="100000">
                                          <p:val>
                                            <p:strVal val="#ppt_x"/>
                                          </p:val>
                                        </p:tav>
                                      </p:tavLst>
                                    </p:anim>
                                    <p:anim calcmode="lin" valueType="num">
                                      <p:cBhvr additive="base">
                                        <p:cTn id="20" dur="500" fill="hold"/>
                                        <p:tgtEl>
                                          <p:spTgt spid="4609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6093"/>
                                        </p:tgtEl>
                                        <p:attrNameLst>
                                          <p:attrName>style.visibility</p:attrName>
                                        </p:attrNameLst>
                                      </p:cBhvr>
                                      <p:to>
                                        <p:strVal val="visible"/>
                                      </p:to>
                                    </p:set>
                                    <p:anim calcmode="lin" valueType="num">
                                      <p:cBhvr additive="base">
                                        <p:cTn id="25" dur="500" fill="hold"/>
                                        <p:tgtEl>
                                          <p:spTgt spid="46093"/>
                                        </p:tgtEl>
                                        <p:attrNameLst>
                                          <p:attrName>ppt_x</p:attrName>
                                        </p:attrNameLst>
                                      </p:cBhvr>
                                      <p:tavLst>
                                        <p:tav tm="0">
                                          <p:val>
                                            <p:strVal val="0-#ppt_w/2"/>
                                          </p:val>
                                        </p:tav>
                                        <p:tav tm="100000">
                                          <p:val>
                                            <p:strVal val="#ppt_x"/>
                                          </p:val>
                                        </p:tav>
                                      </p:tavLst>
                                    </p:anim>
                                    <p:anim calcmode="lin" valueType="num">
                                      <p:cBhvr additive="base">
                                        <p:cTn id="26" dur="500" fill="hold"/>
                                        <p:tgtEl>
                                          <p:spTgt spid="4609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6097"/>
                                        </p:tgtEl>
                                        <p:attrNameLst>
                                          <p:attrName>style.visibility</p:attrName>
                                        </p:attrNameLst>
                                      </p:cBhvr>
                                      <p:to>
                                        <p:strVal val="visible"/>
                                      </p:to>
                                    </p:set>
                                    <p:anim calcmode="lin" valueType="num">
                                      <p:cBhvr additive="base">
                                        <p:cTn id="31" dur="500" fill="hold"/>
                                        <p:tgtEl>
                                          <p:spTgt spid="46097"/>
                                        </p:tgtEl>
                                        <p:attrNameLst>
                                          <p:attrName>ppt_x</p:attrName>
                                        </p:attrNameLst>
                                      </p:cBhvr>
                                      <p:tavLst>
                                        <p:tav tm="0">
                                          <p:val>
                                            <p:strVal val="0-#ppt_w/2"/>
                                          </p:val>
                                        </p:tav>
                                        <p:tav tm="100000">
                                          <p:val>
                                            <p:strVal val="#ppt_x"/>
                                          </p:val>
                                        </p:tav>
                                      </p:tavLst>
                                    </p:anim>
                                    <p:anim calcmode="lin" valueType="num">
                                      <p:cBhvr additive="base">
                                        <p:cTn id="32" dur="500" fill="hold"/>
                                        <p:tgtEl>
                                          <p:spTgt spid="4609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46101"/>
                                        </p:tgtEl>
                                        <p:attrNameLst>
                                          <p:attrName>style.visibility</p:attrName>
                                        </p:attrNameLst>
                                      </p:cBhvr>
                                      <p:to>
                                        <p:strVal val="visible"/>
                                      </p:to>
                                    </p:set>
                                    <p:anim calcmode="lin" valueType="num">
                                      <p:cBhvr additive="base">
                                        <p:cTn id="37" dur="500" fill="hold"/>
                                        <p:tgtEl>
                                          <p:spTgt spid="46101"/>
                                        </p:tgtEl>
                                        <p:attrNameLst>
                                          <p:attrName>ppt_x</p:attrName>
                                        </p:attrNameLst>
                                      </p:cBhvr>
                                      <p:tavLst>
                                        <p:tav tm="0">
                                          <p:val>
                                            <p:strVal val="0-#ppt_w/2"/>
                                          </p:val>
                                        </p:tav>
                                        <p:tav tm="100000">
                                          <p:val>
                                            <p:strVal val="#ppt_x"/>
                                          </p:val>
                                        </p:tav>
                                      </p:tavLst>
                                    </p:anim>
                                    <p:anim calcmode="lin" valueType="num">
                                      <p:cBhvr additive="base">
                                        <p:cTn id="38" dur="500" fill="hold"/>
                                        <p:tgtEl>
                                          <p:spTgt spid="461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6003925" y="3238500"/>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sp>
        <p:nvSpPr>
          <p:cNvPr id="29699" name="Rectangle 3"/>
          <p:cNvSpPr>
            <a:spLocks noChangeArrowheads="1"/>
          </p:cNvSpPr>
          <p:nvPr/>
        </p:nvSpPr>
        <p:spPr bwMode="auto">
          <a:xfrm>
            <a:off x="6003925" y="3262313"/>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pSp>
        <p:nvGrpSpPr>
          <p:cNvPr id="47108" name="Group 4"/>
          <p:cNvGrpSpPr>
            <a:grpSpLocks/>
          </p:cNvGrpSpPr>
          <p:nvPr/>
        </p:nvGrpSpPr>
        <p:grpSpPr bwMode="auto">
          <a:xfrm>
            <a:off x="119063" y="620713"/>
            <a:ext cx="8424863" cy="792163"/>
            <a:chOff x="-885" y="188"/>
            <a:chExt cx="5307" cy="499"/>
          </a:xfrm>
        </p:grpSpPr>
        <p:grpSp>
          <p:nvGrpSpPr>
            <p:cNvPr id="29722" name="Group 5"/>
            <p:cNvGrpSpPr>
              <a:grpSpLocks/>
            </p:cNvGrpSpPr>
            <p:nvPr/>
          </p:nvGrpSpPr>
          <p:grpSpPr bwMode="auto">
            <a:xfrm>
              <a:off x="-885" y="188"/>
              <a:ext cx="3636" cy="499"/>
              <a:chOff x="-885" y="188"/>
              <a:chExt cx="3636" cy="499"/>
            </a:xfrm>
          </p:grpSpPr>
          <p:sp>
            <p:nvSpPr>
              <p:cNvPr id="29725" name="Rectangle 6"/>
              <p:cNvSpPr>
                <a:spLocks noChangeArrowheads="1"/>
              </p:cNvSpPr>
              <p:nvPr/>
            </p:nvSpPr>
            <p:spPr bwMode="auto">
              <a:xfrm>
                <a:off x="-885" y="279"/>
                <a:ext cx="2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由传导电流的连续性方程 </a:t>
                </a:r>
              </a:p>
            </p:txBody>
          </p:sp>
          <p:graphicFrame>
            <p:nvGraphicFramePr>
              <p:cNvPr id="29726" name="Object 7"/>
              <p:cNvGraphicFramePr>
                <a:graphicFrameLocks noChangeAspect="1"/>
              </p:cNvGraphicFramePr>
              <p:nvPr>
                <p:extLst>
                  <p:ext uri="{D42A27DB-BD31-4B8C-83A1-F6EECF244321}">
                    <p14:modId xmlns:p14="http://schemas.microsoft.com/office/powerpoint/2010/main" val="2313165520"/>
                  </p:ext>
                </p:extLst>
              </p:nvPr>
            </p:nvGraphicFramePr>
            <p:xfrm>
              <a:off x="1519" y="188"/>
              <a:ext cx="1232" cy="499"/>
            </p:xfrm>
            <a:graphic>
              <a:graphicData uri="http://schemas.openxmlformats.org/presentationml/2006/ole">
                <mc:AlternateContent xmlns:mc="http://schemas.openxmlformats.org/markup-compatibility/2006">
                  <mc:Choice xmlns:v="urn:schemas-microsoft-com:vml" Requires="v">
                    <p:oleObj spid="_x0000_s29831" name="公式" r:id="rId3" imgW="965200" imgH="393700" progId="Equation.3">
                      <p:embed/>
                    </p:oleObj>
                  </mc:Choice>
                  <mc:Fallback>
                    <p:oleObj name="公式" r:id="rId3" imgW="965200" imgH="3937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 y="188"/>
                            <a:ext cx="1232"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9723" name="Rectangle 8"/>
            <p:cNvSpPr>
              <a:spLocks noChangeArrowheads="1"/>
            </p:cNvSpPr>
            <p:nvPr/>
          </p:nvSpPr>
          <p:spPr bwMode="auto">
            <a:xfrm>
              <a:off x="2880" y="279"/>
              <a:ext cx="3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和 </a:t>
              </a:r>
            </a:p>
          </p:txBody>
        </p:sp>
        <p:graphicFrame>
          <p:nvGraphicFramePr>
            <p:cNvPr id="29724" name="Object 9"/>
            <p:cNvGraphicFramePr>
              <a:graphicFrameLocks noChangeAspect="1"/>
            </p:cNvGraphicFramePr>
            <p:nvPr>
              <p:extLst>
                <p:ext uri="{D42A27DB-BD31-4B8C-83A1-F6EECF244321}">
                  <p14:modId xmlns:p14="http://schemas.microsoft.com/office/powerpoint/2010/main" val="1873452655"/>
                </p:ext>
              </p:extLst>
            </p:nvPr>
          </p:nvGraphicFramePr>
          <p:xfrm>
            <a:off x="3334" y="233"/>
            <a:ext cx="1088" cy="435"/>
          </p:xfrm>
          <a:graphic>
            <a:graphicData uri="http://schemas.openxmlformats.org/presentationml/2006/ole">
              <mc:AlternateContent xmlns:mc="http://schemas.openxmlformats.org/markup-compatibility/2006">
                <mc:Choice xmlns:v="urn:schemas-microsoft-com:vml" Requires="v">
                  <p:oleObj spid="_x0000_s29832" name="公式" r:id="rId5" imgW="761669" imgH="304668" progId="Equation.3">
                    <p:embed/>
                  </p:oleObj>
                </mc:Choice>
                <mc:Fallback>
                  <p:oleObj name="公式" r:id="rId5" imgW="761669" imgH="304668"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4" y="233"/>
                          <a:ext cx="1088"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7114" name="Rectangle 10"/>
          <p:cNvSpPr>
            <a:spLocks noChangeArrowheads="1"/>
          </p:cNvSpPr>
          <p:nvPr/>
        </p:nvSpPr>
        <p:spPr bwMode="auto">
          <a:xfrm>
            <a:off x="119336" y="1628800"/>
            <a:ext cx="4967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可得流出闭合曲面</a:t>
            </a:r>
            <a:r>
              <a:rPr lang="en-US" altLang="zh-CN" i="1" dirty="0"/>
              <a:t>S </a:t>
            </a:r>
            <a:r>
              <a:rPr lang="zh-CN" altLang="en-US" dirty="0"/>
              <a:t>的传导电流</a:t>
            </a:r>
          </a:p>
        </p:txBody>
      </p:sp>
      <p:sp>
        <p:nvSpPr>
          <p:cNvPr id="29702" name="Rectangle 11"/>
          <p:cNvSpPr>
            <a:spLocks noChangeArrowheads="1"/>
          </p:cNvSpPr>
          <p:nvPr/>
        </p:nvSpPr>
        <p:spPr bwMode="auto">
          <a:xfrm>
            <a:off x="6003925" y="3238500"/>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aphicFrame>
        <p:nvGraphicFramePr>
          <p:cNvPr id="47116" name="Object 12"/>
          <p:cNvGraphicFramePr>
            <a:graphicFrameLocks noChangeAspect="1"/>
          </p:cNvGraphicFramePr>
          <p:nvPr>
            <p:extLst>
              <p:ext uri="{D42A27DB-BD31-4B8C-83A1-F6EECF244321}">
                <p14:modId xmlns:p14="http://schemas.microsoft.com/office/powerpoint/2010/main" val="139602456"/>
              </p:ext>
            </p:extLst>
          </p:nvPr>
        </p:nvGraphicFramePr>
        <p:xfrm>
          <a:off x="5087888" y="1484784"/>
          <a:ext cx="5602288" cy="835025"/>
        </p:xfrm>
        <a:graphic>
          <a:graphicData uri="http://schemas.openxmlformats.org/presentationml/2006/ole">
            <mc:AlternateContent xmlns:mc="http://schemas.openxmlformats.org/markup-compatibility/2006">
              <mc:Choice xmlns:v="urn:schemas-microsoft-com:vml" Requires="v">
                <p:oleObj spid="_x0000_s29833" name="公式" r:id="rId7" imgW="2616200" imgH="393700" progId="Equation.3">
                  <p:embed/>
                </p:oleObj>
              </mc:Choice>
              <mc:Fallback>
                <p:oleObj name="公式" r:id="rId7" imgW="2616200" imgH="3937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7888" y="1484784"/>
                        <a:ext cx="5602288" cy="835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4" name="Rectangle 13"/>
          <p:cNvSpPr>
            <a:spLocks noChangeArrowheads="1"/>
          </p:cNvSpPr>
          <p:nvPr/>
        </p:nvSpPr>
        <p:spPr bwMode="auto">
          <a:xfrm>
            <a:off x="6003925" y="3262313"/>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pSp>
        <p:nvGrpSpPr>
          <p:cNvPr id="47118" name="Group 14"/>
          <p:cNvGrpSpPr>
            <a:grpSpLocks/>
          </p:cNvGrpSpPr>
          <p:nvPr/>
        </p:nvGrpSpPr>
        <p:grpSpPr bwMode="auto">
          <a:xfrm>
            <a:off x="0" y="2349448"/>
            <a:ext cx="4679950" cy="676275"/>
            <a:chOff x="295" y="1876"/>
            <a:chExt cx="2948" cy="426"/>
          </a:xfrm>
        </p:grpSpPr>
        <p:graphicFrame>
          <p:nvGraphicFramePr>
            <p:cNvPr id="29720" name="Object 15"/>
            <p:cNvGraphicFramePr>
              <a:graphicFrameLocks noChangeAspect="1"/>
            </p:cNvGraphicFramePr>
            <p:nvPr>
              <p:extLst>
                <p:ext uri="{D42A27DB-BD31-4B8C-83A1-F6EECF244321}">
                  <p14:modId xmlns:p14="http://schemas.microsoft.com/office/powerpoint/2010/main" val="936564253"/>
                </p:ext>
              </p:extLst>
            </p:nvPr>
          </p:nvGraphicFramePr>
          <p:xfrm>
            <a:off x="960" y="1876"/>
            <a:ext cx="2283" cy="426"/>
          </p:xfrm>
          <a:graphic>
            <a:graphicData uri="http://schemas.openxmlformats.org/presentationml/2006/ole">
              <mc:AlternateContent xmlns:mc="http://schemas.openxmlformats.org/markup-compatibility/2006">
                <mc:Choice xmlns:v="urn:schemas-microsoft-com:vml" Requires="v">
                  <p:oleObj spid="_x0000_s29834" name="公式" r:id="rId9" imgW="1562100" imgH="292100" progId="Equation.3">
                    <p:embed/>
                  </p:oleObj>
                </mc:Choice>
                <mc:Fallback>
                  <p:oleObj name="公式" r:id="rId9" imgW="1562100" imgH="29210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0" y="1876"/>
                          <a:ext cx="2283"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21" name="Text Box 16"/>
            <p:cNvSpPr txBox="1">
              <a:spLocks noChangeArrowheads="1"/>
            </p:cNvSpPr>
            <p:nvPr/>
          </p:nvSpPr>
          <p:spPr bwMode="auto">
            <a:xfrm>
              <a:off x="295" y="1921"/>
              <a:ext cx="6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t>由</a:t>
              </a:r>
            </a:p>
          </p:txBody>
        </p:sp>
      </p:grpSp>
      <p:sp>
        <p:nvSpPr>
          <p:cNvPr id="29706" name="Rectangle 17"/>
          <p:cNvSpPr>
            <a:spLocks noChangeArrowheads="1"/>
          </p:cNvSpPr>
          <p:nvPr/>
        </p:nvSpPr>
        <p:spPr bwMode="auto">
          <a:xfrm>
            <a:off x="6003925" y="3238500"/>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pSp>
        <p:nvGrpSpPr>
          <p:cNvPr id="47122" name="Group 18"/>
          <p:cNvGrpSpPr>
            <a:grpSpLocks/>
          </p:cNvGrpSpPr>
          <p:nvPr/>
        </p:nvGrpSpPr>
        <p:grpSpPr bwMode="auto">
          <a:xfrm>
            <a:off x="1919536" y="3068960"/>
            <a:ext cx="7591425" cy="766763"/>
            <a:chOff x="204" y="2440"/>
            <a:chExt cx="4783" cy="483"/>
          </a:xfrm>
        </p:grpSpPr>
        <p:sp>
          <p:nvSpPr>
            <p:cNvPr id="29718" name="Rectangle 19"/>
            <p:cNvSpPr>
              <a:spLocks noChangeArrowheads="1"/>
            </p:cNvSpPr>
            <p:nvPr/>
          </p:nvSpPr>
          <p:spPr bwMode="auto">
            <a:xfrm>
              <a:off x="204" y="2523"/>
              <a:ext cx="2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上式两边对时间取导数得到</a:t>
              </a:r>
            </a:p>
          </p:txBody>
        </p:sp>
        <p:graphicFrame>
          <p:nvGraphicFramePr>
            <p:cNvPr id="29719" name="Object 20"/>
            <p:cNvGraphicFramePr>
              <a:graphicFrameLocks noChangeAspect="1"/>
            </p:cNvGraphicFramePr>
            <p:nvPr/>
          </p:nvGraphicFramePr>
          <p:xfrm>
            <a:off x="2724" y="2440"/>
            <a:ext cx="2263" cy="483"/>
          </p:xfrm>
          <a:graphic>
            <a:graphicData uri="http://schemas.openxmlformats.org/presentationml/2006/ole">
              <mc:AlternateContent xmlns:mc="http://schemas.openxmlformats.org/markup-compatibility/2006">
                <mc:Choice xmlns:v="urn:schemas-microsoft-com:vml" Requires="v">
                  <p:oleObj spid="_x0000_s29835" name="公式" r:id="rId11" imgW="1943100" imgH="419100" progId="Equation.3">
                    <p:embed/>
                  </p:oleObj>
                </mc:Choice>
                <mc:Fallback>
                  <p:oleObj name="公式" r:id="rId11" imgW="1943100" imgH="419100"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24" y="2440"/>
                          <a:ext cx="2263" cy="48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9708" name="Rectangle 21"/>
          <p:cNvSpPr>
            <a:spLocks noChangeArrowheads="1"/>
          </p:cNvSpPr>
          <p:nvPr/>
        </p:nvSpPr>
        <p:spPr bwMode="auto">
          <a:xfrm>
            <a:off x="6003925" y="3238500"/>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pSp>
        <p:nvGrpSpPr>
          <p:cNvPr id="47126" name="Group 22"/>
          <p:cNvGrpSpPr>
            <a:grpSpLocks/>
          </p:cNvGrpSpPr>
          <p:nvPr/>
        </p:nvGrpSpPr>
        <p:grpSpPr bwMode="auto">
          <a:xfrm>
            <a:off x="695326" y="4005263"/>
            <a:ext cx="11160124" cy="830263"/>
            <a:chOff x="-432" y="3006"/>
            <a:chExt cx="7030" cy="523"/>
          </a:xfrm>
        </p:grpSpPr>
        <p:graphicFrame>
          <p:nvGraphicFramePr>
            <p:cNvPr id="29716" name="Object 23"/>
            <p:cNvGraphicFramePr>
              <a:graphicFrameLocks noChangeAspect="1"/>
            </p:cNvGraphicFramePr>
            <p:nvPr>
              <p:extLst>
                <p:ext uri="{D42A27DB-BD31-4B8C-83A1-F6EECF244321}">
                  <p14:modId xmlns:p14="http://schemas.microsoft.com/office/powerpoint/2010/main" val="2690756702"/>
                </p:ext>
              </p:extLst>
            </p:nvPr>
          </p:nvGraphicFramePr>
          <p:xfrm>
            <a:off x="-432" y="3006"/>
            <a:ext cx="442" cy="454"/>
          </p:xfrm>
          <a:graphic>
            <a:graphicData uri="http://schemas.openxmlformats.org/presentationml/2006/ole">
              <mc:AlternateContent xmlns:mc="http://schemas.openxmlformats.org/markup-compatibility/2006">
                <mc:Choice xmlns:v="urn:schemas-microsoft-com:vml" Requires="v">
                  <p:oleObj spid="_x0000_s29836" name="公式" r:id="rId13" imgW="342603" imgH="355292" progId="Equation.3">
                    <p:embed/>
                  </p:oleObj>
                </mc:Choice>
                <mc:Fallback>
                  <p:oleObj name="公式" r:id="rId13" imgW="342603" imgH="355292" progId="Equation.3">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2" y="3006"/>
                          <a:ext cx="442"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17" name="Rectangle 24"/>
            <p:cNvSpPr>
              <a:spLocks noChangeArrowheads="1"/>
            </p:cNvSpPr>
            <p:nvPr/>
          </p:nvSpPr>
          <p:spPr bwMode="auto">
            <a:xfrm>
              <a:off x="67" y="3006"/>
              <a:ext cx="653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是闭合曲面 </a:t>
              </a:r>
              <a:r>
                <a:rPr lang="en-US" altLang="zh-CN" dirty="0"/>
                <a:t>S</a:t>
              </a:r>
              <a:r>
                <a:rPr lang="zh-CN" altLang="en-US" dirty="0"/>
                <a:t>内极化电荷的减小率，根据电荷守恒定律，它应是流出闭合曲面</a:t>
              </a:r>
              <a:r>
                <a:rPr lang="en-US" altLang="zh-CN" dirty="0"/>
                <a:t>S</a:t>
              </a:r>
              <a:r>
                <a:rPr lang="zh-CN" altLang="en-US" dirty="0"/>
                <a:t>的极化电流，即  </a:t>
              </a:r>
            </a:p>
          </p:txBody>
        </p:sp>
      </p:grpSp>
      <p:sp>
        <p:nvSpPr>
          <p:cNvPr id="29710" name="Rectangle 25"/>
          <p:cNvSpPr>
            <a:spLocks noChangeArrowheads="1"/>
          </p:cNvSpPr>
          <p:nvPr/>
        </p:nvSpPr>
        <p:spPr bwMode="auto">
          <a:xfrm>
            <a:off x="6003925" y="3238500"/>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aphicFrame>
        <p:nvGraphicFramePr>
          <p:cNvPr id="47130" name="Object 26"/>
          <p:cNvGraphicFramePr>
            <a:graphicFrameLocks noChangeAspect="1"/>
          </p:cNvGraphicFramePr>
          <p:nvPr>
            <p:extLst>
              <p:ext uri="{D42A27DB-BD31-4B8C-83A1-F6EECF244321}">
                <p14:modId xmlns:p14="http://schemas.microsoft.com/office/powerpoint/2010/main" val="1126861870"/>
              </p:ext>
            </p:extLst>
          </p:nvPr>
        </p:nvGraphicFramePr>
        <p:xfrm>
          <a:off x="3791744" y="5013176"/>
          <a:ext cx="3948113" cy="950913"/>
        </p:xfrm>
        <a:graphic>
          <a:graphicData uri="http://schemas.openxmlformats.org/presentationml/2006/ole">
            <mc:AlternateContent xmlns:mc="http://schemas.openxmlformats.org/markup-compatibility/2006">
              <mc:Choice xmlns:v="urn:schemas-microsoft-com:vml" Requires="v">
                <p:oleObj spid="_x0000_s29837" name="公式" r:id="rId15" imgW="1727200" imgH="419100" progId="Equation.3">
                  <p:embed/>
                </p:oleObj>
              </mc:Choice>
              <mc:Fallback>
                <p:oleObj name="公式" r:id="rId15" imgW="1727200" imgH="419100" progId="Equation.3">
                  <p:embed/>
                  <p:pic>
                    <p:nvPicPr>
                      <p:cNvPr id="0"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91744" y="5013176"/>
                        <a:ext cx="3948113" cy="9509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12" name="Rectangle 27"/>
          <p:cNvSpPr>
            <a:spLocks noChangeArrowheads="1"/>
          </p:cNvSpPr>
          <p:nvPr/>
        </p:nvSpPr>
        <p:spPr bwMode="auto">
          <a:xfrm>
            <a:off x="6003925" y="3238500"/>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pSp>
        <p:nvGrpSpPr>
          <p:cNvPr id="47132" name="Group 28"/>
          <p:cNvGrpSpPr>
            <a:grpSpLocks/>
          </p:cNvGrpSpPr>
          <p:nvPr/>
        </p:nvGrpSpPr>
        <p:grpSpPr bwMode="auto">
          <a:xfrm>
            <a:off x="1199456" y="5913437"/>
            <a:ext cx="7699376" cy="944563"/>
            <a:chOff x="1704" y="3444"/>
            <a:chExt cx="4850" cy="595"/>
          </a:xfrm>
        </p:grpSpPr>
        <p:graphicFrame>
          <p:nvGraphicFramePr>
            <p:cNvPr id="29714" name="Object 29"/>
            <p:cNvGraphicFramePr>
              <a:graphicFrameLocks noChangeAspect="1"/>
            </p:cNvGraphicFramePr>
            <p:nvPr/>
          </p:nvGraphicFramePr>
          <p:xfrm>
            <a:off x="1704" y="3444"/>
            <a:ext cx="726" cy="595"/>
          </p:xfrm>
          <a:graphic>
            <a:graphicData uri="http://schemas.openxmlformats.org/presentationml/2006/ole">
              <mc:AlternateContent xmlns:mc="http://schemas.openxmlformats.org/markup-compatibility/2006">
                <mc:Choice xmlns:v="urn:schemas-microsoft-com:vml" Requires="v">
                  <p:oleObj spid="_x0000_s29838" name="公式" r:id="rId17" imgW="508000" imgH="419100" progId="Equation.3">
                    <p:embed/>
                  </p:oleObj>
                </mc:Choice>
                <mc:Fallback>
                  <p:oleObj name="公式" r:id="rId17" imgW="508000" imgH="419100" progId="Equation.3">
                    <p:embed/>
                    <p:pic>
                      <p:nvPicPr>
                        <p:cNvPr id="0" name="Object 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04" y="3444"/>
                          <a:ext cx="726" cy="595"/>
                        </a:xfrm>
                        <a:prstGeom prst="rect">
                          <a:avLst/>
                        </a:prstGeom>
                        <a:solidFill>
                          <a:srgbClr val="99FF66"/>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15" name="Rectangle 30"/>
            <p:cNvSpPr>
              <a:spLocks noChangeArrowheads="1"/>
            </p:cNvSpPr>
            <p:nvPr/>
          </p:nvSpPr>
          <p:spPr bwMode="auto">
            <a:xfrm>
              <a:off x="2653" y="3634"/>
              <a:ext cx="390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是极化电流密度是由极化电荷的运动形成的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14"/>
                                        </p:tgtEl>
                                        <p:attrNameLst>
                                          <p:attrName>style.visibility</p:attrName>
                                        </p:attrNameLst>
                                      </p:cBhvr>
                                      <p:to>
                                        <p:strVal val="visible"/>
                                      </p:to>
                                    </p:set>
                                    <p:anim calcmode="lin" valueType="num">
                                      <p:cBhvr additive="base">
                                        <p:cTn id="7" dur="500" fill="hold"/>
                                        <p:tgtEl>
                                          <p:spTgt spid="47114"/>
                                        </p:tgtEl>
                                        <p:attrNameLst>
                                          <p:attrName>ppt_x</p:attrName>
                                        </p:attrNameLst>
                                      </p:cBhvr>
                                      <p:tavLst>
                                        <p:tav tm="0">
                                          <p:val>
                                            <p:strVal val="0-#ppt_w/2"/>
                                          </p:val>
                                        </p:tav>
                                        <p:tav tm="100000">
                                          <p:val>
                                            <p:strVal val="#ppt_x"/>
                                          </p:val>
                                        </p:tav>
                                      </p:tavLst>
                                    </p:anim>
                                    <p:anim calcmode="lin" valueType="num">
                                      <p:cBhvr additive="base">
                                        <p:cTn id="8" dur="500" fill="hold"/>
                                        <p:tgtEl>
                                          <p:spTgt spid="471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7116"/>
                                        </p:tgtEl>
                                        <p:attrNameLst>
                                          <p:attrName>style.visibility</p:attrName>
                                        </p:attrNameLst>
                                      </p:cBhvr>
                                      <p:to>
                                        <p:strVal val="visible"/>
                                      </p:to>
                                    </p:set>
                                    <p:anim calcmode="lin" valueType="num">
                                      <p:cBhvr additive="base">
                                        <p:cTn id="13" dur="500" fill="hold"/>
                                        <p:tgtEl>
                                          <p:spTgt spid="47116"/>
                                        </p:tgtEl>
                                        <p:attrNameLst>
                                          <p:attrName>ppt_x</p:attrName>
                                        </p:attrNameLst>
                                      </p:cBhvr>
                                      <p:tavLst>
                                        <p:tav tm="0">
                                          <p:val>
                                            <p:strVal val="0-#ppt_w/2"/>
                                          </p:val>
                                        </p:tav>
                                        <p:tav tm="100000">
                                          <p:val>
                                            <p:strVal val="#ppt_x"/>
                                          </p:val>
                                        </p:tav>
                                      </p:tavLst>
                                    </p:anim>
                                    <p:anim calcmode="lin" valueType="num">
                                      <p:cBhvr additive="base">
                                        <p:cTn id="14" dur="500" fill="hold"/>
                                        <p:tgtEl>
                                          <p:spTgt spid="4711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7118"/>
                                        </p:tgtEl>
                                        <p:attrNameLst>
                                          <p:attrName>style.visibility</p:attrName>
                                        </p:attrNameLst>
                                      </p:cBhvr>
                                      <p:to>
                                        <p:strVal val="visible"/>
                                      </p:to>
                                    </p:set>
                                    <p:anim calcmode="lin" valueType="num">
                                      <p:cBhvr additive="base">
                                        <p:cTn id="19" dur="500" fill="hold"/>
                                        <p:tgtEl>
                                          <p:spTgt spid="47118"/>
                                        </p:tgtEl>
                                        <p:attrNameLst>
                                          <p:attrName>ppt_x</p:attrName>
                                        </p:attrNameLst>
                                      </p:cBhvr>
                                      <p:tavLst>
                                        <p:tav tm="0">
                                          <p:val>
                                            <p:strVal val="0-#ppt_w/2"/>
                                          </p:val>
                                        </p:tav>
                                        <p:tav tm="100000">
                                          <p:val>
                                            <p:strVal val="#ppt_x"/>
                                          </p:val>
                                        </p:tav>
                                      </p:tavLst>
                                    </p:anim>
                                    <p:anim calcmode="lin" valueType="num">
                                      <p:cBhvr additive="base">
                                        <p:cTn id="20" dur="500" fill="hold"/>
                                        <p:tgtEl>
                                          <p:spTgt spid="4711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7122"/>
                                        </p:tgtEl>
                                        <p:attrNameLst>
                                          <p:attrName>style.visibility</p:attrName>
                                        </p:attrNameLst>
                                      </p:cBhvr>
                                      <p:to>
                                        <p:strVal val="visible"/>
                                      </p:to>
                                    </p:set>
                                    <p:anim calcmode="lin" valueType="num">
                                      <p:cBhvr additive="base">
                                        <p:cTn id="25" dur="500" fill="hold"/>
                                        <p:tgtEl>
                                          <p:spTgt spid="47122"/>
                                        </p:tgtEl>
                                        <p:attrNameLst>
                                          <p:attrName>ppt_x</p:attrName>
                                        </p:attrNameLst>
                                      </p:cBhvr>
                                      <p:tavLst>
                                        <p:tav tm="0">
                                          <p:val>
                                            <p:strVal val="0-#ppt_w/2"/>
                                          </p:val>
                                        </p:tav>
                                        <p:tav tm="100000">
                                          <p:val>
                                            <p:strVal val="#ppt_x"/>
                                          </p:val>
                                        </p:tav>
                                      </p:tavLst>
                                    </p:anim>
                                    <p:anim calcmode="lin" valueType="num">
                                      <p:cBhvr additive="base">
                                        <p:cTn id="26" dur="500" fill="hold"/>
                                        <p:tgtEl>
                                          <p:spTgt spid="4712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7126"/>
                                        </p:tgtEl>
                                        <p:attrNameLst>
                                          <p:attrName>style.visibility</p:attrName>
                                        </p:attrNameLst>
                                      </p:cBhvr>
                                      <p:to>
                                        <p:strVal val="visible"/>
                                      </p:to>
                                    </p:set>
                                    <p:anim calcmode="lin" valueType="num">
                                      <p:cBhvr additive="base">
                                        <p:cTn id="31" dur="500" fill="hold"/>
                                        <p:tgtEl>
                                          <p:spTgt spid="47126"/>
                                        </p:tgtEl>
                                        <p:attrNameLst>
                                          <p:attrName>ppt_x</p:attrName>
                                        </p:attrNameLst>
                                      </p:cBhvr>
                                      <p:tavLst>
                                        <p:tav tm="0">
                                          <p:val>
                                            <p:strVal val="0-#ppt_w/2"/>
                                          </p:val>
                                        </p:tav>
                                        <p:tav tm="100000">
                                          <p:val>
                                            <p:strVal val="#ppt_x"/>
                                          </p:val>
                                        </p:tav>
                                      </p:tavLst>
                                    </p:anim>
                                    <p:anim calcmode="lin" valueType="num">
                                      <p:cBhvr additive="base">
                                        <p:cTn id="32" dur="500" fill="hold"/>
                                        <p:tgtEl>
                                          <p:spTgt spid="4712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47130"/>
                                        </p:tgtEl>
                                        <p:attrNameLst>
                                          <p:attrName>style.visibility</p:attrName>
                                        </p:attrNameLst>
                                      </p:cBhvr>
                                      <p:to>
                                        <p:strVal val="visible"/>
                                      </p:to>
                                    </p:set>
                                    <p:anim calcmode="lin" valueType="num">
                                      <p:cBhvr additive="base">
                                        <p:cTn id="37" dur="500" fill="hold"/>
                                        <p:tgtEl>
                                          <p:spTgt spid="47130"/>
                                        </p:tgtEl>
                                        <p:attrNameLst>
                                          <p:attrName>ppt_x</p:attrName>
                                        </p:attrNameLst>
                                      </p:cBhvr>
                                      <p:tavLst>
                                        <p:tav tm="0">
                                          <p:val>
                                            <p:strVal val="0-#ppt_w/2"/>
                                          </p:val>
                                        </p:tav>
                                        <p:tav tm="100000">
                                          <p:val>
                                            <p:strVal val="#ppt_x"/>
                                          </p:val>
                                        </p:tav>
                                      </p:tavLst>
                                    </p:anim>
                                    <p:anim calcmode="lin" valueType="num">
                                      <p:cBhvr additive="base">
                                        <p:cTn id="38" dur="500" fill="hold"/>
                                        <p:tgtEl>
                                          <p:spTgt spid="4713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47132"/>
                                        </p:tgtEl>
                                        <p:attrNameLst>
                                          <p:attrName>style.visibility</p:attrName>
                                        </p:attrNameLst>
                                      </p:cBhvr>
                                      <p:to>
                                        <p:strVal val="visible"/>
                                      </p:to>
                                    </p:set>
                                    <p:anim calcmode="lin" valueType="num">
                                      <p:cBhvr additive="base">
                                        <p:cTn id="43" dur="500" fill="hold"/>
                                        <p:tgtEl>
                                          <p:spTgt spid="47132"/>
                                        </p:tgtEl>
                                        <p:attrNameLst>
                                          <p:attrName>ppt_x</p:attrName>
                                        </p:attrNameLst>
                                      </p:cBhvr>
                                      <p:tavLst>
                                        <p:tav tm="0">
                                          <p:val>
                                            <p:strVal val="0-#ppt_w/2"/>
                                          </p:val>
                                        </p:tav>
                                        <p:tav tm="100000">
                                          <p:val>
                                            <p:strVal val="#ppt_x"/>
                                          </p:val>
                                        </p:tav>
                                      </p:tavLst>
                                    </p:anim>
                                    <p:anim calcmode="lin" valueType="num">
                                      <p:cBhvr additive="base">
                                        <p:cTn id="44" dur="500" fill="hold"/>
                                        <p:tgtEl>
                                          <p:spTgt spid="471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6003925" y="3167063"/>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pSp>
        <p:nvGrpSpPr>
          <p:cNvPr id="48131" name="Group 3"/>
          <p:cNvGrpSpPr>
            <a:grpSpLocks/>
          </p:cNvGrpSpPr>
          <p:nvPr/>
        </p:nvGrpSpPr>
        <p:grpSpPr bwMode="auto">
          <a:xfrm>
            <a:off x="263525" y="549276"/>
            <a:ext cx="5565775" cy="968375"/>
            <a:chOff x="-794" y="162"/>
            <a:chExt cx="3506" cy="610"/>
          </a:xfrm>
        </p:grpSpPr>
        <p:sp>
          <p:nvSpPr>
            <p:cNvPr id="30746" name="Rectangle 4"/>
            <p:cNvSpPr>
              <a:spLocks noChangeArrowheads="1"/>
            </p:cNvSpPr>
            <p:nvPr/>
          </p:nvSpPr>
          <p:spPr bwMode="auto">
            <a:xfrm>
              <a:off x="-794" y="343"/>
              <a:ext cx="14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所以全电流密度</a:t>
              </a:r>
            </a:p>
          </p:txBody>
        </p:sp>
        <p:graphicFrame>
          <p:nvGraphicFramePr>
            <p:cNvPr id="30747" name="Object 5"/>
            <p:cNvGraphicFramePr>
              <a:graphicFrameLocks noChangeAspect="1"/>
            </p:cNvGraphicFramePr>
            <p:nvPr>
              <p:extLst>
                <p:ext uri="{D42A27DB-BD31-4B8C-83A1-F6EECF244321}">
                  <p14:modId xmlns:p14="http://schemas.microsoft.com/office/powerpoint/2010/main" val="1366596536"/>
                </p:ext>
              </p:extLst>
            </p:nvPr>
          </p:nvGraphicFramePr>
          <p:xfrm>
            <a:off x="1020" y="162"/>
            <a:ext cx="1692" cy="610"/>
          </p:xfrm>
          <a:graphic>
            <a:graphicData uri="http://schemas.openxmlformats.org/presentationml/2006/ole">
              <mc:AlternateContent xmlns:mc="http://schemas.openxmlformats.org/markup-compatibility/2006">
                <mc:Choice xmlns:v="urn:schemas-microsoft-com:vml" Requires="v">
                  <p:oleObj spid="_x0000_s30839" name="公式" r:id="rId3" imgW="1155700" imgH="419100" progId="Equation.3">
                    <p:embed/>
                  </p:oleObj>
                </mc:Choice>
                <mc:Fallback>
                  <p:oleObj name="公式" r:id="rId3" imgW="1155700" imgH="4191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 y="162"/>
                          <a:ext cx="1692"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0724" name="Rectangle 6"/>
          <p:cNvSpPr>
            <a:spLocks noChangeArrowheads="1"/>
          </p:cNvSpPr>
          <p:nvPr/>
        </p:nvSpPr>
        <p:spPr bwMode="auto">
          <a:xfrm>
            <a:off x="6003925" y="3148013"/>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pSp>
        <p:nvGrpSpPr>
          <p:cNvPr id="48135" name="Group 7"/>
          <p:cNvGrpSpPr>
            <a:grpSpLocks/>
          </p:cNvGrpSpPr>
          <p:nvPr/>
        </p:nvGrpSpPr>
        <p:grpSpPr bwMode="auto">
          <a:xfrm>
            <a:off x="192088" y="1700213"/>
            <a:ext cx="10225088" cy="984250"/>
            <a:chOff x="-839" y="980"/>
            <a:chExt cx="6441" cy="620"/>
          </a:xfrm>
        </p:grpSpPr>
        <p:sp>
          <p:nvSpPr>
            <p:cNvPr id="30744" name="Rectangle 8"/>
            <p:cNvSpPr>
              <a:spLocks noChangeArrowheads="1"/>
            </p:cNvSpPr>
            <p:nvPr/>
          </p:nvSpPr>
          <p:spPr bwMode="auto">
            <a:xfrm>
              <a:off x="-839" y="1116"/>
              <a:ext cx="17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由安培环路定理得 </a:t>
              </a:r>
            </a:p>
          </p:txBody>
        </p:sp>
        <p:graphicFrame>
          <p:nvGraphicFramePr>
            <p:cNvPr id="30745" name="Object 9"/>
            <p:cNvGraphicFramePr>
              <a:graphicFrameLocks noChangeAspect="1"/>
            </p:cNvGraphicFramePr>
            <p:nvPr>
              <p:extLst>
                <p:ext uri="{D42A27DB-BD31-4B8C-83A1-F6EECF244321}">
                  <p14:modId xmlns:p14="http://schemas.microsoft.com/office/powerpoint/2010/main" val="2703719236"/>
                </p:ext>
              </p:extLst>
            </p:nvPr>
          </p:nvGraphicFramePr>
          <p:xfrm>
            <a:off x="1111" y="980"/>
            <a:ext cx="4491" cy="620"/>
          </p:xfrm>
          <a:graphic>
            <a:graphicData uri="http://schemas.openxmlformats.org/presentationml/2006/ole">
              <mc:AlternateContent xmlns:mc="http://schemas.openxmlformats.org/markup-compatibility/2006">
                <mc:Choice xmlns:v="urn:schemas-microsoft-com:vml" Requires="v">
                  <p:oleObj spid="_x0000_s30840" name="公式" r:id="rId5" imgW="3467100" imgH="482600" progId="Equation.3">
                    <p:embed/>
                  </p:oleObj>
                </mc:Choice>
                <mc:Fallback>
                  <p:oleObj name="公式" r:id="rId5" imgW="3467100" imgH="4826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1" y="980"/>
                          <a:ext cx="4491" cy="620"/>
                        </a:xfrm>
                        <a:prstGeom prst="rect">
                          <a:avLst/>
                        </a:prstGeom>
                        <a:solidFill>
                          <a:srgbClr val="FFFF99"/>
                        </a:solidFill>
                        <a:ln>
                          <a:noFill/>
                        </a:ln>
                      </p:spPr>
                    </p:pic>
                  </p:oleObj>
                </mc:Fallback>
              </mc:AlternateContent>
            </a:graphicData>
          </a:graphic>
        </p:graphicFrame>
      </p:grpSp>
      <p:sp>
        <p:nvSpPr>
          <p:cNvPr id="30726" name="Rectangle 10"/>
          <p:cNvSpPr>
            <a:spLocks noChangeArrowheads="1"/>
          </p:cNvSpPr>
          <p:nvPr/>
        </p:nvSpPr>
        <p:spPr bwMode="auto">
          <a:xfrm>
            <a:off x="263352" y="2852936"/>
            <a:ext cx="8226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麦克斯韦位移电流假设的本质是：变化的电场能够激发磁场 </a:t>
            </a:r>
          </a:p>
        </p:txBody>
      </p:sp>
      <p:sp>
        <p:nvSpPr>
          <p:cNvPr id="30727" name="Rectangle 11"/>
          <p:cNvSpPr>
            <a:spLocks noChangeArrowheads="1"/>
          </p:cNvSpPr>
          <p:nvPr/>
        </p:nvSpPr>
        <p:spPr bwMode="auto">
          <a:xfrm>
            <a:off x="6003925" y="3167063"/>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sp>
        <p:nvSpPr>
          <p:cNvPr id="30728" name="Rectangle 12"/>
          <p:cNvSpPr>
            <a:spLocks noChangeArrowheads="1"/>
          </p:cNvSpPr>
          <p:nvPr/>
        </p:nvSpPr>
        <p:spPr bwMode="auto">
          <a:xfrm>
            <a:off x="6003925" y="3248025"/>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sp>
        <p:nvSpPr>
          <p:cNvPr id="30729" name="Rectangle 13"/>
          <p:cNvSpPr>
            <a:spLocks noChangeArrowheads="1"/>
          </p:cNvSpPr>
          <p:nvPr/>
        </p:nvSpPr>
        <p:spPr bwMode="auto">
          <a:xfrm>
            <a:off x="6003925" y="3248025"/>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pSp>
        <p:nvGrpSpPr>
          <p:cNvPr id="48142" name="Group 14"/>
          <p:cNvGrpSpPr>
            <a:grpSpLocks/>
          </p:cNvGrpSpPr>
          <p:nvPr/>
        </p:nvGrpSpPr>
        <p:grpSpPr bwMode="auto">
          <a:xfrm>
            <a:off x="2711624" y="3501008"/>
            <a:ext cx="6600825" cy="819150"/>
            <a:chOff x="567" y="2296"/>
            <a:chExt cx="4158" cy="516"/>
          </a:xfrm>
        </p:grpSpPr>
        <p:grpSp>
          <p:nvGrpSpPr>
            <p:cNvPr id="30739" name="Group 15"/>
            <p:cNvGrpSpPr>
              <a:grpSpLocks/>
            </p:cNvGrpSpPr>
            <p:nvPr/>
          </p:nvGrpSpPr>
          <p:grpSpPr bwMode="auto">
            <a:xfrm>
              <a:off x="567" y="2296"/>
              <a:ext cx="1554" cy="516"/>
              <a:chOff x="567" y="2296"/>
              <a:chExt cx="1554" cy="516"/>
            </a:xfrm>
          </p:grpSpPr>
          <p:graphicFrame>
            <p:nvGraphicFramePr>
              <p:cNvPr id="30741" name="Object 16"/>
              <p:cNvGraphicFramePr>
                <a:graphicFrameLocks noChangeAspect="1"/>
              </p:cNvGraphicFramePr>
              <p:nvPr/>
            </p:nvGraphicFramePr>
            <p:xfrm>
              <a:off x="567" y="2296"/>
              <a:ext cx="544" cy="516"/>
            </p:xfrm>
            <a:graphic>
              <a:graphicData uri="http://schemas.openxmlformats.org/presentationml/2006/ole">
                <mc:AlternateContent xmlns:mc="http://schemas.openxmlformats.org/markup-compatibility/2006">
                  <mc:Choice xmlns:v="urn:schemas-microsoft-com:vml" Requires="v">
                    <p:oleObj spid="_x0000_s30841" name="公式" r:id="rId7" imgW="368140" imgH="355446" progId="Equation.3">
                      <p:embed/>
                    </p:oleObj>
                  </mc:Choice>
                  <mc:Fallback>
                    <p:oleObj name="公式" r:id="rId7" imgW="368140" imgH="355446"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 y="2296"/>
                            <a:ext cx="544"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42" name="Object 17"/>
              <p:cNvGraphicFramePr>
                <a:graphicFrameLocks noChangeAspect="1"/>
              </p:cNvGraphicFramePr>
              <p:nvPr/>
            </p:nvGraphicFramePr>
            <p:xfrm>
              <a:off x="1383" y="2341"/>
              <a:ext cx="290" cy="362"/>
            </p:xfrm>
            <a:graphic>
              <a:graphicData uri="http://schemas.openxmlformats.org/presentationml/2006/ole">
                <mc:AlternateContent xmlns:mc="http://schemas.openxmlformats.org/markup-compatibility/2006">
                  <mc:Choice xmlns:v="urn:schemas-microsoft-com:vml" Requires="v">
                    <p:oleObj spid="_x0000_s30842" name="公式" r:id="rId9" imgW="152334" imgH="190417" progId="Equation.3">
                      <p:embed/>
                    </p:oleObj>
                  </mc:Choice>
                  <mc:Fallback>
                    <p:oleObj name="公式" r:id="rId9" imgW="152334" imgH="190417"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3" y="2341"/>
                            <a:ext cx="290"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43" name="Object 18"/>
              <p:cNvGraphicFramePr>
                <a:graphicFrameLocks noChangeAspect="1"/>
              </p:cNvGraphicFramePr>
              <p:nvPr/>
            </p:nvGraphicFramePr>
            <p:xfrm>
              <a:off x="1882" y="2387"/>
              <a:ext cx="239" cy="318"/>
            </p:xfrm>
            <a:graphic>
              <a:graphicData uri="http://schemas.openxmlformats.org/presentationml/2006/ole">
                <mc:AlternateContent xmlns:mc="http://schemas.openxmlformats.org/markup-compatibility/2006">
                  <mc:Choice xmlns:v="urn:schemas-microsoft-com:vml" Requires="v">
                    <p:oleObj spid="_x0000_s30843" name="公式" r:id="rId11" imgW="139639" imgH="190417" progId="Equation.3">
                      <p:embed/>
                    </p:oleObj>
                  </mc:Choice>
                  <mc:Fallback>
                    <p:oleObj name="公式" r:id="rId11" imgW="139639" imgH="190417"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82" y="2387"/>
                            <a:ext cx="239"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0740" name="Rectangle 19"/>
            <p:cNvSpPr>
              <a:spLocks noChangeArrowheads="1"/>
            </p:cNvSpPr>
            <p:nvPr/>
          </p:nvSpPr>
          <p:spPr bwMode="auto">
            <a:xfrm>
              <a:off x="2245" y="2387"/>
              <a:ext cx="2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三者激发磁场的规律相同． </a:t>
              </a:r>
            </a:p>
          </p:txBody>
        </p:sp>
      </p:grpSp>
      <p:sp>
        <p:nvSpPr>
          <p:cNvPr id="30731" name="Rectangle 20"/>
          <p:cNvSpPr>
            <a:spLocks noChangeArrowheads="1"/>
          </p:cNvSpPr>
          <p:nvPr/>
        </p:nvSpPr>
        <p:spPr bwMode="auto">
          <a:xfrm>
            <a:off x="6003925" y="3167063"/>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pSp>
        <p:nvGrpSpPr>
          <p:cNvPr id="48149" name="Group 21"/>
          <p:cNvGrpSpPr>
            <a:grpSpLocks/>
          </p:cNvGrpSpPr>
          <p:nvPr/>
        </p:nvGrpSpPr>
        <p:grpSpPr bwMode="auto">
          <a:xfrm>
            <a:off x="2639616" y="4365104"/>
            <a:ext cx="3917950" cy="955675"/>
            <a:chOff x="521" y="2931"/>
            <a:chExt cx="2468" cy="602"/>
          </a:xfrm>
        </p:grpSpPr>
        <p:graphicFrame>
          <p:nvGraphicFramePr>
            <p:cNvPr id="30737" name="Object 22"/>
            <p:cNvGraphicFramePr>
              <a:graphicFrameLocks noChangeAspect="1"/>
            </p:cNvGraphicFramePr>
            <p:nvPr/>
          </p:nvGraphicFramePr>
          <p:xfrm>
            <a:off x="521" y="2931"/>
            <a:ext cx="635" cy="602"/>
          </p:xfrm>
          <a:graphic>
            <a:graphicData uri="http://schemas.openxmlformats.org/presentationml/2006/ole">
              <mc:AlternateContent xmlns:mc="http://schemas.openxmlformats.org/markup-compatibility/2006">
                <mc:Choice xmlns:v="urn:schemas-microsoft-com:vml" Requires="v">
                  <p:oleObj spid="_x0000_s30844" name="公式" r:id="rId13" imgW="368140" imgH="355446" progId="Equation.3">
                    <p:embed/>
                  </p:oleObj>
                </mc:Choice>
                <mc:Fallback>
                  <p:oleObj name="公式" r:id="rId13" imgW="368140" imgH="355446"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 y="2931"/>
                          <a:ext cx="635" cy="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8" name="Rectangle 23"/>
            <p:cNvSpPr>
              <a:spLocks noChangeArrowheads="1"/>
            </p:cNvSpPr>
            <p:nvPr/>
          </p:nvSpPr>
          <p:spPr bwMode="auto">
            <a:xfrm>
              <a:off x="1474" y="3067"/>
              <a:ext cx="15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不产生焦耳热． </a:t>
              </a:r>
            </a:p>
          </p:txBody>
        </p:sp>
      </p:grpSp>
      <p:sp>
        <p:nvSpPr>
          <p:cNvPr id="48152" name="Rectangle 24"/>
          <p:cNvSpPr>
            <a:spLocks noChangeArrowheads="1"/>
          </p:cNvSpPr>
          <p:nvPr/>
        </p:nvSpPr>
        <p:spPr bwMode="auto">
          <a:xfrm>
            <a:off x="6003925" y="3167063"/>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pSp>
        <p:nvGrpSpPr>
          <p:cNvPr id="48153" name="Group 25"/>
          <p:cNvGrpSpPr>
            <a:grpSpLocks/>
          </p:cNvGrpSpPr>
          <p:nvPr/>
        </p:nvGrpSpPr>
        <p:grpSpPr bwMode="auto">
          <a:xfrm>
            <a:off x="1919288" y="5445125"/>
            <a:ext cx="7632700" cy="1641475"/>
            <a:chOff x="249" y="3113"/>
            <a:chExt cx="4808" cy="1034"/>
          </a:xfrm>
        </p:grpSpPr>
        <p:sp>
          <p:nvSpPr>
            <p:cNvPr id="30735" name="Rectangle 26"/>
            <p:cNvSpPr>
              <a:spLocks noChangeArrowheads="1"/>
            </p:cNvSpPr>
            <p:nvPr/>
          </p:nvSpPr>
          <p:spPr bwMode="auto">
            <a:xfrm>
              <a:off x="249" y="3158"/>
              <a:ext cx="4808"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介质中的极化电流项               产生焦耳热，特别是在高</a:t>
              </a:r>
            </a:p>
            <a:p>
              <a:pPr eaLnBrk="1" hangingPunct="1"/>
              <a:endParaRPr lang="zh-CN" altLang="en-US" dirty="0"/>
            </a:p>
            <a:p>
              <a:pPr eaLnBrk="1" hangingPunct="1"/>
              <a:r>
                <a:rPr lang="zh-CN" altLang="en-US" dirty="0"/>
                <a:t>频时，电介质将产生颇多的热量 </a:t>
              </a:r>
            </a:p>
            <a:p>
              <a:pPr eaLnBrk="1" hangingPunct="1"/>
              <a:endParaRPr lang="zh-CN" altLang="en-US" dirty="0"/>
            </a:p>
          </p:txBody>
        </p:sp>
        <p:graphicFrame>
          <p:nvGraphicFramePr>
            <p:cNvPr id="30736" name="Object 27"/>
            <p:cNvGraphicFramePr>
              <a:graphicFrameLocks noChangeAspect="1"/>
            </p:cNvGraphicFramePr>
            <p:nvPr>
              <p:extLst>
                <p:ext uri="{D42A27DB-BD31-4B8C-83A1-F6EECF244321}">
                  <p14:modId xmlns:p14="http://schemas.microsoft.com/office/powerpoint/2010/main" val="1818960341"/>
                </p:ext>
              </p:extLst>
            </p:nvPr>
          </p:nvGraphicFramePr>
          <p:xfrm>
            <a:off x="2245" y="3113"/>
            <a:ext cx="324" cy="499"/>
          </p:xfrm>
          <a:graphic>
            <a:graphicData uri="http://schemas.openxmlformats.org/presentationml/2006/ole">
              <mc:AlternateContent xmlns:mc="http://schemas.openxmlformats.org/markup-compatibility/2006">
                <mc:Choice xmlns:v="urn:schemas-microsoft-com:vml" Requires="v">
                  <p:oleObj spid="_x0000_s30845" name="公式" r:id="rId14" imgW="228501" imgH="355446" progId="Equation.3">
                    <p:embed/>
                  </p:oleObj>
                </mc:Choice>
                <mc:Fallback>
                  <p:oleObj name="公式" r:id="rId14" imgW="228501" imgH="355446" progId="Equation.3">
                    <p:embed/>
                    <p:pic>
                      <p:nvPicPr>
                        <p:cNvPr id="0" name="Object 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45" y="3113"/>
                          <a:ext cx="324"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8135"/>
                                        </p:tgtEl>
                                        <p:attrNameLst>
                                          <p:attrName>style.visibility</p:attrName>
                                        </p:attrNameLst>
                                      </p:cBhvr>
                                      <p:to>
                                        <p:strVal val="visible"/>
                                      </p:to>
                                    </p:set>
                                    <p:anim calcmode="lin" valueType="num">
                                      <p:cBhvr additive="base">
                                        <p:cTn id="7" dur="500" fill="hold"/>
                                        <p:tgtEl>
                                          <p:spTgt spid="48135"/>
                                        </p:tgtEl>
                                        <p:attrNameLst>
                                          <p:attrName>ppt_x</p:attrName>
                                        </p:attrNameLst>
                                      </p:cBhvr>
                                      <p:tavLst>
                                        <p:tav tm="0">
                                          <p:val>
                                            <p:strVal val="0-#ppt_w/2"/>
                                          </p:val>
                                        </p:tav>
                                        <p:tav tm="100000">
                                          <p:val>
                                            <p:strVal val="#ppt_x"/>
                                          </p:val>
                                        </p:tav>
                                      </p:tavLst>
                                    </p:anim>
                                    <p:anim calcmode="lin" valueType="num">
                                      <p:cBhvr additive="base">
                                        <p:cTn id="8" dur="500" fill="hold"/>
                                        <p:tgtEl>
                                          <p:spTgt spid="4813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nodePh="1">
                                  <p:stCondLst>
                                    <p:cond delay="0"/>
                                  </p:stCondLst>
                                  <p:endCondLst>
                                    <p:cond evt="begin" delay="0">
                                      <p:tn val="11"/>
                                    </p:cond>
                                  </p:endCondLst>
                                  <p:childTnLst>
                                    <p:set>
                                      <p:cBhvr>
                                        <p:cTn id="12" dur="1" fill="hold">
                                          <p:stCondLst>
                                            <p:cond delay="0"/>
                                          </p:stCondLst>
                                        </p:cTn>
                                        <p:tgtEl>
                                          <p:spTgt spid="48152"/>
                                        </p:tgtEl>
                                        <p:attrNameLst>
                                          <p:attrName>style.visibility</p:attrName>
                                        </p:attrNameLst>
                                      </p:cBhvr>
                                      <p:to>
                                        <p:strVal val="visible"/>
                                      </p:to>
                                    </p:set>
                                    <p:anim calcmode="lin" valueType="num">
                                      <p:cBhvr additive="base">
                                        <p:cTn id="13" dur="500" fill="hold"/>
                                        <p:tgtEl>
                                          <p:spTgt spid="48152"/>
                                        </p:tgtEl>
                                        <p:attrNameLst>
                                          <p:attrName>ppt_x</p:attrName>
                                        </p:attrNameLst>
                                      </p:cBhvr>
                                      <p:tavLst>
                                        <p:tav tm="0">
                                          <p:val>
                                            <p:strVal val="0-#ppt_w/2"/>
                                          </p:val>
                                        </p:tav>
                                        <p:tav tm="100000">
                                          <p:val>
                                            <p:strVal val="#ppt_x"/>
                                          </p:val>
                                        </p:tav>
                                      </p:tavLst>
                                    </p:anim>
                                    <p:anim calcmode="lin" valueType="num">
                                      <p:cBhvr additive="base">
                                        <p:cTn id="14" dur="500" fill="hold"/>
                                        <p:tgtEl>
                                          <p:spTgt spid="4815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8142"/>
                                        </p:tgtEl>
                                        <p:attrNameLst>
                                          <p:attrName>style.visibility</p:attrName>
                                        </p:attrNameLst>
                                      </p:cBhvr>
                                      <p:to>
                                        <p:strVal val="visible"/>
                                      </p:to>
                                    </p:set>
                                    <p:anim calcmode="lin" valueType="num">
                                      <p:cBhvr additive="base">
                                        <p:cTn id="19" dur="500" fill="hold"/>
                                        <p:tgtEl>
                                          <p:spTgt spid="48142"/>
                                        </p:tgtEl>
                                        <p:attrNameLst>
                                          <p:attrName>ppt_x</p:attrName>
                                        </p:attrNameLst>
                                      </p:cBhvr>
                                      <p:tavLst>
                                        <p:tav tm="0">
                                          <p:val>
                                            <p:strVal val="0-#ppt_w/2"/>
                                          </p:val>
                                        </p:tav>
                                        <p:tav tm="100000">
                                          <p:val>
                                            <p:strVal val="#ppt_x"/>
                                          </p:val>
                                        </p:tav>
                                      </p:tavLst>
                                    </p:anim>
                                    <p:anim calcmode="lin" valueType="num">
                                      <p:cBhvr additive="base">
                                        <p:cTn id="20" dur="500" fill="hold"/>
                                        <p:tgtEl>
                                          <p:spTgt spid="4814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8149"/>
                                        </p:tgtEl>
                                        <p:attrNameLst>
                                          <p:attrName>style.visibility</p:attrName>
                                        </p:attrNameLst>
                                      </p:cBhvr>
                                      <p:to>
                                        <p:strVal val="visible"/>
                                      </p:to>
                                    </p:set>
                                    <p:anim calcmode="lin" valueType="num">
                                      <p:cBhvr additive="base">
                                        <p:cTn id="25" dur="500" fill="hold"/>
                                        <p:tgtEl>
                                          <p:spTgt spid="48149"/>
                                        </p:tgtEl>
                                        <p:attrNameLst>
                                          <p:attrName>ppt_x</p:attrName>
                                        </p:attrNameLst>
                                      </p:cBhvr>
                                      <p:tavLst>
                                        <p:tav tm="0">
                                          <p:val>
                                            <p:strVal val="0-#ppt_w/2"/>
                                          </p:val>
                                        </p:tav>
                                        <p:tav tm="100000">
                                          <p:val>
                                            <p:strVal val="#ppt_x"/>
                                          </p:val>
                                        </p:tav>
                                      </p:tavLst>
                                    </p:anim>
                                    <p:anim calcmode="lin" valueType="num">
                                      <p:cBhvr additive="base">
                                        <p:cTn id="26" dur="500" fill="hold"/>
                                        <p:tgtEl>
                                          <p:spTgt spid="4814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8153"/>
                                        </p:tgtEl>
                                        <p:attrNameLst>
                                          <p:attrName>style.visibility</p:attrName>
                                        </p:attrNameLst>
                                      </p:cBhvr>
                                      <p:to>
                                        <p:strVal val="visible"/>
                                      </p:to>
                                    </p:set>
                                    <p:anim calcmode="lin" valueType="num">
                                      <p:cBhvr additive="base">
                                        <p:cTn id="31" dur="500" fill="hold"/>
                                        <p:tgtEl>
                                          <p:spTgt spid="48153"/>
                                        </p:tgtEl>
                                        <p:attrNameLst>
                                          <p:attrName>ppt_x</p:attrName>
                                        </p:attrNameLst>
                                      </p:cBhvr>
                                      <p:tavLst>
                                        <p:tav tm="0">
                                          <p:val>
                                            <p:strVal val="0-#ppt_w/2"/>
                                          </p:val>
                                        </p:tav>
                                        <p:tav tm="100000">
                                          <p:val>
                                            <p:strVal val="#ppt_x"/>
                                          </p:val>
                                        </p:tav>
                                      </p:tavLst>
                                    </p:anim>
                                    <p:anim calcmode="lin" valueType="num">
                                      <p:cBhvr additive="base">
                                        <p:cTn id="32" dur="500" fill="hold"/>
                                        <p:tgtEl>
                                          <p:spTgt spid="481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5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119336" y="692696"/>
            <a:ext cx="11953328" cy="16842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pPr>
            <a:r>
              <a:rPr lang="en-US" altLang="zh-CN" dirty="0">
                <a:solidFill>
                  <a:srgbClr val="0000FF"/>
                </a:solidFill>
              </a:rPr>
              <a:t>[</a:t>
            </a:r>
            <a:r>
              <a:rPr lang="zh-CN" altLang="en-US" dirty="0">
                <a:solidFill>
                  <a:srgbClr val="0000FF"/>
                </a:solidFill>
              </a:rPr>
              <a:t>例</a:t>
            </a:r>
            <a:r>
              <a:rPr lang="en-US" altLang="zh-CN" dirty="0">
                <a:solidFill>
                  <a:srgbClr val="0000FF"/>
                </a:solidFill>
              </a:rPr>
              <a:t>1]</a:t>
            </a:r>
            <a:r>
              <a:rPr lang="zh-CN" altLang="en-US" dirty="0"/>
              <a:t>圆形平行板电容器，极板半径为</a:t>
            </a:r>
            <a:r>
              <a:rPr lang="zh-CN" altLang="en-US" i="1" dirty="0"/>
              <a:t>Ｒ</a:t>
            </a:r>
            <a:r>
              <a:rPr lang="zh-CN" altLang="en-US" dirty="0"/>
              <a:t>，沿极板轴线的长直</a:t>
            </a:r>
            <a:r>
              <a:rPr lang="zh-CN" altLang="en-US" dirty="0" smtClean="0"/>
              <a:t>导线内</a:t>
            </a:r>
            <a:r>
              <a:rPr lang="zh-CN" altLang="en-US" dirty="0"/>
              <a:t>通有交变电流，设电荷在极板上均匀分布</a:t>
            </a:r>
            <a:r>
              <a:rPr lang="en-US" altLang="zh-CN" i="1" dirty="0"/>
              <a:t>σ=σ</a:t>
            </a:r>
            <a:r>
              <a:rPr lang="en-US" altLang="zh-CN" i="1" baseline="-25000" dirty="0"/>
              <a:t>0 </a:t>
            </a:r>
            <a:r>
              <a:rPr lang="en-US" altLang="zh-CN" dirty="0" err="1"/>
              <a:t>sin</a:t>
            </a:r>
            <a:r>
              <a:rPr lang="en-US" altLang="zh-CN" i="1" dirty="0" err="1"/>
              <a:t>ω</a:t>
            </a:r>
            <a:r>
              <a:rPr lang="zh-CN" altLang="en-US" i="1" dirty="0"/>
              <a:t>ｔ</a:t>
            </a:r>
            <a:r>
              <a:rPr lang="zh-CN" altLang="en-US" dirty="0" smtClean="0"/>
              <a:t>，且</a:t>
            </a:r>
            <a:r>
              <a:rPr lang="zh-CN" altLang="en-US" dirty="0"/>
              <a:t>忽略边缘效应，求：</a:t>
            </a:r>
            <a:r>
              <a:rPr lang="en-US" altLang="zh-CN" dirty="0"/>
              <a:t>1) </a:t>
            </a:r>
            <a:r>
              <a:rPr lang="zh-CN" altLang="en-US" dirty="0"/>
              <a:t>极板间的位移电流密度</a:t>
            </a:r>
            <a:r>
              <a:rPr lang="en-US" altLang="zh-CN" dirty="0"/>
              <a:t>;</a:t>
            </a:r>
          </a:p>
          <a:p>
            <a:pPr algn="just" eaLnBrk="1" hangingPunct="1">
              <a:lnSpc>
                <a:spcPct val="150000"/>
              </a:lnSpc>
            </a:pPr>
            <a:r>
              <a:rPr lang="en-US" altLang="zh-CN" dirty="0"/>
              <a:t>        2) </a:t>
            </a:r>
            <a:r>
              <a:rPr lang="en-US" altLang="zh-CN" i="1" dirty="0"/>
              <a:t>a , b</a:t>
            </a:r>
            <a:r>
              <a:rPr lang="en-US" altLang="zh-CN" dirty="0"/>
              <a:t>  </a:t>
            </a:r>
            <a:r>
              <a:rPr lang="zh-CN" altLang="en-US" dirty="0"/>
              <a:t>处的磁感应强度大小 。</a:t>
            </a:r>
            <a:r>
              <a:rPr lang="en-US" altLang="zh-CN" dirty="0"/>
              <a:t>( </a:t>
            </a:r>
            <a:r>
              <a:rPr lang="en-US" altLang="zh-CN" i="1" dirty="0"/>
              <a:t>r &lt; R</a:t>
            </a:r>
            <a:r>
              <a:rPr lang="en-US" altLang="zh-CN" dirty="0"/>
              <a:t> )</a:t>
            </a:r>
          </a:p>
        </p:txBody>
      </p:sp>
      <p:graphicFrame>
        <p:nvGraphicFramePr>
          <p:cNvPr id="49155" name="Object 3"/>
          <p:cNvGraphicFramePr>
            <a:graphicFrameLocks noChangeAspect="1"/>
          </p:cNvGraphicFramePr>
          <p:nvPr>
            <p:extLst>
              <p:ext uri="{D42A27DB-BD31-4B8C-83A1-F6EECF244321}">
                <p14:modId xmlns:p14="http://schemas.microsoft.com/office/powerpoint/2010/main" val="2279346242"/>
              </p:ext>
            </p:extLst>
          </p:nvPr>
        </p:nvGraphicFramePr>
        <p:xfrm>
          <a:off x="2711624" y="3573016"/>
          <a:ext cx="1190625" cy="390525"/>
        </p:xfrm>
        <a:graphic>
          <a:graphicData uri="http://schemas.openxmlformats.org/presentationml/2006/ole">
            <mc:AlternateContent xmlns:mc="http://schemas.openxmlformats.org/markup-compatibility/2006">
              <mc:Choice xmlns:v="urn:schemas-microsoft-com:vml" Requires="v">
                <p:oleObj spid="_x0000_s32009" name="Equation" r:id="rId3" imgW="523788" imgH="162000" progId="Equation.3">
                  <p:embed/>
                </p:oleObj>
              </mc:Choice>
              <mc:Fallback>
                <p:oleObj name="Equation" r:id="rId3" imgW="523788" imgH="162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624" y="3573016"/>
                        <a:ext cx="1190625" cy="390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56" name="Object 4"/>
          <p:cNvGraphicFramePr>
            <a:graphicFrameLocks noChangeAspect="1"/>
          </p:cNvGraphicFramePr>
          <p:nvPr>
            <p:extLst>
              <p:ext uri="{D42A27DB-BD31-4B8C-83A1-F6EECF244321}">
                <p14:modId xmlns:p14="http://schemas.microsoft.com/office/powerpoint/2010/main" val="3700817497"/>
              </p:ext>
            </p:extLst>
          </p:nvPr>
        </p:nvGraphicFramePr>
        <p:xfrm>
          <a:off x="4295800" y="3356992"/>
          <a:ext cx="3200400" cy="782637"/>
        </p:xfrm>
        <a:graphic>
          <a:graphicData uri="http://schemas.openxmlformats.org/presentationml/2006/ole">
            <mc:AlternateContent xmlns:mc="http://schemas.openxmlformats.org/markup-compatibility/2006">
              <mc:Choice xmlns:v="urn:schemas-microsoft-com:vml" Requires="v">
                <p:oleObj spid="_x0000_s32010" name="Equation" r:id="rId5" imgW="1466822" imgH="371520" progId="Equation.3">
                  <p:embed/>
                </p:oleObj>
              </mc:Choice>
              <mc:Fallback>
                <p:oleObj name="Equation" r:id="rId5" imgW="1466822" imgH="37152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5800" y="3356992"/>
                        <a:ext cx="3200400" cy="782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57" name="Object 5"/>
          <p:cNvGraphicFramePr>
            <a:graphicFrameLocks noChangeAspect="1"/>
          </p:cNvGraphicFramePr>
          <p:nvPr>
            <p:extLst>
              <p:ext uri="{D42A27DB-BD31-4B8C-83A1-F6EECF244321}">
                <p14:modId xmlns:p14="http://schemas.microsoft.com/office/powerpoint/2010/main" val="1419076859"/>
              </p:ext>
            </p:extLst>
          </p:nvPr>
        </p:nvGraphicFramePr>
        <p:xfrm>
          <a:off x="335360" y="2636912"/>
          <a:ext cx="3759200" cy="420688"/>
        </p:xfrm>
        <a:graphic>
          <a:graphicData uri="http://schemas.openxmlformats.org/presentationml/2006/ole">
            <mc:AlternateContent xmlns:mc="http://schemas.openxmlformats.org/markup-compatibility/2006">
              <mc:Choice xmlns:v="urn:schemas-microsoft-com:vml" Requires="v">
                <p:oleObj spid="_x0000_s32011" name="Equation" r:id="rId7" imgW="1866090" imgH="215806" progId="Equation.3">
                  <p:embed/>
                </p:oleObj>
              </mc:Choice>
              <mc:Fallback>
                <p:oleObj name="Equation" r:id="rId7" imgW="1866090" imgH="215806"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360" y="2636912"/>
                        <a:ext cx="37592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58" name="Object 6"/>
          <p:cNvGraphicFramePr>
            <a:graphicFrameLocks noChangeAspect="1"/>
          </p:cNvGraphicFramePr>
          <p:nvPr>
            <p:extLst>
              <p:ext uri="{D42A27DB-BD31-4B8C-83A1-F6EECF244321}">
                <p14:modId xmlns:p14="http://schemas.microsoft.com/office/powerpoint/2010/main" val="2307907740"/>
              </p:ext>
            </p:extLst>
          </p:nvPr>
        </p:nvGraphicFramePr>
        <p:xfrm>
          <a:off x="695399" y="3284984"/>
          <a:ext cx="1514031" cy="864096"/>
        </p:xfrm>
        <a:graphic>
          <a:graphicData uri="http://schemas.openxmlformats.org/presentationml/2006/ole">
            <mc:AlternateContent xmlns:mc="http://schemas.openxmlformats.org/markup-compatibility/2006">
              <mc:Choice xmlns:v="urn:schemas-microsoft-com:vml" Requires="v">
                <p:oleObj spid="_x0000_s32012" name="Equation" r:id="rId9" imgW="571252" imgH="418918" progId="Equation.3">
                  <p:embed/>
                </p:oleObj>
              </mc:Choice>
              <mc:Fallback>
                <p:oleObj name="Equation" r:id="rId9" imgW="571252" imgH="418918"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5399" y="3284984"/>
                        <a:ext cx="1514031" cy="864096"/>
                      </a:xfrm>
                      <a:prstGeom prst="rect">
                        <a:avLst/>
                      </a:prstGeom>
                      <a:noFill/>
                      <a:ln>
                        <a:noFill/>
                      </a:ln>
                      <a:effectLst/>
                    </p:spPr>
                  </p:pic>
                </p:oleObj>
              </mc:Fallback>
            </mc:AlternateContent>
          </a:graphicData>
        </a:graphic>
      </p:graphicFrame>
      <p:graphicFrame>
        <p:nvGraphicFramePr>
          <p:cNvPr id="49159" name="Object 7"/>
          <p:cNvGraphicFramePr>
            <a:graphicFrameLocks noChangeAspect="1"/>
          </p:cNvGraphicFramePr>
          <p:nvPr>
            <p:extLst>
              <p:ext uri="{D42A27DB-BD31-4B8C-83A1-F6EECF244321}">
                <p14:modId xmlns:p14="http://schemas.microsoft.com/office/powerpoint/2010/main" val="3615178073"/>
              </p:ext>
            </p:extLst>
          </p:nvPr>
        </p:nvGraphicFramePr>
        <p:xfrm>
          <a:off x="119336" y="4941168"/>
          <a:ext cx="3532187" cy="636588"/>
        </p:xfrm>
        <a:graphic>
          <a:graphicData uri="http://schemas.openxmlformats.org/presentationml/2006/ole">
            <mc:AlternateContent xmlns:mc="http://schemas.openxmlformats.org/markup-compatibility/2006">
              <mc:Choice xmlns:v="urn:schemas-microsoft-com:vml" Requires="v">
                <p:oleObj spid="_x0000_s32013" name="Equation" r:id="rId11" imgW="1666990" imgH="285660" progId="Equation.3">
                  <p:embed/>
                </p:oleObj>
              </mc:Choice>
              <mc:Fallback>
                <p:oleObj name="Equation" r:id="rId11" imgW="1666990" imgH="28566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9336" y="4941168"/>
                        <a:ext cx="3532187" cy="636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60" name="Object 8"/>
          <p:cNvGraphicFramePr>
            <a:graphicFrameLocks noChangeAspect="1"/>
          </p:cNvGraphicFramePr>
          <p:nvPr>
            <p:extLst>
              <p:ext uri="{D42A27DB-BD31-4B8C-83A1-F6EECF244321}">
                <p14:modId xmlns:p14="http://schemas.microsoft.com/office/powerpoint/2010/main" val="3165050219"/>
              </p:ext>
            </p:extLst>
          </p:nvPr>
        </p:nvGraphicFramePr>
        <p:xfrm>
          <a:off x="4079776" y="5085184"/>
          <a:ext cx="1752600" cy="431800"/>
        </p:xfrm>
        <a:graphic>
          <a:graphicData uri="http://schemas.openxmlformats.org/presentationml/2006/ole">
            <mc:AlternateContent xmlns:mc="http://schemas.openxmlformats.org/markup-compatibility/2006">
              <mc:Choice xmlns:v="urn:schemas-microsoft-com:vml" Requires="v">
                <p:oleObj spid="_x0000_s32014" name="Equation" r:id="rId13" imgW="857132" imgH="200070" progId="Equation.3">
                  <p:embed/>
                </p:oleObj>
              </mc:Choice>
              <mc:Fallback>
                <p:oleObj name="Equation" r:id="rId13" imgW="857132" imgH="20007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79776" y="5085184"/>
                        <a:ext cx="1752600" cy="431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61" name="Object 9"/>
          <p:cNvGraphicFramePr>
            <a:graphicFrameLocks noChangeAspect="1"/>
          </p:cNvGraphicFramePr>
          <p:nvPr>
            <p:extLst>
              <p:ext uri="{D42A27DB-BD31-4B8C-83A1-F6EECF244321}">
                <p14:modId xmlns:p14="http://schemas.microsoft.com/office/powerpoint/2010/main" val="910466572"/>
              </p:ext>
            </p:extLst>
          </p:nvPr>
        </p:nvGraphicFramePr>
        <p:xfrm>
          <a:off x="6384032" y="4869160"/>
          <a:ext cx="5607050" cy="755650"/>
        </p:xfrm>
        <a:graphic>
          <a:graphicData uri="http://schemas.openxmlformats.org/presentationml/2006/ole">
            <mc:AlternateContent xmlns:mc="http://schemas.openxmlformats.org/markup-compatibility/2006">
              <mc:Choice xmlns:v="urn:schemas-microsoft-com:vml" Requires="v">
                <p:oleObj spid="_x0000_s32015" name="Equation" r:id="rId15" imgW="2371767" imgH="371520" progId="Equation.3">
                  <p:embed/>
                </p:oleObj>
              </mc:Choice>
              <mc:Fallback>
                <p:oleObj name="Equation" r:id="rId15" imgW="2371767" imgH="371520"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84032" y="4869160"/>
                        <a:ext cx="5607050" cy="755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62" name="Object 10"/>
          <p:cNvGraphicFramePr>
            <a:graphicFrameLocks noChangeAspect="1"/>
          </p:cNvGraphicFramePr>
          <p:nvPr>
            <p:extLst>
              <p:ext uri="{D42A27DB-BD31-4B8C-83A1-F6EECF244321}">
                <p14:modId xmlns:p14="http://schemas.microsoft.com/office/powerpoint/2010/main" val="2559562400"/>
              </p:ext>
            </p:extLst>
          </p:nvPr>
        </p:nvGraphicFramePr>
        <p:xfrm>
          <a:off x="407368" y="6093296"/>
          <a:ext cx="3505200" cy="525462"/>
        </p:xfrm>
        <a:graphic>
          <a:graphicData uri="http://schemas.openxmlformats.org/presentationml/2006/ole">
            <mc:AlternateContent xmlns:mc="http://schemas.openxmlformats.org/markup-compatibility/2006">
              <mc:Choice xmlns:v="urn:schemas-microsoft-com:vml" Requires="v">
                <p:oleObj spid="_x0000_s32016" name="Equation" r:id="rId17" imgW="1390644" imgH="218970" progId="Equation.3">
                  <p:embed/>
                </p:oleObj>
              </mc:Choice>
              <mc:Fallback>
                <p:oleObj name="Equation" r:id="rId17" imgW="1390644" imgH="218970" progId="Equation.3">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7368" y="6093296"/>
                        <a:ext cx="3505200" cy="5254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63" name="Object 11"/>
          <p:cNvGraphicFramePr>
            <a:graphicFrameLocks noChangeAspect="1"/>
          </p:cNvGraphicFramePr>
          <p:nvPr>
            <p:extLst>
              <p:ext uri="{D42A27DB-BD31-4B8C-83A1-F6EECF244321}">
                <p14:modId xmlns:p14="http://schemas.microsoft.com/office/powerpoint/2010/main" val="2730568314"/>
              </p:ext>
            </p:extLst>
          </p:nvPr>
        </p:nvGraphicFramePr>
        <p:xfrm>
          <a:off x="7680176" y="5877272"/>
          <a:ext cx="4087813" cy="820738"/>
        </p:xfrm>
        <a:graphic>
          <a:graphicData uri="http://schemas.openxmlformats.org/presentationml/2006/ole">
            <mc:AlternateContent xmlns:mc="http://schemas.openxmlformats.org/markup-compatibility/2006">
              <mc:Choice xmlns:v="urn:schemas-microsoft-com:vml" Requires="v">
                <p:oleObj spid="_x0000_s32017" name="Equation" r:id="rId19" imgW="1847979" imgH="400140" progId="Equation.3">
                  <p:embed/>
                </p:oleObj>
              </mc:Choice>
              <mc:Fallback>
                <p:oleObj name="Equation" r:id="rId19" imgW="1847979" imgH="400140" progId="Equation.3">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80176" y="5877272"/>
                        <a:ext cx="4087813" cy="820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9164" name="Group 12"/>
          <p:cNvGrpSpPr>
            <a:grpSpLocks/>
          </p:cNvGrpSpPr>
          <p:nvPr/>
        </p:nvGrpSpPr>
        <p:grpSpPr bwMode="auto">
          <a:xfrm>
            <a:off x="7968208" y="2492896"/>
            <a:ext cx="3352800" cy="1835150"/>
            <a:chOff x="3408" y="960"/>
            <a:chExt cx="2112" cy="1156"/>
          </a:xfrm>
        </p:grpSpPr>
        <p:sp>
          <p:nvSpPr>
            <p:cNvPr id="31759" name="Oval 13"/>
            <p:cNvSpPr>
              <a:spLocks noChangeArrowheads="1"/>
            </p:cNvSpPr>
            <p:nvPr/>
          </p:nvSpPr>
          <p:spPr bwMode="auto">
            <a:xfrm>
              <a:off x="3829" y="960"/>
              <a:ext cx="395" cy="1104"/>
            </a:xfrm>
            <a:prstGeom prst="ellipse">
              <a:avLst/>
            </a:prstGeom>
            <a:solidFill>
              <a:srgbClr val="CC99FF"/>
            </a:solidFill>
            <a:ln w="9525">
              <a:round/>
              <a:headEnd/>
              <a:tailEnd/>
            </a:ln>
            <a:effectLst/>
            <a:scene3d>
              <a:camera prst="legacyPerspectiveFront">
                <a:rot lat="300000" lon="1200000" rev="0"/>
              </a:camera>
              <a:lightRig rig="legacyFlat2" dir="b"/>
            </a:scene3d>
            <a:sp3d extrusionH="430200" prstMaterial="legacyPlastic">
              <a:bevelT w="13500" h="13500" prst="angle"/>
              <a:bevelB w="13500" h="13500" prst="angle"/>
              <a:extrusionClr>
                <a:srgbClr val="CC00FF"/>
              </a:extrusionClr>
              <a:contourClr>
                <a:srgbClr val="CC99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sp>
          <p:nvSpPr>
            <p:cNvPr id="31760" name="Oval 14"/>
            <p:cNvSpPr>
              <a:spLocks noChangeArrowheads="1"/>
            </p:cNvSpPr>
            <p:nvPr/>
          </p:nvSpPr>
          <p:spPr bwMode="auto">
            <a:xfrm>
              <a:off x="4656" y="960"/>
              <a:ext cx="432" cy="1104"/>
            </a:xfrm>
            <a:prstGeom prst="ellipse">
              <a:avLst/>
            </a:prstGeom>
            <a:gradFill rotWithShape="0">
              <a:gsLst>
                <a:gs pos="0">
                  <a:srgbClr val="FF00FF"/>
                </a:gs>
                <a:gs pos="50000">
                  <a:srgbClr val="FF66FF"/>
                </a:gs>
                <a:gs pos="100000">
                  <a:srgbClr val="FF00FF"/>
                </a:gs>
              </a:gsLst>
              <a:lin ang="5400000" scaled="1"/>
            </a:gradFill>
            <a:ln w="9525">
              <a:round/>
              <a:headEnd/>
              <a:tailEnd/>
            </a:ln>
            <a:effectLst/>
            <a:scene3d>
              <a:camera prst="legacyPerspectiveFront">
                <a:rot lat="300000" lon="1200000" rev="0"/>
              </a:camera>
              <a:lightRig rig="legacyFlat2" dir="b"/>
            </a:scene3d>
            <a:sp3d extrusionH="430200" prstMaterial="legacyPlastic">
              <a:bevelT w="13500" h="13500" prst="angle"/>
              <a:bevelB w="13500" h="13500" prst="angle"/>
              <a:extrusionClr>
                <a:srgbClr val="CC00FF"/>
              </a:extrusionClr>
              <a:contourClr>
                <a:srgbClr val="FF00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sp>
          <p:nvSpPr>
            <p:cNvPr id="31761" name="Line 15"/>
            <p:cNvSpPr>
              <a:spLocks noChangeShapeType="1"/>
            </p:cNvSpPr>
            <p:nvPr/>
          </p:nvSpPr>
          <p:spPr bwMode="auto">
            <a:xfrm>
              <a:off x="3408" y="1536"/>
              <a:ext cx="631" cy="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2" name="Line 16"/>
            <p:cNvSpPr>
              <a:spLocks noChangeShapeType="1"/>
            </p:cNvSpPr>
            <p:nvPr/>
          </p:nvSpPr>
          <p:spPr bwMode="auto">
            <a:xfrm>
              <a:off x="5165" y="1536"/>
              <a:ext cx="355" cy="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3" name="Line 17"/>
            <p:cNvSpPr>
              <a:spLocks noChangeShapeType="1"/>
            </p:cNvSpPr>
            <p:nvPr/>
          </p:nvSpPr>
          <p:spPr bwMode="auto">
            <a:xfrm>
              <a:off x="4324" y="1536"/>
              <a:ext cx="524" cy="0"/>
            </a:xfrm>
            <a:prstGeom prst="line">
              <a:avLst/>
            </a:prstGeom>
            <a:noFill/>
            <a:ln w="25400">
              <a:solidFill>
                <a:srgbClr val="008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4" name="Line 18"/>
            <p:cNvSpPr>
              <a:spLocks noChangeShapeType="1"/>
            </p:cNvSpPr>
            <p:nvPr/>
          </p:nvSpPr>
          <p:spPr bwMode="auto">
            <a:xfrm>
              <a:off x="4032" y="960"/>
              <a:ext cx="0" cy="576"/>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1765" name="Object 19"/>
            <p:cNvGraphicFramePr>
              <a:graphicFrameLocks noChangeAspect="1"/>
            </p:cNvGraphicFramePr>
            <p:nvPr/>
          </p:nvGraphicFramePr>
          <p:xfrm>
            <a:off x="3957" y="1632"/>
            <a:ext cx="171" cy="192"/>
          </p:xfrm>
          <a:graphic>
            <a:graphicData uri="http://schemas.openxmlformats.org/presentationml/2006/ole">
              <mc:AlternateContent xmlns:mc="http://schemas.openxmlformats.org/markup-compatibility/2006">
                <mc:Choice xmlns:v="urn:schemas-microsoft-com:vml" Requires="v">
                  <p:oleObj spid="_x0000_s32018" name="Equation" r:id="rId21" imgW="152334" imgH="139639" progId="Equation.3">
                    <p:embed/>
                  </p:oleObj>
                </mc:Choice>
                <mc:Fallback>
                  <p:oleObj name="Equation" r:id="rId21" imgW="152334" imgH="139639" progId="Equation.3">
                    <p:embed/>
                    <p:pic>
                      <p:nvPicPr>
                        <p:cNvPr id="0" name="Object 1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57" y="1632"/>
                          <a:ext cx="171"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6" name="Object 20"/>
            <p:cNvGraphicFramePr>
              <a:graphicFrameLocks noChangeAspect="1"/>
            </p:cNvGraphicFramePr>
            <p:nvPr/>
          </p:nvGraphicFramePr>
          <p:xfrm>
            <a:off x="3504" y="1601"/>
            <a:ext cx="128" cy="175"/>
          </p:xfrm>
          <a:graphic>
            <a:graphicData uri="http://schemas.openxmlformats.org/presentationml/2006/ole">
              <mc:AlternateContent xmlns:mc="http://schemas.openxmlformats.org/markup-compatibility/2006">
                <mc:Choice xmlns:v="urn:schemas-microsoft-com:vml" Requires="v">
                  <p:oleObj spid="_x0000_s32019" name="Equation" r:id="rId23" imgW="114102" imgH="126780" progId="Equation.3">
                    <p:embed/>
                  </p:oleObj>
                </mc:Choice>
                <mc:Fallback>
                  <p:oleObj name="Equation" r:id="rId23" imgW="114102" imgH="126780" progId="Equation.3">
                    <p:embed/>
                    <p:pic>
                      <p:nvPicPr>
                        <p:cNvPr id="0" name="Object 2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504" y="1601"/>
                          <a:ext cx="128" cy="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7" name="Object 21"/>
            <p:cNvGraphicFramePr>
              <a:graphicFrameLocks noChangeAspect="1"/>
            </p:cNvGraphicFramePr>
            <p:nvPr/>
          </p:nvGraphicFramePr>
          <p:xfrm>
            <a:off x="3875" y="1200"/>
            <a:ext cx="157" cy="192"/>
          </p:xfrm>
          <a:graphic>
            <a:graphicData uri="http://schemas.openxmlformats.org/presentationml/2006/ole">
              <mc:AlternateContent xmlns:mc="http://schemas.openxmlformats.org/markup-compatibility/2006">
                <mc:Choice xmlns:v="urn:schemas-microsoft-com:vml" Requires="v">
                  <p:oleObj spid="_x0000_s32020" name="Equation" r:id="rId25" imgW="152268" imgH="152268" progId="Equation.3">
                    <p:embed/>
                  </p:oleObj>
                </mc:Choice>
                <mc:Fallback>
                  <p:oleObj name="Equation" r:id="rId25" imgW="152268" imgH="152268" progId="Equation.3">
                    <p:embed/>
                    <p:pic>
                      <p:nvPicPr>
                        <p:cNvPr id="0" name="Object 2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875" y="1200"/>
                          <a:ext cx="157"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8" name="Object 22"/>
            <p:cNvGraphicFramePr>
              <a:graphicFrameLocks noChangeAspect="1"/>
            </p:cNvGraphicFramePr>
            <p:nvPr/>
          </p:nvGraphicFramePr>
          <p:xfrm>
            <a:off x="4321" y="1872"/>
            <a:ext cx="143" cy="244"/>
          </p:xfrm>
          <a:graphic>
            <a:graphicData uri="http://schemas.openxmlformats.org/presentationml/2006/ole">
              <mc:AlternateContent xmlns:mc="http://schemas.openxmlformats.org/markup-compatibility/2006">
                <mc:Choice xmlns:v="urn:schemas-microsoft-com:vml" Requires="v">
                  <p:oleObj spid="_x0000_s32021" name="Equation" r:id="rId27" imgW="126725" imgH="177415" progId="Equation.3">
                    <p:embed/>
                  </p:oleObj>
                </mc:Choice>
                <mc:Fallback>
                  <p:oleObj name="Equation" r:id="rId27" imgW="126725" imgH="177415" progId="Equation.3">
                    <p:embed/>
                    <p:pic>
                      <p:nvPicPr>
                        <p:cNvPr id="0" name="Object 2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321" y="1872"/>
                          <a:ext cx="143"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9" name="Object 23"/>
            <p:cNvGraphicFramePr>
              <a:graphicFrameLocks noChangeAspect="1"/>
            </p:cNvGraphicFramePr>
            <p:nvPr/>
          </p:nvGraphicFramePr>
          <p:xfrm>
            <a:off x="3600" y="1872"/>
            <a:ext cx="143" cy="192"/>
          </p:xfrm>
          <a:graphic>
            <a:graphicData uri="http://schemas.openxmlformats.org/presentationml/2006/ole">
              <mc:AlternateContent xmlns:mc="http://schemas.openxmlformats.org/markup-compatibility/2006">
                <mc:Choice xmlns:v="urn:schemas-microsoft-com:vml" Requires="v">
                  <p:oleObj spid="_x0000_s32022" name="Equation" r:id="rId29" imgW="126835" imgH="139518" progId="Equation.3">
                    <p:embed/>
                  </p:oleObj>
                </mc:Choice>
                <mc:Fallback>
                  <p:oleObj name="Equation" r:id="rId29" imgW="126835" imgH="139518" progId="Equation.3">
                    <p:embed/>
                    <p:pic>
                      <p:nvPicPr>
                        <p:cNvPr id="0" name="Object 2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600" y="1872"/>
                          <a:ext cx="14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70" name="Line 24"/>
            <p:cNvSpPr>
              <a:spLocks noChangeShapeType="1"/>
            </p:cNvSpPr>
            <p:nvPr/>
          </p:nvSpPr>
          <p:spPr bwMode="auto">
            <a:xfrm>
              <a:off x="3696" y="1536"/>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771" name="Object 25"/>
            <p:cNvGraphicFramePr>
              <a:graphicFrameLocks noChangeAspect="1"/>
            </p:cNvGraphicFramePr>
            <p:nvPr/>
          </p:nvGraphicFramePr>
          <p:xfrm>
            <a:off x="4416" y="1776"/>
            <a:ext cx="132" cy="132"/>
          </p:xfrm>
          <a:graphic>
            <a:graphicData uri="http://schemas.openxmlformats.org/presentationml/2006/ole">
              <mc:AlternateContent xmlns:mc="http://schemas.openxmlformats.org/markup-compatibility/2006">
                <mc:Choice xmlns:v="urn:schemas-microsoft-com:vml" Requires="v">
                  <p:oleObj spid="_x0000_s32023" name="Equation" r:id="rId31" imgW="95357" imgH="95310" progId="Equation.3">
                    <p:embed/>
                  </p:oleObj>
                </mc:Choice>
                <mc:Fallback>
                  <p:oleObj name="Equation" r:id="rId31" imgW="95357" imgH="95310" progId="Equation.3">
                    <p:embed/>
                    <p:pic>
                      <p:nvPicPr>
                        <p:cNvPr id="0" name="Object 25"/>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416" y="1776"/>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72" name="Object 26"/>
            <p:cNvGraphicFramePr>
              <a:graphicFrameLocks noChangeAspect="1"/>
            </p:cNvGraphicFramePr>
            <p:nvPr/>
          </p:nvGraphicFramePr>
          <p:xfrm>
            <a:off x="4512" y="1649"/>
            <a:ext cx="128" cy="175"/>
          </p:xfrm>
          <a:graphic>
            <a:graphicData uri="http://schemas.openxmlformats.org/presentationml/2006/ole">
              <mc:AlternateContent xmlns:mc="http://schemas.openxmlformats.org/markup-compatibility/2006">
                <mc:Choice xmlns:v="urn:schemas-microsoft-com:vml" Requires="v">
                  <p:oleObj spid="_x0000_s32024" name="Equation" r:id="rId33" imgW="114102" imgH="126780" progId="Equation.3">
                    <p:embed/>
                  </p:oleObj>
                </mc:Choice>
                <mc:Fallback>
                  <p:oleObj name="Equation" r:id="rId33" imgW="114102" imgH="126780" progId="Equation.3">
                    <p:embed/>
                    <p:pic>
                      <p:nvPicPr>
                        <p:cNvPr id="0" name="Object 2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12" y="1649"/>
                          <a:ext cx="128" cy="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73" name="Line 27"/>
            <p:cNvSpPr>
              <a:spLocks noChangeShapeType="1"/>
            </p:cNvSpPr>
            <p:nvPr/>
          </p:nvSpPr>
          <p:spPr bwMode="auto">
            <a:xfrm>
              <a:off x="4464" y="1536"/>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774" name="Object 28"/>
            <p:cNvGraphicFramePr>
              <a:graphicFrameLocks noChangeAspect="1"/>
            </p:cNvGraphicFramePr>
            <p:nvPr/>
          </p:nvGraphicFramePr>
          <p:xfrm>
            <a:off x="3660" y="1776"/>
            <a:ext cx="132" cy="132"/>
          </p:xfrm>
          <a:graphic>
            <a:graphicData uri="http://schemas.openxmlformats.org/presentationml/2006/ole">
              <mc:AlternateContent xmlns:mc="http://schemas.openxmlformats.org/markup-compatibility/2006">
                <mc:Choice xmlns:v="urn:schemas-microsoft-com:vml" Requires="v">
                  <p:oleObj spid="_x0000_s32025" name="Equation" r:id="rId34" imgW="95357" imgH="95310" progId="Equation.3">
                    <p:embed/>
                  </p:oleObj>
                </mc:Choice>
                <mc:Fallback>
                  <p:oleObj name="Equation" r:id="rId34" imgW="95357" imgH="95310" progId="Equation.3">
                    <p:embed/>
                    <p:pic>
                      <p:nvPicPr>
                        <p:cNvPr id="0" name="Object 2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660" y="1776"/>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9181" name="Oval 29"/>
          <p:cNvSpPr>
            <a:spLocks noChangeArrowheads="1"/>
          </p:cNvSpPr>
          <p:nvPr/>
        </p:nvSpPr>
        <p:spPr bwMode="auto">
          <a:xfrm>
            <a:off x="8273008" y="2950096"/>
            <a:ext cx="304800" cy="914400"/>
          </a:xfrm>
          <a:prstGeom prst="ellipse">
            <a:avLst/>
          </a:prstGeom>
          <a:noFill/>
          <a:ln w="22225">
            <a:solidFill>
              <a:srgbClr val="FF0000"/>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aphicFrame>
        <p:nvGraphicFramePr>
          <p:cNvPr id="49182" name="Object 30"/>
          <p:cNvGraphicFramePr>
            <a:graphicFrameLocks noChangeAspect="1"/>
          </p:cNvGraphicFramePr>
          <p:nvPr>
            <p:extLst>
              <p:ext uri="{D42A27DB-BD31-4B8C-83A1-F6EECF244321}">
                <p14:modId xmlns:p14="http://schemas.microsoft.com/office/powerpoint/2010/main" val="1571925958"/>
              </p:ext>
            </p:extLst>
          </p:nvPr>
        </p:nvGraphicFramePr>
        <p:xfrm>
          <a:off x="4295800" y="5877272"/>
          <a:ext cx="2743200" cy="857250"/>
        </p:xfrm>
        <a:graphic>
          <a:graphicData uri="http://schemas.openxmlformats.org/presentationml/2006/ole">
            <mc:AlternateContent xmlns:mc="http://schemas.openxmlformats.org/markup-compatibility/2006">
              <mc:Choice xmlns:v="urn:schemas-microsoft-com:vml" Requires="v">
                <p:oleObj spid="_x0000_s32026" name="Equation" r:id="rId36" imgW="1162112" imgH="400140" progId="Equation.3">
                  <p:embed/>
                </p:oleObj>
              </mc:Choice>
              <mc:Fallback>
                <p:oleObj name="Equation" r:id="rId36" imgW="1162112" imgH="400140" progId="Equation.3">
                  <p:embed/>
                  <p:pic>
                    <p:nvPicPr>
                      <p:cNvPr id="0" name="Object 30"/>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295800" y="5877272"/>
                        <a:ext cx="2743200" cy="857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164"/>
                                        </p:tgtEl>
                                        <p:attrNameLst>
                                          <p:attrName>style.visibility</p:attrName>
                                        </p:attrNameLst>
                                      </p:cBhvr>
                                      <p:to>
                                        <p:strVal val="visible"/>
                                      </p:to>
                                    </p:set>
                                    <p:animEffect transition="in" filter="wipe(left)">
                                      <p:cBhvr>
                                        <p:cTn id="7" dur="500"/>
                                        <p:tgtEl>
                                          <p:spTgt spid="491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9157"/>
                                        </p:tgtEl>
                                        <p:attrNameLst>
                                          <p:attrName>style.visibility</p:attrName>
                                        </p:attrNameLst>
                                      </p:cBhvr>
                                      <p:to>
                                        <p:strVal val="visible"/>
                                      </p:to>
                                    </p:set>
                                    <p:animEffect transition="in" filter="wipe(left)">
                                      <p:cBhvr>
                                        <p:cTn id="12" dur="500"/>
                                        <p:tgtEl>
                                          <p:spTgt spid="491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9158"/>
                                        </p:tgtEl>
                                        <p:attrNameLst>
                                          <p:attrName>style.visibility</p:attrName>
                                        </p:attrNameLst>
                                      </p:cBhvr>
                                      <p:to>
                                        <p:strVal val="visible"/>
                                      </p:to>
                                    </p:set>
                                    <p:animEffect transition="in" filter="wipe(left)">
                                      <p:cBhvr>
                                        <p:cTn id="17" dur="500"/>
                                        <p:tgtEl>
                                          <p:spTgt spid="491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9155"/>
                                        </p:tgtEl>
                                        <p:attrNameLst>
                                          <p:attrName>style.visibility</p:attrName>
                                        </p:attrNameLst>
                                      </p:cBhvr>
                                      <p:to>
                                        <p:strVal val="visible"/>
                                      </p:to>
                                    </p:set>
                                    <p:animEffect transition="in" filter="wipe(left)">
                                      <p:cBhvr>
                                        <p:cTn id="22" dur="500"/>
                                        <p:tgtEl>
                                          <p:spTgt spid="491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9156"/>
                                        </p:tgtEl>
                                        <p:attrNameLst>
                                          <p:attrName>style.visibility</p:attrName>
                                        </p:attrNameLst>
                                      </p:cBhvr>
                                      <p:to>
                                        <p:strVal val="visible"/>
                                      </p:to>
                                    </p:set>
                                    <p:animEffect transition="in" filter="wipe(left)">
                                      <p:cBhvr>
                                        <p:cTn id="27" dur="500"/>
                                        <p:tgtEl>
                                          <p:spTgt spid="491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9159"/>
                                        </p:tgtEl>
                                        <p:attrNameLst>
                                          <p:attrName>style.visibility</p:attrName>
                                        </p:attrNameLst>
                                      </p:cBhvr>
                                      <p:to>
                                        <p:strVal val="visible"/>
                                      </p:to>
                                    </p:set>
                                    <p:animEffect transition="in" filter="wipe(left)">
                                      <p:cBhvr>
                                        <p:cTn id="32" dur="500"/>
                                        <p:tgtEl>
                                          <p:spTgt spid="4915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9181"/>
                                        </p:tgtEl>
                                        <p:attrNameLst>
                                          <p:attrName>style.visibility</p:attrName>
                                        </p:attrNameLst>
                                      </p:cBhvr>
                                      <p:to>
                                        <p:strVal val="visible"/>
                                      </p:to>
                                    </p:set>
                                    <p:animEffect transition="in" filter="wipe(left)">
                                      <p:cBhvr>
                                        <p:cTn id="37" dur="500"/>
                                        <p:tgtEl>
                                          <p:spTgt spid="4918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9160"/>
                                        </p:tgtEl>
                                        <p:attrNameLst>
                                          <p:attrName>style.visibility</p:attrName>
                                        </p:attrNameLst>
                                      </p:cBhvr>
                                      <p:to>
                                        <p:strVal val="visible"/>
                                      </p:to>
                                    </p:set>
                                    <p:animEffect transition="in" filter="wipe(left)">
                                      <p:cBhvr>
                                        <p:cTn id="42" dur="500"/>
                                        <p:tgtEl>
                                          <p:spTgt spid="4916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9161"/>
                                        </p:tgtEl>
                                        <p:attrNameLst>
                                          <p:attrName>style.visibility</p:attrName>
                                        </p:attrNameLst>
                                      </p:cBhvr>
                                      <p:to>
                                        <p:strVal val="visible"/>
                                      </p:to>
                                    </p:set>
                                    <p:animEffect transition="in" filter="wipe(left)">
                                      <p:cBhvr>
                                        <p:cTn id="47" dur="500"/>
                                        <p:tgtEl>
                                          <p:spTgt spid="4916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9162"/>
                                        </p:tgtEl>
                                        <p:attrNameLst>
                                          <p:attrName>style.visibility</p:attrName>
                                        </p:attrNameLst>
                                      </p:cBhvr>
                                      <p:to>
                                        <p:strVal val="visible"/>
                                      </p:to>
                                    </p:set>
                                    <p:animEffect transition="in" filter="wipe(left)">
                                      <p:cBhvr>
                                        <p:cTn id="52" dur="500"/>
                                        <p:tgtEl>
                                          <p:spTgt spid="4916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9182"/>
                                        </p:tgtEl>
                                        <p:attrNameLst>
                                          <p:attrName>style.visibility</p:attrName>
                                        </p:attrNameLst>
                                      </p:cBhvr>
                                      <p:to>
                                        <p:strVal val="visible"/>
                                      </p:to>
                                    </p:set>
                                    <p:animEffect transition="in" filter="wipe(left)">
                                      <p:cBhvr>
                                        <p:cTn id="57" dur="500"/>
                                        <p:tgtEl>
                                          <p:spTgt spid="4918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9163"/>
                                        </p:tgtEl>
                                        <p:attrNameLst>
                                          <p:attrName>style.visibility</p:attrName>
                                        </p:attrNameLst>
                                      </p:cBhvr>
                                      <p:to>
                                        <p:strVal val="visible"/>
                                      </p:to>
                                    </p:set>
                                    <p:animEffect transition="in" filter="wipe(left)">
                                      <p:cBhvr>
                                        <p:cTn id="62" dur="500"/>
                                        <p:tgtEl>
                                          <p:spTgt spid="49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Group 2"/>
          <p:cNvGrpSpPr>
            <a:grpSpLocks/>
          </p:cNvGrpSpPr>
          <p:nvPr/>
        </p:nvGrpSpPr>
        <p:grpSpPr bwMode="auto">
          <a:xfrm>
            <a:off x="7752184" y="980728"/>
            <a:ext cx="3962400" cy="2133600"/>
            <a:chOff x="3408" y="960"/>
            <a:chExt cx="2112" cy="1156"/>
          </a:xfrm>
        </p:grpSpPr>
        <p:sp>
          <p:nvSpPr>
            <p:cNvPr id="32781" name="Oval 3"/>
            <p:cNvSpPr>
              <a:spLocks noChangeArrowheads="1"/>
            </p:cNvSpPr>
            <p:nvPr/>
          </p:nvSpPr>
          <p:spPr bwMode="auto">
            <a:xfrm>
              <a:off x="3829" y="960"/>
              <a:ext cx="395" cy="1104"/>
            </a:xfrm>
            <a:prstGeom prst="ellipse">
              <a:avLst/>
            </a:prstGeom>
            <a:solidFill>
              <a:srgbClr val="CC99FF"/>
            </a:solidFill>
            <a:ln w="9525">
              <a:round/>
              <a:headEnd/>
              <a:tailEnd/>
            </a:ln>
            <a:effectLst/>
            <a:scene3d>
              <a:camera prst="legacyPerspectiveFront">
                <a:rot lat="300000" lon="1200000" rev="0"/>
              </a:camera>
              <a:lightRig rig="legacyFlat2" dir="b"/>
            </a:scene3d>
            <a:sp3d extrusionH="430200" prstMaterial="legacyPlastic">
              <a:bevelT w="13500" h="13500" prst="angle"/>
              <a:bevelB w="13500" h="13500" prst="angle"/>
              <a:extrusionClr>
                <a:srgbClr val="CC00FF"/>
              </a:extrusionClr>
              <a:contourClr>
                <a:srgbClr val="CC99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sp>
          <p:nvSpPr>
            <p:cNvPr id="32782" name="Oval 4"/>
            <p:cNvSpPr>
              <a:spLocks noChangeArrowheads="1"/>
            </p:cNvSpPr>
            <p:nvPr/>
          </p:nvSpPr>
          <p:spPr bwMode="auto">
            <a:xfrm>
              <a:off x="4656" y="960"/>
              <a:ext cx="432" cy="1104"/>
            </a:xfrm>
            <a:prstGeom prst="ellipse">
              <a:avLst/>
            </a:prstGeom>
            <a:gradFill rotWithShape="0">
              <a:gsLst>
                <a:gs pos="0">
                  <a:srgbClr val="FF00FF"/>
                </a:gs>
                <a:gs pos="50000">
                  <a:srgbClr val="FF66FF"/>
                </a:gs>
                <a:gs pos="100000">
                  <a:srgbClr val="FF00FF"/>
                </a:gs>
              </a:gsLst>
              <a:lin ang="5400000" scaled="1"/>
            </a:gradFill>
            <a:ln w="9525">
              <a:round/>
              <a:headEnd/>
              <a:tailEnd/>
            </a:ln>
            <a:effectLst/>
            <a:scene3d>
              <a:camera prst="legacyPerspectiveFront">
                <a:rot lat="300000" lon="1200000" rev="0"/>
              </a:camera>
              <a:lightRig rig="legacyFlat2" dir="b"/>
            </a:scene3d>
            <a:sp3d extrusionH="430200" prstMaterial="legacyPlastic">
              <a:bevelT w="13500" h="13500" prst="angle"/>
              <a:bevelB w="13500" h="13500" prst="angle"/>
              <a:extrusionClr>
                <a:srgbClr val="CC00FF"/>
              </a:extrusionClr>
              <a:contourClr>
                <a:srgbClr val="FF00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sp>
          <p:nvSpPr>
            <p:cNvPr id="32783" name="Line 5"/>
            <p:cNvSpPr>
              <a:spLocks noChangeShapeType="1"/>
            </p:cNvSpPr>
            <p:nvPr/>
          </p:nvSpPr>
          <p:spPr bwMode="auto">
            <a:xfrm>
              <a:off x="3408" y="1536"/>
              <a:ext cx="631" cy="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4" name="Line 6"/>
            <p:cNvSpPr>
              <a:spLocks noChangeShapeType="1"/>
            </p:cNvSpPr>
            <p:nvPr/>
          </p:nvSpPr>
          <p:spPr bwMode="auto">
            <a:xfrm>
              <a:off x="5165" y="1536"/>
              <a:ext cx="355" cy="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5" name="Line 7"/>
            <p:cNvSpPr>
              <a:spLocks noChangeShapeType="1"/>
            </p:cNvSpPr>
            <p:nvPr/>
          </p:nvSpPr>
          <p:spPr bwMode="auto">
            <a:xfrm>
              <a:off x="4324" y="1536"/>
              <a:ext cx="524" cy="0"/>
            </a:xfrm>
            <a:prstGeom prst="line">
              <a:avLst/>
            </a:prstGeom>
            <a:noFill/>
            <a:ln w="25400">
              <a:solidFill>
                <a:srgbClr val="008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6" name="Line 8"/>
            <p:cNvSpPr>
              <a:spLocks noChangeShapeType="1"/>
            </p:cNvSpPr>
            <p:nvPr/>
          </p:nvSpPr>
          <p:spPr bwMode="auto">
            <a:xfrm>
              <a:off x="4032" y="960"/>
              <a:ext cx="0" cy="576"/>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2787" name="Object 9"/>
            <p:cNvGraphicFramePr>
              <a:graphicFrameLocks noChangeAspect="1"/>
            </p:cNvGraphicFramePr>
            <p:nvPr/>
          </p:nvGraphicFramePr>
          <p:xfrm>
            <a:off x="3957" y="1632"/>
            <a:ext cx="171" cy="192"/>
          </p:xfrm>
          <a:graphic>
            <a:graphicData uri="http://schemas.openxmlformats.org/presentationml/2006/ole">
              <mc:AlternateContent xmlns:mc="http://schemas.openxmlformats.org/markup-compatibility/2006">
                <mc:Choice xmlns:v="urn:schemas-microsoft-com:vml" Requires="v">
                  <p:oleObj spid="_x0000_s33005" name="Equation" r:id="rId3" imgW="152334" imgH="139639" progId="Equation.3">
                    <p:embed/>
                  </p:oleObj>
                </mc:Choice>
                <mc:Fallback>
                  <p:oleObj name="Equation" r:id="rId3" imgW="152334" imgH="139639"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7" y="1632"/>
                          <a:ext cx="171"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8" name="Object 10"/>
            <p:cNvGraphicFramePr>
              <a:graphicFrameLocks noChangeAspect="1"/>
            </p:cNvGraphicFramePr>
            <p:nvPr/>
          </p:nvGraphicFramePr>
          <p:xfrm>
            <a:off x="3504" y="1601"/>
            <a:ext cx="128" cy="175"/>
          </p:xfrm>
          <a:graphic>
            <a:graphicData uri="http://schemas.openxmlformats.org/presentationml/2006/ole">
              <mc:AlternateContent xmlns:mc="http://schemas.openxmlformats.org/markup-compatibility/2006">
                <mc:Choice xmlns:v="urn:schemas-microsoft-com:vml" Requires="v">
                  <p:oleObj spid="_x0000_s33006" name="Equation" r:id="rId5" imgW="114102" imgH="126780" progId="Equation.3">
                    <p:embed/>
                  </p:oleObj>
                </mc:Choice>
                <mc:Fallback>
                  <p:oleObj name="Equation" r:id="rId5" imgW="114102" imgH="12678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4" y="1601"/>
                          <a:ext cx="128" cy="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9" name="Object 11"/>
            <p:cNvGraphicFramePr>
              <a:graphicFrameLocks noChangeAspect="1"/>
            </p:cNvGraphicFramePr>
            <p:nvPr/>
          </p:nvGraphicFramePr>
          <p:xfrm>
            <a:off x="3875" y="1200"/>
            <a:ext cx="157" cy="192"/>
          </p:xfrm>
          <a:graphic>
            <a:graphicData uri="http://schemas.openxmlformats.org/presentationml/2006/ole">
              <mc:AlternateContent xmlns:mc="http://schemas.openxmlformats.org/markup-compatibility/2006">
                <mc:Choice xmlns:v="urn:schemas-microsoft-com:vml" Requires="v">
                  <p:oleObj spid="_x0000_s33007" name="Equation" r:id="rId7" imgW="152268" imgH="152268" progId="Equation.3">
                    <p:embed/>
                  </p:oleObj>
                </mc:Choice>
                <mc:Fallback>
                  <p:oleObj name="Equation" r:id="rId7" imgW="152268" imgH="152268"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5" y="1200"/>
                          <a:ext cx="157"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90" name="Object 12"/>
            <p:cNvGraphicFramePr>
              <a:graphicFrameLocks noChangeAspect="1"/>
            </p:cNvGraphicFramePr>
            <p:nvPr/>
          </p:nvGraphicFramePr>
          <p:xfrm>
            <a:off x="4321" y="1872"/>
            <a:ext cx="143" cy="244"/>
          </p:xfrm>
          <a:graphic>
            <a:graphicData uri="http://schemas.openxmlformats.org/presentationml/2006/ole">
              <mc:AlternateContent xmlns:mc="http://schemas.openxmlformats.org/markup-compatibility/2006">
                <mc:Choice xmlns:v="urn:schemas-microsoft-com:vml" Requires="v">
                  <p:oleObj spid="_x0000_s33008" name="Equation" r:id="rId9" imgW="126725" imgH="177415" progId="Equation.3">
                    <p:embed/>
                  </p:oleObj>
                </mc:Choice>
                <mc:Fallback>
                  <p:oleObj name="Equation" r:id="rId9" imgW="126725" imgH="177415"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1" y="1872"/>
                          <a:ext cx="143"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91" name="Object 13"/>
            <p:cNvGraphicFramePr>
              <a:graphicFrameLocks noChangeAspect="1"/>
            </p:cNvGraphicFramePr>
            <p:nvPr/>
          </p:nvGraphicFramePr>
          <p:xfrm>
            <a:off x="3600" y="1872"/>
            <a:ext cx="143" cy="192"/>
          </p:xfrm>
          <a:graphic>
            <a:graphicData uri="http://schemas.openxmlformats.org/presentationml/2006/ole">
              <mc:AlternateContent xmlns:mc="http://schemas.openxmlformats.org/markup-compatibility/2006">
                <mc:Choice xmlns:v="urn:schemas-microsoft-com:vml" Requires="v">
                  <p:oleObj spid="_x0000_s33009" name="Equation" r:id="rId11" imgW="126835" imgH="139518" progId="Equation.3">
                    <p:embed/>
                  </p:oleObj>
                </mc:Choice>
                <mc:Fallback>
                  <p:oleObj name="Equation" r:id="rId11" imgW="126835" imgH="139518"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00" y="1872"/>
                          <a:ext cx="14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92" name="Line 14"/>
            <p:cNvSpPr>
              <a:spLocks noChangeShapeType="1"/>
            </p:cNvSpPr>
            <p:nvPr/>
          </p:nvSpPr>
          <p:spPr bwMode="auto">
            <a:xfrm>
              <a:off x="3696" y="1536"/>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2793" name="Object 15"/>
            <p:cNvGraphicFramePr>
              <a:graphicFrameLocks noChangeAspect="1"/>
            </p:cNvGraphicFramePr>
            <p:nvPr/>
          </p:nvGraphicFramePr>
          <p:xfrm>
            <a:off x="4416" y="1776"/>
            <a:ext cx="132" cy="132"/>
          </p:xfrm>
          <a:graphic>
            <a:graphicData uri="http://schemas.openxmlformats.org/presentationml/2006/ole">
              <mc:AlternateContent xmlns:mc="http://schemas.openxmlformats.org/markup-compatibility/2006">
                <mc:Choice xmlns:v="urn:schemas-microsoft-com:vml" Requires="v">
                  <p:oleObj spid="_x0000_s33010" name="Equation" r:id="rId13" imgW="95357" imgH="95310" progId="Equation.3">
                    <p:embed/>
                  </p:oleObj>
                </mc:Choice>
                <mc:Fallback>
                  <p:oleObj name="Equation" r:id="rId13" imgW="95357" imgH="9531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16" y="1776"/>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94" name="Object 16"/>
            <p:cNvGraphicFramePr>
              <a:graphicFrameLocks noChangeAspect="1"/>
            </p:cNvGraphicFramePr>
            <p:nvPr/>
          </p:nvGraphicFramePr>
          <p:xfrm>
            <a:off x="4512" y="1649"/>
            <a:ext cx="128" cy="175"/>
          </p:xfrm>
          <a:graphic>
            <a:graphicData uri="http://schemas.openxmlformats.org/presentationml/2006/ole">
              <mc:AlternateContent xmlns:mc="http://schemas.openxmlformats.org/markup-compatibility/2006">
                <mc:Choice xmlns:v="urn:schemas-microsoft-com:vml" Requires="v">
                  <p:oleObj spid="_x0000_s33011" name="Equation" r:id="rId15" imgW="114102" imgH="126780" progId="Equation.3">
                    <p:embed/>
                  </p:oleObj>
                </mc:Choice>
                <mc:Fallback>
                  <p:oleObj name="Equation" r:id="rId15" imgW="114102" imgH="12678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2" y="1649"/>
                          <a:ext cx="128" cy="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95" name="Line 17"/>
            <p:cNvSpPr>
              <a:spLocks noChangeShapeType="1"/>
            </p:cNvSpPr>
            <p:nvPr/>
          </p:nvSpPr>
          <p:spPr bwMode="auto">
            <a:xfrm>
              <a:off x="4464" y="1536"/>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2796" name="Object 18"/>
            <p:cNvGraphicFramePr>
              <a:graphicFrameLocks noChangeAspect="1"/>
            </p:cNvGraphicFramePr>
            <p:nvPr/>
          </p:nvGraphicFramePr>
          <p:xfrm>
            <a:off x="3660" y="1776"/>
            <a:ext cx="132" cy="132"/>
          </p:xfrm>
          <a:graphic>
            <a:graphicData uri="http://schemas.openxmlformats.org/presentationml/2006/ole">
              <mc:AlternateContent xmlns:mc="http://schemas.openxmlformats.org/markup-compatibility/2006">
                <mc:Choice xmlns:v="urn:schemas-microsoft-com:vml" Requires="v">
                  <p:oleObj spid="_x0000_s33012" name="Equation" r:id="rId16" imgW="95357" imgH="95310" progId="Equation.3">
                    <p:embed/>
                  </p:oleObj>
                </mc:Choice>
                <mc:Fallback>
                  <p:oleObj name="Equation" r:id="rId16" imgW="95357" imgH="95310" progId="Equation.3">
                    <p:embed/>
                    <p:pic>
                      <p:nvPicPr>
                        <p:cNvPr id="0"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60" y="1776"/>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0195" name="Oval 19"/>
          <p:cNvSpPr>
            <a:spLocks noChangeArrowheads="1"/>
          </p:cNvSpPr>
          <p:nvPr/>
        </p:nvSpPr>
        <p:spPr bwMode="auto">
          <a:xfrm>
            <a:off x="9580984" y="1517303"/>
            <a:ext cx="360363" cy="1063625"/>
          </a:xfrm>
          <a:prstGeom prst="ellipse">
            <a:avLst/>
          </a:prstGeom>
          <a:noFill/>
          <a:ln w="22225">
            <a:solidFill>
              <a:srgbClr val="FF0000"/>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aphicFrame>
        <p:nvGraphicFramePr>
          <p:cNvPr id="50196" name="Object 20"/>
          <p:cNvGraphicFramePr>
            <a:graphicFrameLocks noChangeAspect="1"/>
          </p:cNvGraphicFramePr>
          <p:nvPr/>
        </p:nvGraphicFramePr>
        <p:xfrm>
          <a:off x="2057400" y="4062413"/>
          <a:ext cx="3810000" cy="582612"/>
        </p:xfrm>
        <a:graphic>
          <a:graphicData uri="http://schemas.openxmlformats.org/presentationml/2006/ole">
            <mc:AlternateContent xmlns:mc="http://schemas.openxmlformats.org/markup-compatibility/2006">
              <mc:Choice xmlns:v="urn:schemas-microsoft-com:vml" Requires="v">
                <p:oleObj spid="_x0000_s33013" name="Equation" r:id="rId18" imgW="1514365" imgH="218970" progId="Equation.3">
                  <p:embed/>
                </p:oleObj>
              </mc:Choice>
              <mc:Fallback>
                <p:oleObj name="Equation" r:id="rId18" imgW="1514365" imgH="218970" progId="Equation.3">
                  <p:embed/>
                  <p:pic>
                    <p:nvPicPr>
                      <p:cNvPr id="0" name="Object 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57400" y="4062413"/>
                        <a:ext cx="3810000" cy="5826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97" name="Object 21"/>
          <p:cNvGraphicFramePr>
            <a:graphicFrameLocks noChangeAspect="1"/>
          </p:cNvGraphicFramePr>
          <p:nvPr/>
        </p:nvGraphicFramePr>
        <p:xfrm>
          <a:off x="6705600" y="3883025"/>
          <a:ext cx="2667000" cy="865188"/>
        </p:xfrm>
        <a:graphic>
          <a:graphicData uri="http://schemas.openxmlformats.org/presentationml/2006/ole">
            <mc:AlternateContent xmlns:mc="http://schemas.openxmlformats.org/markup-compatibility/2006">
              <mc:Choice xmlns:v="urn:schemas-microsoft-com:vml" Requires="v">
                <p:oleObj spid="_x0000_s33014" name="Equation" r:id="rId20" imgW="1085934" imgH="371520" progId="Equation.3">
                  <p:embed/>
                </p:oleObj>
              </mc:Choice>
              <mc:Fallback>
                <p:oleObj name="Equation" r:id="rId20" imgW="1085934" imgH="371520" progId="Equation.3">
                  <p:embed/>
                  <p:pic>
                    <p:nvPicPr>
                      <p:cNvPr id="0" name="Object 2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705600" y="3883025"/>
                        <a:ext cx="2667000" cy="865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98" name="Object 22"/>
          <p:cNvGraphicFramePr>
            <a:graphicFrameLocks noChangeAspect="1"/>
          </p:cNvGraphicFramePr>
          <p:nvPr/>
        </p:nvGraphicFramePr>
        <p:xfrm>
          <a:off x="3519488" y="4675188"/>
          <a:ext cx="4391025" cy="914400"/>
        </p:xfrm>
        <a:graphic>
          <a:graphicData uri="http://schemas.openxmlformats.org/presentationml/2006/ole">
            <mc:AlternateContent xmlns:mc="http://schemas.openxmlformats.org/markup-compatibility/2006">
              <mc:Choice xmlns:v="urn:schemas-microsoft-com:vml" Requires="v">
                <p:oleObj spid="_x0000_s33015" name="Equation" r:id="rId22" imgW="1800166" imgH="371520" progId="Equation.3">
                  <p:embed/>
                </p:oleObj>
              </mc:Choice>
              <mc:Fallback>
                <p:oleObj name="Equation" r:id="rId22" imgW="1800166" imgH="371520" progId="Equation.3">
                  <p:embed/>
                  <p:pic>
                    <p:nvPicPr>
                      <p:cNvPr id="0" name="Object 2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519488" y="4675188"/>
                        <a:ext cx="4391025"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99" name="Object 23"/>
          <p:cNvGraphicFramePr>
            <a:graphicFrameLocks noChangeAspect="1"/>
          </p:cNvGraphicFramePr>
          <p:nvPr/>
        </p:nvGraphicFramePr>
        <p:xfrm>
          <a:off x="2743200" y="1741488"/>
          <a:ext cx="2362200" cy="531812"/>
        </p:xfrm>
        <a:graphic>
          <a:graphicData uri="http://schemas.openxmlformats.org/presentationml/2006/ole">
            <mc:AlternateContent xmlns:mc="http://schemas.openxmlformats.org/markup-compatibility/2006">
              <mc:Choice xmlns:v="urn:schemas-microsoft-com:vml" Requires="v">
                <p:oleObj spid="_x0000_s33016" name="Equation" r:id="rId24" imgW="895221" imgH="209520" progId="Equation.3">
                  <p:embed/>
                </p:oleObj>
              </mc:Choice>
              <mc:Fallback>
                <p:oleObj name="Equation" r:id="rId24" imgW="895221" imgH="209520" progId="Equation.3">
                  <p:embed/>
                  <p:pic>
                    <p:nvPicPr>
                      <p:cNvPr id="0" name="Object 2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43200" y="1741488"/>
                        <a:ext cx="2362200" cy="5318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200" name="Object 24"/>
          <p:cNvGraphicFramePr>
            <a:graphicFrameLocks noChangeAspect="1"/>
          </p:cNvGraphicFramePr>
          <p:nvPr/>
        </p:nvGraphicFramePr>
        <p:xfrm>
          <a:off x="2346325" y="2320925"/>
          <a:ext cx="3614738" cy="1581150"/>
        </p:xfrm>
        <a:graphic>
          <a:graphicData uri="http://schemas.openxmlformats.org/presentationml/2006/ole">
            <mc:AlternateContent xmlns:mc="http://schemas.openxmlformats.org/markup-compatibility/2006">
              <mc:Choice xmlns:v="urn:schemas-microsoft-com:vml" Requires="v">
                <p:oleObj spid="_x0000_s33017" name="Equation" r:id="rId26" imgW="1422400" imgH="762000" progId="Equation.3">
                  <p:embed/>
                </p:oleObj>
              </mc:Choice>
              <mc:Fallback>
                <p:oleObj name="Equation" r:id="rId26" imgW="1422400" imgH="762000" progId="Equation.3">
                  <p:embed/>
                  <p:pic>
                    <p:nvPicPr>
                      <p:cNvPr id="0" name="Object 2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346325" y="2320925"/>
                        <a:ext cx="3614738"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201" name="Object 25"/>
          <p:cNvGraphicFramePr>
            <a:graphicFrameLocks noChangeAspect="1"/>
          </p:cNvGraphicFramePr>
          <p:nvPr/>
        </p:nvGraphicFramePr>
        <p:xfrm>
          <a:off x="2286000" y="952500"/>
          <a:ext cx="3186113" cy="636588"/>
        </p:xfrm>
        <a:graphic>
          <a:graphicData uri="http://schemas.openxmlformats.org/presentationml/2006/ole">
            <mc:AlternateContent xmlns:mc="http://schemas.openxmlformats.org/markup-compatibility/2006">
              <mc:Choice xmlns:v="urn:schemas-microsoft-com:vml" Requires="v">
                <p:oleObj spid="_x0000_s33018" name="Equation" r:id="rId28" imgW="1504911" imgH="285660" progId="Equation.3">
                  <p:embed/>
                </p:oleObj>
              </mc:Choice>
              <mc:Fallback>
                <p:oleObj name="Equation" r:id="rId28" imgW="1504911" imgH="285660" progId="Equation.3">
                  <p:embed/>
                  <p:pic>
                    <p:nvPicPr>
                      <p:cNvPr id="0" name="Object 2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286000" y="952500"/>
                        <a:ext cx="3186113" cy="636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202" name="Object 26"/>
          <p:cNvGraphicFramePr>
            <a:graphicFrameLocks noChangeAspect="1"/>
          </p:cNvGraphicFramePr>
          <p:nvPr/>
        </p:nvGraphicFramePr>
        <p:xfrm>
          <a:off x="6629400" y="3276600"/>
          <a:ext cx="2406650" cy="454025"/>
        </p:xfrm>
        <a:graphic>
          <a:graphicData uri="http://schemas.openxmlformats.org/presentationml/2006/ole">
            <mc:AlternateContent xmlns:mc="http://schemas.openxmlformats.org/markup-compatibility/2006">
              <mc:Choice xmlns:v="urn:schemas-microsoft-com:vml" Requires="v">
                <p:oleObj spid="_x0000_s33019" name="Equation" r:id="rId30" imgW="1095389" imgH="209520" progId="Equation.3">
                  <p:embed/>
                </p:oleObj>
              </mc:Choice>
              <mc:Fallback>
                <p:oleObj name="Equation" r:id="rId30" imgW="1095389" imgH="209520" progId="Equation.3">
                  <p:embed/>
                  <p:pic>
                    <p:nvPicPr>
                      <p:cNvPr id="0" name="Object 2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629400" y="3276600"/>
                        <a:ext cx="240665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203" name="Object 27"/>
          <p:cNvGraphicFramePr>
            <a:graphicFrameLocks noChangeAspect="1"/>
          </p:cNvGraphicFramePr>
          <p:nvPr/>
        </p:nvGraphicFramePr>
        <p:xfrm>
          <a:off x="3217863" y="5538788"/>
          <a:ext cx="4994275" cy="914400"/>
        </p:xfrm>
        <a:graphic>
          <a:graphicData uri="http://schemas.openxmlformats.org/presentationml/2006/ole">
            <mc:AlternateContent xmlns:mc="http://schemas.openxmlformats.org/markup-compatibility/2006">
              <mc:Choice xmlns:v="urn:schemas-microsoft-com:vml" Requires="v">
                <p:oleObj spid="_x0000_s33020" name="Equation" r:id="rId32" imgW="2162144" imgH="400140" progId="Equation.3">
                  <p:embed/>
                </p:oleObj>
              </mc:Choice>
              <mc:Fallback>
                <p:oleObj name="Equation" r:id="rId32" imgW="2162144" imgH="400140" progId="Equation.3">
                  <p:embed/>
                  <p:pic>
                    <p:nvPicPr>
                      <p:cNvPr id="0" name="Object 2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217863" y="5538788"/>
                        <a:ext cx="4994275"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204" name="Oval 28"/>
          <p:cNvSpPr>
            <a:spLocks noChangeArrowheads="1"/>
          </p:cNvSpPr>
          <p:nvPr/>
        </p:nvSpPr>
        <p:spPr bwMode="auto">
          <a:xfrm>
            <a:off x="8133184" y="1514128"/>
            <a:ext cx="360363" cy="1063625"/>
          </a:xfrm>
          <a:prstGeom prst="ellipse">
            <a:avLst/>
          </a:prstGeom>
          <a:noFill/>
          <a:ln w="22225">
            <a:solidFill>
              <a:srgbClr val="008000"/>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wipe(left)">
                                      <p:cBhvr>
                                        <p:cTn id="7" dur="500"/>
                                        <p:tgtEl>
                                          <p:spTgt spid="501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0201"/>
                                        </p:tgtEl>
                                        <p:attrNameLst>
                                          <p:attrName>style.visibility</p:attrName>
                                        </p:attrNameLst>
                                      </p:cBhvr>
                                      <p:to>
                                        <p:strVal val="visible"/>
                                      </p:to>
                                    </p:set>
                                    <p:animEffect transition="in" filter="wipe(left)">
                                      <p:cBhvr>
                                        <p:cTn id="12" dur="500"/>
                                        <p:tgtEl>
                                          <p:spTgt spid="502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0199"/>
                                        </p:tgtEl>
                                        <p:attrNameLst>
                                          <p:attrName>style.visibility</p:attrName>
                                        </p:attrNameLst>
                                      </p:cBhvr>
                                      <p:to>
                                        <p:strVal val="visible"/>
                                      </p:to>
                                    </p:set>
                                    <p:animEffect transition="in" filter="wipe(left)">
                                      <p:cBhvr>
                                        <p:cTn id="17" dur="500"/>
                                        <p:tgtEl>
                                          <p:spTgt spid="501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0200"/>
                                        </p:tgtEl>
                                        <p:attrNameLst>
                                          <p:attrName>style.visibility</p:attrName>
                                        </p:attrNameLst>
                                      </p:cBhvr>
                                      <p:to>
                                        <p:strVal val="visible"/>
                                      </p:to>
                                    </p:set>
                                    <p:animEffect transition="in" filter="wipe(left)">
                                      <p:cBhvr>
                                        <p:cTn id="22" dur="500"/>
                                        <p:tgtEl>
                                          <p:spTgt spid="502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0202"/>
                                        </p:tgtEl>
                                        <p:attrNameLst>
                                          <p:attrName>style.visibility</p:attrName>
                                        </p:attrNameLst>
                                      </p:cBhvr>
                                      <p:to>
                                        <p:strVal val="visible"/>
                                      </p:to>
                                    </p:set>
                                    <p:animEffect transition="in" filter="wipe(left)">
                                      <p:cBhvr>
                                        <p:cTn id="27" dur="500"/>
                                        <p:tgtEl>
                                          <p:spTgt spid="502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0195"/>
                                        </p:tgtEl>
                                        <p:attrNameLst>
                                          <p:attrName>style.visibility</p:attrName>
                                        </p:attrNameLst>
                                      </p:cBhvr>
                                      <p:to>
                                        <p:strVal val="visible"/>
                                      </p:to>
                                    </p:set>
                                    <p:animEffect transition="in" filter="wipe(left)">
                                      <p:cBhvr>
                                        <p:cTn id="32" dur="500"/>
                                        <p:tgtEl>
                                          <p:spTgt spid="5019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0196"/>
                                        </p:tgtEl>
                                        <p:attrNameLst>
                                          <p:attrName>style.visibility</p:attrName>
                                        </p:attrNameLst>
                                      </p:cBhvr>
                                      <p:to>
                                        <p:strVal val="visible"/>
                                      </p:to>
                                    </p:set>
                                    <p:animEffect transition="in" filter="wipe(left)">
                                      <p:cBhvr>
                                        <p:cTn id="37" dur="500"/>
                                        <p:tgtEl>
                                          <p:spTgt spid="5019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0197"/>
                                        </p:tgtEl>
                                        <p:attrNameLst>
                                          <p:attrName>style.visibility</p:attrName>
                                        </p:attrNameLst>
                                      </p:cBhvr>
                                      <p:to>
                                        <p:strVal val="visible"/>
                                      </p:to>
                                    </p:set>
                                    <p:animEffect transition="in" filter="wipe(left)">
                                      <p:cBhvr>
                                        <p:cTn id="42" dur="500"/>
                                        <p:tgtEl>
                                          <p:spTgt spid="5019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0198"/>
                                        </p:tgtEl>
                                        <p:attrNameLst>
                                          <p:attrName>style.visibility</p:attrName>
                                        </p:attrNameLst>
                                      </p:cBhvr>
                                      <p:to>
                                        <p:strVal val="visible"/>
                                      </p:to>
                                    </p:set>
                                    <p:animEffect transition="in" filter="wipe(left)">
                                      <p:cBhvr>
                                        <p:cTn id="47" dur="500"/>
                                        <p:tgtEl>
                                          <p:spTgt spid="5019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0204"/>
                                        </p:tgtEl>
                                        <p:attrNameLst>
                                          <p:attrName>style.visibility</p:attrName>
                                        </p:attrNameLst>
                                      </p:cBhvr>
                                      <p:to>
                                        <p:strVal val="visible"/>
                                      </p:to>
                                    </p:set>
                                    <p:animEffect transition="in" filter="wipe(left)">
                                      <p:cBhvr>
                                        <p:cTn id="52" dur="500"/>
                                        <p:tgtEl>
                                          <p:spTgt spid="5020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50203"/>
                                        </p:tgtEl>
                                        <p:attrNameLst>
                                          <p:attrName>style.visibility</p:attrName>
                                        </p:attrNameLst>
                                      </p:cBhvr>
                                      <p:to>
                                        <p:strVal val="visible"/>
                                      </p:to>
                                    </p:set>
                                    <p:animEffect transition="in" filter="wipe(left)">
                                      <p:cBhvr>
                                        <p:cTn id="57" dur="500"/>
                                        <p:tgtEl>
                                          <p:spTgt spid="50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95" grpId="0" animBg="1"/>
      <p:bldP spid="5020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37"/>
          <p:cNvSpPr>
            <a:spLocks noChangeArrowheads="1"/>
          </p:cNvSpPr>
          <p:nvPr/>
        </p:nvSpPr>
        <p:spPr bwMode="auto">
          <a:xfrm>
            <a:off x="2424113" y="1557338"/>
            <a:ext cx="7162800"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专题</a:t>
            </a:r>
            <a:endParaRPr lang="en-US" altLang="zh-CN" sz="6600">
              <a:solidFill>
                <a:srgbClr val="9900CC"/>
              </a:solidFill>
              <a:latin typeface="隶书" panose="02010509060101010101" pitchFamily="49" charset="-122"/>
              <a:ea typeface="隶书" panose="02010509060101010101" pitchFamily="49" charset="-122"/>
            </a:endParaRPr>
          </a:p>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麦克斯韦方程组</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5" name="Rectangle 5"/>
          <p:cNvSpPr>
            <a:spLocks noChangeArrowheads="1"/>
          </p:cNvSpPr>
          <p:nvPr/>
        </p:nvSpPr>
        <p:spPr bwMode="auto">
          <a:xfrm>
            <a:off x="119336" y="25617"/>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solidFill>
                  <a:srgbClr val="0000FF"/>
                </a:solidFill>
              </a:rPr>
              <a:t>一、麦克斯韦方程组</a:t>
            </a:r>
          </a:p>
        </p:txBody>
      </p:sp>
      <p:graphicFrame>
        <p:nvGraphicFramePr>
          <p:cNvPr id="92166" name="Object 2"/>
          <p:cNvGraphicFramePr>
            <a:graphicFrameLocks noChangeAspect="1"/>
          </p:cNvGraphicFramePr>
          <p:nvPr>
            <p:extLst>
              <p:ext uri="{D42A27DB-BD31-4B8C-83A1-F6EECF244321}">
                <p14:modId xmlns:p14="http://schemas.microsoft.com/office/powerpoint/2010/main" val="1022191053"/>
              </p:ext>
            </p:extLst>
          </p:nvPr>
        </p:nvGraphicFramePr>
        <p:xfrm>
          <a:off x="3331641" y="884907"/>
          <a:ext cx="1252538" cy="652463"/>
        </p:xfrm>
        <a:graphic>
          <a:graphicData uri="http://schemas.openxmlformats.org/presentationml/2006/ole">
            <mc:AlternateContent xmlns:mc="http://schemas.openxmlformats.org/markup-compatibility/2006">
              <mc:Choice xmlns:v="urn:schemas-microsoft-com:vml" Requires="v">
                <p:oleObj spid="_x0000_s34939" name="公式" r:id="rId3" imgW="583947" imgH="304668" progId="Equation.3">
                  <p:embed/>
                </p:oleObj>
              </mc:Choice>
              <mc:Fallback>
                <p:oleObj name="公式" r:id="rId3" imgW="583947" imgH="304668"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1641" y="884907"/>
                        <a:ext cx="1252538"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67" name="Rectangle 7"/>
          <p:cNvSpPr>
            <a:spLocks noChangeArrowheads="1"/>
          </p:cNvSpPr>
          <p:nvPr/>
        </p:nvSpPr>
        <p:spPr bwMode="auto">
          <a:xfrm>
            <a:off x="0" y="836712"/>
            <a:ext cx="315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dirty="0">
                <a:cs typeface="Times New Roman" panose="02020603050405020304" pitchFamily="18" charset="0"/>
              </a:rPr>
              <a:t>1</a:t>
            </a:r>
            <a:r>
              <a:rPr lang="zh-CN" altLang="en-US" dirty="0">
                <a:cs typeface="Times New Roman" panose="02020603050405020304" pitchFamily="18" charset="0"/>
              </a:rPr>
              <a:t>、电场的高斯定理</a:t>
            </a:r>
          </a:p>
        </p:txBody>
      </p:sp>
      <p:graphicFrame>
        <p:nvGraphicFramePr>
          <p:cNvPr id="92168" name="Object 3"/>
          <p:cNvGraphicFramePr>
            <a:graphicFrameLocks/>
          </p:cNvGraphicFramePr>
          <p:nvPr>
            <p:extLst>
              <p:ext uri="{D42A27DB-BD31-4B8C-83A1-F6EECF244321}">
                <p14:modId xmlns:p14="http://schemas.microsoft.com/office/powerpoint/2010/main" val="1385820614"/>
              </p:ext>
            </p:extLst>
          </p:nvPr>
        </p:nvGraphicFramePr>
        <p:xfrm>
          <a:off x="9768954" y="946820"/>
          <a:ext cx="1346200" cy="517525"/>
        </p:xfrm>
        <a:graphic>
          <a:graphicData uri="http://schemas.openxmlformats.org/presentationml/2006/ole">
            <mc:AlternateContent xmlns:mc="http://schemas.openxmlformats.org/markup-compatibility/2006">
              <mc:Choice xmlns:v="urn:schemas-microsoft-com:vml" Requires="v">
                <p:oleObj spid="_x0000_s34940" name="公式" r:id="rId5" imgW="676143" imgH="238140" progId="Equation.3">
                  <p:embed/>
                </p:oleObj>
              </mc:Choice>
              <mc:Fallback>
                <p:oleObj name="公式" r:id="rId5" imgW="676143" imgH="238140"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68954" y="946820"/>
                        <a:ext cx="134620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69" name="Rectangle 9"/>
          <p:cNvSpPr>
            <a:spLocks noChangeArrowheads="1"/>
          </p:cNvSpPr>
          <p:nvPr/>
        </p:nvSpPr>
        <p:spPr bwMode="auto">
          <a:xfrm>
            <a:off x="0" y="2132856"/>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dirty="0">
                <a:cs typeface="Times New Roman" panose="02020603050405020304" pitchFamily="18" charset="0"/>
              </a:rPr>
              <a:t>2</a:t>
            </a:r>
            <a:r>
              <a:rPr lang="zh-CN" altLang="en-US" dirty="0">
                <a:cs typeface="Times New Roman" panose="02020603050405020304" pitchFamily="18" charset="0"/>
              </a:rPr>
              <a:t>、 磁场的高斯定理</a:t>
            </a:r>
          </a:p>
        </p:txBody>
      </p:sp>
      <p:sp>
        <p:nvSpPr>
          <p:cNvPr id="92170" name="Text Box 10"/>
          <p:cNvSpPr txBox="1">
            <a:spLocks noChangeArrowheads="1"/>
          </p:cNvSpPr>
          <p:nvPr/>
        </p:nvSpPr>
        <p:spPr bwMode="auto">
          <a:xfrm>
            <a:off x="5519936" y="1556792"/>
            <a:ext cx="46307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82800" bIns="82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95000"/>
              </a:lnSpc>
            </a:pPr>
            <a:r>
              <a:rPr lang="zh-CN" altLang="en-US" sz="2000" dirty="0">
                <a:solidFill>
                  <a:srgbClr val="0000FF"/>
                </a:solidFill>
              </a:rPr>
              <a:t>静电场是有源场、感应电场是涡旋场</a:t>
            </a:r>
          </a:p>
        </p:txBody>
      </p:sp>
      <p:sp>
        <p:nvSpPr>
          <p:cNvPr id="92171" name="Text Box 11"/>
          <p:cNvSpPr txBox="1">
            <a:spLocks noChangeArrowheads="1"/>
          </p:cNvSpPr>
          <p:nvPr/>
        </p:nvSpPr>
        <p:spPr bwMode="auto">
          <a:xfrm>
            <a:off x="3143672" y="3068960"/>
            <a:ext cx="55118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82800" bIns="82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05000"/>
              </a:lnSpc>
            </a:pPr>
            <a:r>
              <a:rPr lang="zh-CN" altLang="en-US" sz="2000" dirty="0">
                <a:solidFill>
                  <a:srgbClr val="0000FF"/>
                </a:solidFill>
              </a:rPr>
              <a:t>传导电流、位移电流产生的磁场都是无源场</a:t>
            </a:r>
          </a:p>
        </p:txBody>
      </p:sp>
      <p:graphicFrame>
        <p:nvGraphicFramePr>
          <p:cNvPr id="92172" name="Object 4"/>
          <p:cNvGraphicFramePr>
            <a:graphicFrameLocks noChangeAspect="1"/>
          </p:cNvGraphicFramePr>
          <p:nvPr>
            <p:extLst>
              <p:ext uri="{D42A27DB-BD31-4B8C-83A1-F6EECF244321}">
                <p14:modId xmlns:p14="http://schemas.microsoft.com/office/powerpoint/2010/main" val="3628907097"/>
              </p:ext>
            </p:extLst>
          </p:nvPr>
        </p:nvGraphicFramePr>
        <p:xfrm>
          <a:off x="4492104" y="888082"/>
          <a:ext cx="2540000" cy="635000"/>
        </p:xfrm>
        <a:graphic>
          <a:graphicData uri="http://schemas.openxmlformats.org/presentationml/2006/ole">
            <mc:AlternateContent xmlns:mc="http://schemas.openxmlformats.org/markup-compatibility/2006">
              <mc:Choice xmlns:v="urn:schemas-microsoft-com:vml" Requires="v">
                <p:oleObj spid="_x0000_s34941" name="公式" r:id="rId7" imgW="1218671" imgH="304668" progId="Equation.3">
                  <p:embed/>
                </p:oleObj>
              </mc:Choice>
              <mc:Fallback>
                <p:oleObj name="公式" r:id="rId7" imgW="1218671" imgH="304668"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2104" y="888082"/>
                        <a:ext cx="2540000"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3" name="Object 5"/>
          <p:cNvGraphicFramePr>
            <a:graphicFrameLocks noChangeAspect="1"/>
          </p:cNvGraphicFramePr>
          <p:nvPr>
            <p:extLst>
              <p:ext uri="{D42A27DB-BD31-4B8C-83A1-F6EECF244321}">
                <p14:modId xmlns:p14="http://schemas.microsoft.com/office/powerpoint/2010/main" val="1441410170"/>
              </p:ext>
            </p:extLst>
          </p:nvPr>
        </p:nvGraphicFramePr>
        <p:xfrm>
          <a:off x="7032104" y="908720"/>
          <a:ext cx="2698750" cy="628650"/>
        </p:xfrm>
        <a:graphic>
          <a:graphicData uri="http://schemas.openxmlformats.org/presentationml/2006/ole">
            <mc:AlternateContent xmlns:mc="http://schemas.openxmlformats.org/markup-compatibility/2006">
              <mc:Choice xmlns:v="urn:schemas-microsoft-com:vml" Requires="v">
                <p:oleObj spid="_x0000_s34942" name="公式" r:id="rId9" imgW="1307532" imgH="304668" progId="Equation.3">
                  <p:embed/>
                </p:oleObj>
              </mc:Choice>
              <mc:Fallback>
                <p:oleObj name="公式" r:id="rId9" imgW="1307532" imgH="304668"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32104" y="908720"/>
                        <a:ext cx="26987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4" name="Object 6"/>
          <p:cNvGraphicFramePr>
            <a:graphicFrameLocks noChangeAspect="1"/>
          </p:cNvGraphicFramePr>
          <p:nvPr>
            <p:extLst>
              <p:ext uri="{D42A27DB-BD31-4B8C-83A1-F6EECF244321}">
                <p14:modId xmlns:p14="http://schemas.microsoft.com/office/powerpoint/2010/main" val="2194553601"/>
              </p:ext>
            </p:extLst>
          </p:nvPr>
        </p:nvGraphicFramePr>
        <p:xfrm>
          <a:off x="3358729" y="2195339"/>
          <a:ext cx="1093787" cy="638175"/>
        </p:xfrm>
        <a:graphic>
          <a:graphicData uri="http://schemas.openxmlformats.org/presentationml/2006/ole">
            <mc:AlternateContent xmlns:mc="http://schemas.openxmlformats.org/markup-compatibility/2006">
              <mc:Choice xmlns:v="urn:schemas-microsoft-com:vml" Requires="v">
                <p:oleObj spid="_x0000_s34943" name="公式" r:id="rId11" imgW="571252" imgH="304668" progId="Equation.3">
                  <p:embed/>
                </p:oleObj>
              </mc:Choice>
              <mc:Fallback>
                <p:oleObj name="公式" r:id="rId11" imgW="571252" imgH="304668"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58729" y="2195339"/>
                        <a:ext cx="109378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5" name="Object 7"/>
          <p:cNvGraphicFramePr>
            <a:graphicFrameLocks noChangeAspect="1"/>
          </p:cNvGraphicFramePr>
          <p:nvPr>
            <p:extLst>
              <p:ext uri="{D42A27DB-BD31-4B8C-83A1-F6EECF244321}">
                <p14:modId xmlns:p14="http://schemas.microsoft.com/office/powerpoint/2010/main" val="3848871946"/>
              </p:ext>
            </p:extLst>
          </p:nvPr>
        </p:nvGraphicFramePr>
        <p:xfrm>
          <a:off x="4439816" y="2204864"/>
          <a:ext cx="3001963" cy="638175"/>
        </p:xfrm>
        <a:graphic>
          <a:graphicData uri="http://schemas.openxmlformats.org/presentationml/2006/ole">
            <mc:AlternateContent xmlns:mc="http://schemas.openxmlformats.org/markup-compatibility/2006">
              <mc:Choice xmlns:v="urn:schemas-microsoft-com:vml" Requires="v">
                <p:oleObj spid="_x0000_s34944" name="公式" r:id="rId13" imgW="1434477" imgH="304668" progId="Equation.3">
                  <p:embed/>
                </p:oleObj>
              </mc:Choice>
              <mc:Fallback>
                <p:oleObj name="公式" r:id="rId13" imgW="1434477" imgH="304668"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39816" y="2204864"/>
                        <a:ext cx="3001963"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76" name="Rectangle 16"/>
          <p:cNvSpPr>
            <a:spLocks noChangeArrowheads="1"/>
          </p:cNvSpPr>
          <p:nvPr/>
        </p:nvSpPr>
        <p:spPr bwMode="auto">
          <a:xfrm>
            <a:off x="0" y="3717032"/>
            <a:ext cx="7045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dirty="0">
                <a:cs typeface="Times New Roman" panose="02020603050405020304" pitchFamily="18" charset="0"/>
              </a:rPr>
              <a:t>3</a:t>
            </a:r>
            <a:r>
              <a:rPr lang="zh-CN" altLang="en-US" dirty="0">
                <a:cs typeface="Times New Roman" panose="02020603050405020304" pitchFamily="18" charset="0"/>
              </a:rPr>
              <a:t>、电场的环路定理</a:t>
            </a:r>
            <a:r>
              <a:rPr lang="en-US" altLang="zh-CN" i="1" dirty="0">
                <a:cs typeface="Times New Roman" panose="02020603050405020304" pitchFamily="18" charset="0"/>
              </a:rPr>
              <a:t>— </a:t>
            </a:r>
            <a:r>
              <a:rPr lang="zh-CN" altLang="en-US" dirty="0">
                <a:cs typeface="Times New Roman" panose="02020603050405020304" pitchFamily="18" charset="0"/>
              </a:rPr>
              <a:t>法拉第电磁感应定律</a:t>
            </a:r>
          </a:p>
        </p:txBody>
      </p:sp>
      <p:sp>
        <p:nvSpPr>
          <p:cNvPr id="92177" name="Text Box 17"/>
          <p:cNvSpPr txBox="1">
            <a:spLocks noChangeArrowheads="1"/>
          </p:cNvSpPr>
          <p:nvPr/>
        </p:nvSpPr>
        <p:spPr bwMode="auto">
          <a:xfrm>
            <a:off x="6384032" y="4581128"/>
            <a:ext cx="54721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82800" bIns="82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80000"/>
              </a:lnSpc>
            </a:pPr>
            <a:r>
              <a:rPr lang="zh-CN" altLang="en-US" sz="2000" dirty="0">
                <a:solidFill>
                  <a:srgbClr val="0000FF"/>
                </a:solidFill>
              </a:rPr>
              <a:t>静电场是保守场，变化磁场可以激发涡旋电场</a:t>
            </a:r>
          </a:p>
        </p:txBody>
      </p:sp>
      <p:graphicFrame>
        <p:nvGraphicFramePr>
          <p:cNvPr id="92178" name="Object 8"/>
          <p:cNvGraphicFramePr>
            <a:graphicFrameLocks noChangeAspect="1"/>
          </p:cNvGraphicFramePr>
          <p:nvPr>
            <p:extLst>
              <p:ext uri="{D42A27DB-BD31-4B8C-83A1-F6EECF244321}">
                <p14:modId xmlns:p14="http://schemas.microsoft.com/office/powerpoint/2010/main" val="1520950657"/>
              </p:ext>
            </p:extLst>
          </p:nvPr>
        </p:nvGraphicFramePr>
        <p:xfrm>
          <a:off x="6240016" y="3645024"/>
          <a:ext cx="5689600" cy="823912"/>
        </p:xfrm>
        <a:graphic>
          <a:graphicData uri="http://schemas.openxmlformats.org/presentationml/2006/ole">
            <mc:AlternateContent xmlns:mc="http://schemas.openxmlformats.org/markup-compatibility/2006">
              <mc:Choice xmlns:v="urn:schemas-microsoft-com:vml" Requires="v">
                <p:oleObj spid="_x0000_s34945" name="公式" r:id="rId15" imgW="2641600" imgH="419100" progId="Equation.3">
                  <p:embed/>
                </p:oleObj>
              </mc:Choice>
              <mc:Fallback>
                <p:oleObj name="公式" r:id="rId15" imgW="2641600" imgH="41910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40016" y="3645024"/>
                        <a:ext cx="56896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79" name="Rectangle 19"/>
          <p:cNvSpPr>
            <a:spLocks noChangeArrowheads="1"/>
          </p:cNvSpPr>
          <p:nvPr/>
        </p:nvSpPr>
        <p:spPr bwMode="auto">
          <a:xfrm>
            <a:off x="0" y="5445224"/>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dirty="0">
                <a:cs typeface="Times New Roman" panose="02020603050405020304" pitchFamily="18" charset="0"/>
              </a:rPr>
              <a:t>4</a:t>
            </a:r>
            <a:r>
              <a:rPr lang="zh-CN" altLang="en-US" dirty="0">
                <a:cs typeface="Times New Roman" panose="02020603050405020304" pitchFamily="18" charset="0"/>
              </a:rPr>
              <a:t>、全电流安培环路定理</a:t>
            </a:r>
          </a:p>
        </p:txBody>
      </p:sp>
      <p:sp>
        <p:nvSpPr>
          <p:cNvPr id="92180" name="Text Box 20"/>
          <p:cNvSpPr txBox="1">
            <a:spLocks noChangeArrowheads="1"/>
          </p:cNvSpPr>
          <p:nvPr/>
        </p:nvSpPr>
        <p:spPr bwMode="auto">
          <a:xfrm>
            <a:off x="4151784" y="6237312"/>
            <a:ext cx="475297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82800" bIns="82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2000" dirty="0">
                <a:solidFill>
                  <a:srgbClr val="0000FF"/>
                </a:solidFill>
              </a:rPr>
              <a:t>传导电流和变化电场可以激发涡旋磁场</a:t>
            </a:r>
          </a:p>
        </p:txBody>
      </p:sp>
      <p:graphicFrame>
        <p:nvGraphicFramePr>
          <p:cNvPr id="92181" name="Object 9"/>
          <p:cNvGraphicFramePr>
            <a:graphicFrameLocks noChangeAspect="1"/>
          </p:cNvGraphicFramePr>
          <p:nvPr>
            <p:extLst>
              <p:ext uri="{D42A27DB-BD31-4B8C-83A1-F6EECF244321}">
                <p14:modId xmlns:p14="http://schemas.microsoft.com/office/powerpoint/2010/main" val="4161152713"/>
              </p:ext>
            </p:extLst>
          </p:nvPr>
        </p:nvGraphicFramePr>
        <p:xfrm>
          <a:off x="3503712" y="5301208"/>
          <a:ext cx="6102350" cy="792163"/>
        </p:xfrm>
        <a:graphic>
          <a:graphicData uri="http://schemas.openxmlformats.org/presentationml/2006/ole">
            <mc:AlternateContent xmlns:mc="http://schemas.openxmlformats.org/markup-compatibility/2006">
              <mc:Choice xmlns:v="urn:schemas-microsoft-com:vml" Requires="v">
                <p:oleObj spid="_x0000_s34946" name="公式" r:id="rId17" imgW="2997200" imgH="419100" progId="Equation.3">
                  <p:embed/>
                </p:oleObj>
              </mc:Choice>
              <mc:Fallback>
                <p:oleObj name="公式" r:id="rId17" imgW="2997200" imgH="419100"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03712" y="5301208"/>
                        <a:ext cx="610235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7"/>
                                        </p:tgtEl>
                                        <p:attrNameLst>
                                          <p:attrName>style.visibility</p:attrName>
                                        </p:attrNameLst>
                                      </p:cBhvr>
                                      <p:to>
                                        <p:strVal val="visible"/>
                                      </p:to>
                                    </p:set>
                                    <p:animEffect transition="in" filter="wipe(left)">
                                      <p:cBhvr>
                                        <p:cTn id="7" dur="500"/>
                                        <p:tgtEl>
                                          <p:spTgt spid="921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2166"/>
                                        </p:tgtEl>
                                        <p:attrNameLst>
                                          <p:attrName>style.visibility</p:attrName>
                                        </p:attrNameLst>
                                      </p:cBhvr>
                                      <p:to>
                                        <p:strVal val="visible"/>
                                      </p:to>
                                    </p:set>
                                    <p:animEffect transition="in" filter="wipe(left)">
                                      <p:cBhvr>
                                        <p:cTn id="12" dur="500"/>
                                        <p:tgtEl>
                                          <p:spTgt spid="921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2172"/>
                                        </p:tgtEl>
                                        <p:attrNameLst>
                                          <p:attrName>style.visibility</p:attrName>
                                        </p:attrNameLst>
                                      </p:cBhvr>
                                      <p:to>
                                        <p:strVal val="visible"/>
                                      </p:to>
                                    </p:set>
                                    <p:animEffect transition="in" filter="wipe(left)">
                                      <p:cBhvr>
                                        <p:cTn id="17" dur="500"/>
                                        <p:tgtEl>
                                          <p:spTgt spid="921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2173"/>
                                        </p:tgtEl>
                                        <p:attrNameLst>
                                          <p:attrName>style.visibility</p:attrName>
                                        </p:attrNameLst>
                                      </p:cBhvr>
                                      <p:to>
                                        <p:strVal val="visible"/>
                                      </p:to>
                                    </p:set>
                                    <p:animEffect transition="in" filter="wipe(left)">
                                      <p:cBhvr>
                                        <p:cTn id="22" dur="500"/>
                                        <p:tgtEl>
                                          <p:spTgt spid="9217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2168"/>
                                        </p:tgtEl>
                                        <p:attrNameLst>
                                          <p:attrName>style.visibility</p:attrName>
                                        </p:attrNameLst>
                                      </p:cBhvr>
                                      <p:to>
                                        <p:strVal val="visible"/>
                                      </p:to>
                                    </p:set>
                                    <p:animEffect transition="in" filter="wipe(left)">
                                      <p:cBhvr>
                                        <p:cTn id="27" dur="500"/>
                                        <p:tgtEl>
                                          <p:spTgt spid="921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2170"/>
                                        </p:tgtEl>
                                        <p:attrNameLst>
                                          <p:attrName>style.visibility</p:attrName>
                                        </p:attrNameLst>
                                      </p:cBhvr>
                                      <p:to>
                                        <p:strVal val="visible"/>
                                      </p:to>
                                    </p:set>
                                    <p:animEffect transition="in" filter="wipe(left)">
                                      <p:cBhvr>
                                        <p:cTn id="32" dur="500"/>
                                        <p:tgtEl>
                                          <p:spTgt spid="921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2169"/>
                                        </p:tgtEl>
                                        <p:attrNameLst>
                                          <p:attrName>style.visibility</p:attrName>
                                        </p:attrNameLst>
                                      </p:cBhvr>
                                      <p:to>
                                        <p:strVal val="visible"/>
                                      </p:to>
                                    </p:set>
                                    <p:animEffect transition="in" filter="wipe(left)">
                                      <p:cBhvr>
                                        <p:cTn id="37" dur="500"/>
                                        <p:tgtEl>
                                          <p:spTgt spid="9216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2174"/>
                                        </p:tgtEl>
                                        <p:attrNameLst>
                                          <p:attrName>style.visibility</p:attrName>
                                        </p:attrNameLst>
                                      </p:cBhvr>
                                      <p:to>
                                        <p:strVal val="visible"/>
                                      </p:to>
                                    </p:set>
                                    <p:animEffect transition="in" filter="wipe(left)">
                                      <p:cBhvr>
                                        <p:cTn id="42" dur="500"/>
                                        <p:tgtEl>
                                          <p:spTgt spid="9217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2175"/>
                                        </p:tgtEl>
                                        <p:attrNameLst>
                                          <p:attrName>style.visibility</p:attrName>
                                        </p:attrNameLst>
                                      </p:cBhvr>
                                      <p:to>
                                        <p:strVal val="visible"/>
                                      </p:to>
                                    </p:set>
                                    <p:animEffect transition="in" filter="wipe(left)">
                                      <p:cBhvr>
                                        <p:cTn id="47" dur="500"/>
                                        <p:tgtEl>
                                          <p:spTgt spid="9217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2171"/>
                                        </p:tgtEl>
                                        <p:attrNameLst>
                                          <p:attrName>style.visibility</p:attrName>
                                        </p:attrNameLst>
                                      </p:cBhvr>
                                      <p:to>
                                        <p:strVal val="visible"/>
                                      </p:to>
                                    </p:set>
                                    <p:animEffect transition="in" filter="wipe(left)">
                                      <p:cBhvr>
                                        <p:cTn id="52" dur="500"/>
                                        <p:tgtEl>
                                          <p:spTgt spid="9217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2176"/>
                                        </p:tgtEl>
                                        <p:attrNameLst>
                                          <p:attrName>style.visibility</p:attrName>
                                        </p:attrNameLst>
                                      </p:cBhvr>
                                      <p:to>
                                        <p:strVal val="visible"/>
                                      </p:to>
                                    </p:set>
                                    <p:animEffect transition="in" filter="wipe(left)">
                                      <p:cBhvr>
                                        <p:cTn id="57" dur="500"/>
                                        <p:tgtEl>
                                          <p:spTgt spid="9217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92178"/>
                                        </p:tgtEl>
                                        <p:attrNameLst>
                                          <p:attrName>style.visibility</p:attrName>
                                        </p:attrNameLst>
                                      </p:cBhvr>
                                      <p:to>
                                        <p:strVal val="visible"/>
                                      </p:to>
                                    </p:set>
                                    <p:animEffect transition="in" filter="wipe(left)">
                                      <p:cBhvr>
                                        <p:cTn id="62" dur="500"/>
                                        <p:tgtEl>
                                          <p:spTgt spid="9217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92177"/>
                                        </p:tgtEl>
                                        <p:attrNameLst>
                                          <p:attrName>style.visibility</p:attrName>
                                        </p:attrNameLst>
                                      </p:cBhvr>
                                      <p:to>
                                        <p:strVal val="visible"/>
                                      </p:to>
                                    </p:set>
                                    <p:animEffect transition="in" filter="wipe(left)">
                                      <p:cBhvr>
                                        <p:cTn id="67" dur="500"/>
                                        <p:tgtEl>
                                          <p:spTgt spid="9217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92179"/>
                                        </p:tgtEl>
                                        <p:attrNameLst>
                                          <p:attrName>style.visibility</p:attrName>
                                        </p:attrNameLst>
                                      </p:cBhvr>
                                      <p:to>
                                        <p:strVal val="visible"/>
                                      </p:to>
                                    </p:set>
                                    <p:animEffect transition="in" filter="wipe(left)">
                                      <p:cBhvr>
                                        <p:cTn id="72" dur="500"/>
                                        <p:tgtEl>
                                          <p:spTgt spid="9217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92181"/>
                                        </p:tgtEl>
                                        <p:attrNameLst>
                                          <p:attrName>style.visibility</p:attrName>
                                        </p:attrNameLst>
                                      </p:cBhvr>
                                      <p:to>
                                        <p:strVal val="visible"/>
                                      </p:to>
                                    </p:set>
                                    <p:animEffect transition="in" filter="wipe(left)">
                                      <p:cBhvr>
                                        <p:cTn id="77" dur="500"/>
                                        <p:tgtEl>
                                          <p:spTgt spid="9218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92180"/>
                                        </p:tgtEl>
                                        <p:attrNameLst>
                                          <p:attrName>style.visibility</p:attrName>
                                        </p:attrNameLst>
                                      </p:cBhvr>
                                      <p:to>
                                        <p:strVal val="visible"/>
                                      </p:to>
                                    </p:set>
                                    <p:animEffect transition="in" filter="wipe(left)">
                                      <p:cBhvr>
                                        <p:cTn id="82" dur="500"/>
                                        <p:tgtEl>
                                          <p:spTgt spid="92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7" grpId="0" autoUpdateAnimBg="0"/>
      <p:bldP spid="92169" grpId="0" autoUpdateAnimBg="0"/>
      <p:bldP spid="92170" grpId="0" autoUpdateAnimBg="0"/>
      <p:bldP spid="92171" grpId="0" autoUpdateAnimBg="0"/>
      <p:bldP spid="92176" grpId="0" autoUpdateAnimBg="0"/>
      <p:bldP spid="92177" grpId="0" autoUpdateAnimBg="0"/>
      <p:bldP spid="92179" grpId="0" autoUpdateAnimBg="0"/>
      <p:bldP spid="9218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63" name="Text Box 1043"/>
          <p:cNvSpPr txBox="1">
            <a:spLocks noChangeArrowheads="1"/>
          </p:cNvSpPr>
          <p:nvPr/>
        </p:nvSpPr>
        <p:spPr bwMode="auto">
          <a:xfrm>
            <a:off x="119336" y="116632"/>
            <a:ext cx="4608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u="sng" dirty="0">
                <a:solidFill>
                  <a:srgbClr val="0000FF"/>
                </a:solidFill>
              </a:rPr>
              <a:t>麦克斯韦方程组的积分形式</a:t>
            </a:r>
          </a:p>
        </p:txBody>
      </p:sp>
      <p:graphicFrame>
        <p:nvGraphicFramePr>
          <p:cNvPr id="82964" name="Object 2"/>
          <p:cNvGraphicFramePr>
            <a:graphicFrameLocks noChangeAspect="1"/>
          </p:cNvGraphicFramePr>
          <p:nvPr>
            <p:extLst>
              <p:ext uri="{D42A27DB-BD31-4B8C-83A1-F6EECF244321}">
                <p14:modId xmlns:p14="http://schemas.microsoft.com/office/powerpoint/2010/main" val="562924720"/>
              </p:ext>
            </p:extLst>
          </p:nvPr>
        </p:nvGraphicFramePr>
        <p:xfrm>
          <a:off x="1631504" y="908720"/>
          <a:ext cx="4032250" cy="2708275"/>
        </p:xfrm>
        <a:graphic>
          <a:graphicData uri="http://schemas.openxmlformats.org/presentationml/2006/ole">
            <mc:AlternateContent xmlns:mc="http://schemas.openxmlformats.org/markup-compatibility/2006">
              <mc:Choice xmlns:v="urn:schemas-microsoft-com:vml" Requires="v">
                <p:oleObj spid="_x0000_s35922" name="公式" r:id="rId4" imgW="1800166" imgH="1314360" progId="Equation.3">
                  <p:embed/>
                </p:oleObj>
              </mc:Choice>
              <mc:Fallback>
                <p:oleObj name="公式" r:id="rId4" imgW="1800166" imgH="131436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1504" y="908720"/>
                        <a:ext cx="4032250" cy="2708275"/>
                      </a:xfrm>
                      <a:prstGeom prst="rect">
                        <a:avLst/>
                      </a:prstGeom>
                      <a:solidFill>
                        <a:srgbClr val="FFFFBD"/>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65" name="Object 3"/>
          <p:cNvGraphicFramePr>
            <a:graphicFrameLocks noChangeAspect="1"/>
          </p:cNvGraphicFramePr>
          <p:nvPr>
            <p:extLst>
              <p:ext uri="{D42A27DB-BD31-4B8C-83A1-F6EECF244321}">
                <p14:modId xmlns:p14="http://schemas.microsoft.com/office/powerpoint/2010/main" val="1596897798"/>
              </p:ext>
            </p:extLst>
          </p:nvPr>
        </p:nvGraphicFramePr>
        <p:xfrm>
          <a:off x="7752184" y="980728"/>
          <a:ext cx="2252662" cy="2252662"/>
        </p:xfrm>
        <a:graphic>
          <a:graphicData uri="http://schemas.openxmlformats.org/presentationml/2006/ole">
            <mc:AlternateContent xmlns:mc="http://schemas.openxmlformats.org/markup-compatibility/2006">
              <mc:Choice xmlns:v="urn:schemas-microsoft-com:vml" Requires="v">
                <p:oleObj spid="_x0000_s35923" name="公式" r:id="rId6" imgW="850900" imgH="1066800" progId="Equation.3">
                  <p:embed/>
                </p:oleObj>
              </mc:Choice>
              <mc:Fallback>
                <p:oleObj name="公式" r:id="rId6" imgW="850900" imgH="10668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52184" y="980728"/>
                        <a:ext cx="2252662" cy="2252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66" name="Text Box 1046"/>
          <p:cNvSpPr txBox="1">
            <a:spLocks noChangeArrowheads="1"/>
          </p:cNvSpPr>
          <p:nvPr/>
        </p:nvSpPr>
        <p:spPr bwMode="auto">
          <a:xfrm>
            <a:off x="6168008" y="1916832"/>
            <a:ext cx="1246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其中：</a:t>
            </a:r>
          </a:p>
        </p:txBody>
      </p:sp>
      <p:sp>
        <p:nvSpPr>
          <p:cNvPr id="82972" name="Rectangle 1052"/>
          <p:cNvSpPr>
            <a:spLocks noChangeArrowheads="1"/>
          </p:cNvSpPr>
          <p:nvPr/>
        </p:nvSpPr>
        <p:spPr bwMode="auto">
          <a:xfrm>
            <a:off x="3576513" y="4796135"/>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u="sng" dirty="0">
                <a:solidFill>
                  <a:srgbClr val="0000FF"/>
                </a:solidFill>
              </a:rPr>
              <a:t>介质性能方程</a:t>
            </a:r>
          </a:p>
        </p:txBody>
      </p:sp>
      <p:sp>
        <p:nvSpPr>
          <p:cNvPr id="82973" name="Rectangle 1053"/>
          <p:cNvSpPr>
            <a:spLocks noChangeArrowheads="1"/>
          </p:cNvSpPr>
          <p:nvPr/>
        </p:nvSpPr>
        <p:spPr bwMode="auto">
          <a:xfrm>
            <a:off x="119336" y="3861048"/>
            <a:ext cx="11809312" cy="113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pPr>
            <a:r>
              <a:rPr lang="en-US" altLang="zh-CN" dirty="0"/>
              <a:t>         </a:t>
            </a:r>
            <a:r>
              <a:rPr lang="zh-CN" altLang="en-US" dirty="0"/>
              <a:t>在介质内，上述麦克斯韦方程组尚不完备，还需补充三个描述介质性质的方程式。对于各向同性介质</a:t>
            </a:r>
          </a:p>
        </p:txBody>
      </p:sp>
      <p:grpSp>
        <p:nvGrpSpPr>
          <p:cNvPr id="2" name="Group 1059"/>
          <p:cNvGrpSpPr>
            <a:grpSpLocks/>
          </p:cNvGrpSpPr>
          <p:nvPr/>
        </p:nvGrpSpPr>
        <p:grpSpPr bwMode="auto">
          <a:xfrm>
            <a:off x="7826251" y="6150272"/>
            <a:ext cx="2951162" cy="519113"/>
            <a:chOff x="1927" y="2886"/>
            <a:chExt cx="1859" cy="327"/>
          </a:xfrm>
        </p:grpSpPr>
        <p:graphicFrame>
          <p:nvGraphicFramePr>
            <p:cNvPr id="35855" name="Object 6"/>
            <p:cNvGraphicFramePr>
              <a:graphicFrameLocks noChangeAspect="1"/>
            </p:cNvGraphicFramePr>
            <p:nvPr/>
          </p:nvGraphicFramePr>
          <p:xfrm>
            <a:off x="1927" y="2886"/>
            <a:ext cx="952" cy="327"/>
          </p:xfrm>
          <a:graphic>
            <a:graphicData uri="http://schemas.openxmlformats.org/presentationml/2006/ole">
              <mc:AlternateContent xmlns:mc="http://schemas.openxmlformats.org/markup-compatibility/2006">
                <mc:Choice xmlns:v="urn:schemas-microsoft-com:vml" Requires="v">
                  <p:oleObj spid="_x0000_s35924" name="Equation" r:id="rId8" imgW="482391" imgH="228501" progId="Equation.3">
                    <p:embed/>
                  </p:oleObj>
                </mc:Choice>
                <mc:Fallback>
                  <p:oleObj name="Equation" r:id="rId8" imgW="482391" imgH="228501"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7" y="2886"/>
                          <a:ext cx="952" cy="327"/>
                        </a:xfrm>
                        <a:prstGeom prst="rect">
                          <a:avLst/>
                        </a:prstGeom>
                        <a:solidFill>
                          <a:srgbClr val="FFFFBD"/>
                        </a:solidFill>
                        <a:ln w="254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56" name="Text Box 1054"/>
            <p:cNvSpPr txBox="1">
              <a:spLocks noChangeArrowheads="1"/>
            </p:cNvSpPr>
            <p:nvPr/>
          </p:nvSpPr>
          <p:spPr bwMode="auto">
            <a:xfrm>
              <a:off x="2880" y="2931"/>
              <a:ext cx="9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1800">
                  <a:solidFill>
                    <a:srgbClr val="0000FF"/>
                  </a:solidFill>
                </a:rPr>
                <a:t>（导体）</a:t>
              </a:r>
            </a:p>
          </p:txBody>
        </p:sp>
      </p:grpSp>
      <p:grpSp>
        <p:nvGrpSpPr>
          <p:cNvPr id="3" name="Group 1058"/>
          <p:cNvGrpSpPr>
            <a:grpSpLocks/>
          </p:cNvGrpSpPr>
          <p:nvPr/>
        </p:nvGrpSpPr>
        <p:grpSpPr bwMode="auto">
          <a:xfrm>
            <a:off x="5879976" y="4869160"/>
            <a:ext cx="3024187" cy="503237"/>
            <a:chOff x="2517" y="3294"/>
            <a:chExt cx="1905" cy="317"/>
          </a:xfrm>
        </p:grpSpPr>
        <p:graphicFrame>
          <p:nvGraphicFramePr>
            <p:cNvPr id="35853" name="Object 5"/>
            <p:cNvGraphicFramePr>
              <a:graphicFrameLocks noChangeAspect="1"/>
            </p:cNvGraphicFramePr>
            <p:nvPr/>
          </p:nvGraphicFramePr>
          <p:xfrm>
            <a:off x="2517" y="3294"/>
            <a:ext cx="953" cy="317"/>
          </p:xfrm>
          <a:graphic>
            <a:graphicData uri="http://schemas.openxmlformats.org/presentationml/2006/ole">
              <mc:AlternateContent xmlns:mc="http://schemas.openxmlformats.org/markup-compatibility/2006">
                <mc:Choice xmlns:v="urn:schemas-microsoft-com:vml" Requires="v">
                  <p:oleObj spid="_x0000_s35925" name="Equation" r:id="rId10" imgW="494870" imgH="203024" progId="Equation.3">
                    <p:embed/>
                  </p:oleObj>
                </mc:Choice>
                <mc:Fallback>
                  <p:oleObj name="Equation" r:id="rId10" imgW="494870" imgH="203024"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7" y="3294"/>
                          <a:ext cx="953" cy="317"/>
                        </a:xfrm>
                        <a:prstGeom prst="rect">
                          <a:avLst/>
                        </a:prstGeom>
                        <a:solidFill>
                          <a:srgbClr val="FFFFBD"/>
                        </a:solidFill>
                        <a:ln w="254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54" name="Text Box 1055"/>
            <p:cNvSpPr txBox="1">
              <a:spLocks noChangeArrowheads="1"/>
            </p:cNvSpPr>
            <p:nvPr/>
          </p:nvSpPr>
          <p:spPr bwMode="auto">
            <a:xfrm>
              <a:off x="3515" y="3339"/>
              <a:ext cx="9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1800">
                  <a:solidFill>
                    <a:srgbClr val="0000FF"/>
                  </a:solidFill>
                </a:rPr>
                <a:t>（电介质）</a:t>
              </a:r>
            </a:p>
          </p:txBody>
        </p:sp>
      </p:grpSp>
      <p:grpSp>
        <p:nvGrpSpPr>
          <p:cNvPr id="4" name="Group 1057"/>
          <p:cNvGrpSpPr>
            <a:grpSpLocks/>
          </p:cNvGrpSpPr>
          <p:nvPr/>
        </p:nvGrpSpPr>
        <p:grpSpPr bwMode="auto">
          <a:xfrm>
            <a:off x="6961063" y="5516860"/>
            <a:ext cx="3024188" cy="506412"/>
            <a:chOff x="3243" y="3717"/>
            <a:chExt cx="1905" cy="319"/>
          </a:xfrm>
        </p:grpSpPr>
        <p:graphicFrame>
          <p:nvGraphicFramePr>
            <p:cNvPr id="35851" name="Object 4"/>
            <p:cNvGraphicFramePr>
              <a:graphicFrameLocks noChangeAspect="1"/>
            </p:cNvGraphicFramePr>
            <p:nvPr/>
          </p:nvGraphicFramePr>
          <p:xfrm>
            <a:off x="3243" y="3717"/>
            <a:ext cx="952" cy="319"/>
          </p:xfrm>
          <a:graphic>
            <a:graphicData uri="http://schemas.openxmlformats.org/presentationml/2006/ole">
              <mc:AlternateContent xmlns:mc="http://schemas.openxmlformats.org/markup-compatibility/2006">
                <mc:Choice xmlns:v="urn:schemas-microsoft-com:vml" Requires="v">
                  <p:oleObj spid="_x0000_s35926" name="Equation" r:id="rId12" imgW="545863" imgH="228501" progId="Equation.3">
                    <p:embed/>
                  </p:oleObj>
                </mc:Choice>
                <mc:Fallback>
                  <p:oleObj name="Equation" r:id="rId12" imgW="545863" imgH="228501" progId="Equation.3">
                    <p:embed/>
                    <p:pic>
                      <p:nvPicPr>
                        <p:cNvPr id="0" name="Object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43" y="3717"/>
                          <a:ext cx="952" cy="319"/>
                        </a:xfrm>
                        <a:prstGeom prst="rect">
                          <a:avLst/>
                        </a:prstGeom>
                        <a:solidFill>
                          <a:srgbClr val="FFFFBD"/>
                        </a:solidFill>
                        <a:ln w="254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52" name="Text Box 1056"/>
            <p:cNvSpPr txBox="1">
              <a:spLocks noChangeArrowheads="1"/>
            </p:cNvSpPr>
            <p:nvPr/>
          </p:nvSpPr>
          <p:spPr bwMode="auto">
            <a:xfrm>
              <a:off x="4241" y="3789"/>
              <a:ext cx="9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1800">
                  <a:solidFill>
                    <a:srgbClr val="0000FF"/>
                  </a:solidFill>
                </a:rPr>
                <a:t>（磁介质）</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2964"/>
                                        </p:tgtEl>
                                        <p:attrNameLst>
                                          <p:attrName>style.visibility</p:attrName>
                                        </p:attrNameLst>
                                      </p:cBhvr>
                                      <p:to>
                                        <p:strVal val="visible"/>
                                      </p:to>
                                    </p:set>
                                    <p:animEffect transition="in" filter="wipe(left)">
                                      <p:cBhvr>
                                        <p:cTn id="7" dur="500"/>
                                        <p:tgtEl>
                                          <p:spTgt spid="829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966"/>
                                        </p:tgtEl>
                                        <p:attrNameLst>
                                          <p:attrName>style.visibility</p:attrName>
                                        </p:attrNameLst>
                                      </p:cBhvr>
                                      <p:to>
                                        <p:strVal val="visible"/>
                                      </p:to>
                                    </p:set>
                                    <p:animEffect transition="in" filter="wipe(left)">
                                      <p:cBhvr>
                                        <p:cTn id="12" dur="500"/>
                                        <p:tgtEl>
                                          <p:spTgt spid="829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2965"/>
                                        </p:tgtEl>
                                        <p:attrNameLst>
                                          <p:attrName>style.visibility</p:attrName>
                                        </p:attrNameLst>
                                      </p:cBhvr>
                                      <p:to>
                                        <p:strVal val="visible"/>
                                      </p:to>
                                    </p:set>
                                    <p:animEffect transition="in" filter="wipe(left)">
                                      <p:cBhvr>
                                        <p:cTn id="17" dur="500"/>
                                        <p:tgtEl>
                                          <p:spTgt spid="829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973"/>
                                        </p:tgtEl>
                                        <p:attrNameLst>
                                          <p:attrName>style.visibility</p:attrName>
                                        </p:attrNameLst>
                                      </p:cBhvr>
                                      <p:to>
                                        <p:strVal val="visible"/>
                                      </p:to>
                                    </p:set>
                                    <p:animEffect transition="in" filter="wipe(left)">
                                      <p:cBhvr>
                                        <p:cTn id="22" dur="500"/>
                                        <p:tgtEl>
                                          <p:spTgt spid="8297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2972"/>
                                        </p:tgtEl>
                                        <p:attrNameLst>
                                          <p:attrName>style.visibility</p:attrName>
                                        </p:attrNameLst>
                                      </p:cBhvr>
                                      <p:to>
                                        <p:strVal val="visible"/>
                                      </p:to>
                                    </p:set>
                                    <p:animEffect transition="in" filter="wipe(left)">
                                      <p:cBhvr>
                                        <p:cTn id="27" dur="500"/>
                                        <p:tgtEl>
                                          <p:spTgt spid="829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66" grpId="0" autoUpdateAnimBg="0"/>
      <p:bldP spid="82972" grpId="0"/>
      <p:bldP spid="8297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4" name="Picture 4" descr="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2488" y="828675"/>
            <a:ext cx="1774825"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5" name="Rectangle 5"/>
          <p:cNvSpPr>
            <a:spLocks noChangeArrowheads="1"/>
          </p:cNvSpPr>
          <p:nvPr/>
        </p:nvSpPr>
        <p:spPr bwMode="auto">
          <a:xfrm>
            <a:off x="695325" y="985838"/>
            <a:ext cx="7705725"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20000"/>
              </a:lnSpc>
            </a:pPr>
            <a:r>
              <a:rPr lang="en-US" altLang="zh-CN" sz="1800" dirty="0"/>
              <a:t>        </a:t>
            </a:r>
            <a:r>
              <a:rPr lang="zh-CN" altLang="en-US" sz="1800" dirty="0"/>
              <a:t>詹姆斯</a:t>
            </a:r>
            <a:r>
              <a:rPr lang="en-US" altLang="zh-CN" sz="1800" dirty="0"/>
              <a:t>·</a:t>
            </a:r>
            <a:r>
              <a:rPr lang="zh-CN" altLang="en-US" sz="1800" dirty="0"/>
              <a:t>克拉克</a:t>
            </a:r>
            <a:r>
              <a:rPr lang="en-US" altLang="zh-CN" sz="1800" dirty="0"/>
              <a:t>·</a:t>
            </a:r>
            <a:r>
              <a:rPr lang="zh-CN" altLang="en-US" sz="1800" dirty="0"/>
              <a:t>麦克斯韦是</a:t>
            </a:r>
            <a:r>
              <a:rPr lang="en-US" altLang="zh-CN" sz="1800" dirty="0"/>
              <a:t>19</a:t>
            </a:r>
            <a:r>
              <a:rPr lang="zh-CN" altLang="en-US" sz="1800" dirty="0"/>
              <a:t>世纪英国伟大的物理学家、数学家。麦克斯韦是继法拉第之后，集电磁学大成的伟大科学家。他依据库仑、高斯、安培、法拉第等前人的一系列发现和实验成果，建立了第一个完整的电磁理论体系，不仅科学地预言了电磁波的存在，而且揭示了光、电、磁现象的本质的统一性，完成了物理学的又一次大综合。这一理论自然科学的成果，奠定了现代的电力工业、电子工业和无线电工业的基础。 </a:t>
            </a:r>
          </a:p>
        </p:txBody>
      </p:sp>
      <p:sp>
        <p:nvSpPr>
          <p:cNvPr id="102406" name="Rectangle 6"/>
          <p:cNvSpPr>
            <a:spLocks noChangeArrowheads="1"/>
          </p:cNvSpPr>
          <p:nvPr/>
        </p:nvSpPr>
        <p:spPr bwMode="auto">
          <a:xfrm>
            <a:off x="479425" y="3502025"/>
            <a:ext cx="9937750"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20000"/>
              </a:lnSpc>
            </a:pPr>
            <a:r>
              <a:rPr lang="en-US" altLang="zh-CN" sz="1800"/>
              <a:t>       </a:t>
            </a:r>
            <a:r>
              <a:rPr lang="zh-CN" altLang="en-US" sz="1800"/>
              <a:t>麦克斯韦</a:t>
            </a:r>
            <a:r>
              <a:rPr lang="en-US" altLang="zh-CN" sz="1800"/>
              <a:t>1831</a:t>
            </a:r>
            <a:r>
              <a:rPr lang="zh-CN" altLang="en-US" sz="1800"/>
              <a:t>年</a:t>
            </a:r>
            <a:r>
              <a:rPr lang="en-US" altLang="zh-CN" sz="1800"/>
              <a:t>11</a:t>
            </a:r>
            <a:r>
              <a:rPr lang="zh-CN" altLang="en-US" sz="1800"/>
              <a:t>月</a:t>
            </a:r>
            <a:r>
              <a:rPr lang="en-US" altLang="zh-CN" sz="1800"/>
              <a:t>13</a:t>
            </a:r>
            <a:r>
              <a:rPr lang="zh-CN" altLang="en-US" sz="1800"/>
              <a:t>日生于苏格兰的爱丁堡，自幼聪颖，父亲是个知识渊博的律师，使麦克斯韦从小受到良好的教育。</a:t>
            </a:r>
            <a:r>
              <a:rPr lang="en-US" altLang="zh-CN" sz="1800"/>
              <a:t>1847</a:t>
            </a:r>
            <a:r>
              <a:rPr lang="zh-CN" altLang="en-US" sz="1800"/>
              <a:t>年进入爱丁堡大学学习数学和物理。</a:t>
            </a:r>
            <a:r>
              <a:rPr lang="en-US" altLang="zh-CN" sz="1800"/>
              <a:t>1850</a:t>
            </a:r>
            <a:r>
              <a:rPr lang="zh-CN" altLang="en-US" sz="1800"/>
              <a:t>年转入剑桥大学三一学院数学系学习，毕业留校任职两年。</a:t>
            </a:r>
            <a:r>
              <a:rPr lang="en-US" altLang="zh-CN" sz="1800"/>
              <a:t>1856</a:t>
            </a:r>
            <a:r>
              <a:rPr lang="zh-CN" altLang="en-US" sz="1800"/>
              <a:t>年在苏格兰阿伯丁的马里沙耳任自然哲学教授。</a:t>
            </a:r>
            <a:r>
              <a:rPr lang="en-US" altLang="zh-CN" sz="1800"/>
              <a:t>1860</a:t>
            </a:r>
            <a:r>
              <a:rPr lang="zh-CN" altLang="en-US" sz="1800"/>
              <a:t>年到伦敦国王学院任自然哲学和天文学教授。</a:t>
            </a:r>
            <a:r>
              <a:rPr lang="en-US" altLang="zh-CN" sz="1800"/>
              <a:t>1861</a:t>
            </a:r>
            <a:r>
              <a:rPr lang="zh-CN" altLang="en-US" sz="1800"/>
              <a:t>年选为伦敦皇家学会会员。</a:t>
            </a:r>
            <a:r>
              <a:rPr lang="en-US" altLang="zh-CN" sz="1800"/>
              <a:t>1865</a:t>
            </a:r>
            <a:r>
              <a:rPr lang="zh-CN" altLang="en-US" sz="1800"/>
              <a:t>年春辞去教职回到家乡系统地总结他的关于电磁学的研究成果，完成了电磁场理论的经典巨著</a:t>
            </a:r>
            <a:r>
              <a:rPr lang="en-US" altLang="zh-CN" sz="1800"/>
              <a:t>《</a:t>
            </a:r>
            <a:r>
              <a:rPr lang="zh-CN" altLang="en-US" sz="1800"/>
              <a:t>论电和磁</a:t>
            </a:r>
            <a:r>
              <a:rPr lang="en-US" altLang="zh-CN" sz="1800"/>
              <a:t>》</a:t>
            </a:r>
            <a:r>
              <a:rPr lang="zh-CN" altLang="en-US" sz="1800"/>
              <a:t>，并于</a:t>
            </a:r>
            <a:r>
              <a:rPr lang="en-US" altLang="zh-CN" sz="1800"/>
              <a:t>1873</a:t>
            </a:r>
            <a:r>
              <a:rPr lang="zh-CN" altLang="en-US" sz="1800"/>
              <a:t>年出版，这部巨著的重大意义，完全可以同牛顿的</a:t>
            </a:r>
            <a:r>
              <a:rPr lang="en-US" altLang="zh-CN" sz="1800"/>
              <a:t>《</a:t>
            </a:r>
            <a:r>
              <a:rPr lang="zh-CN" altLang="en-US" sz="1800"/>
              <a:t>数学原理</a:t>
            </a:r>
            <a:r>
              <a:rPr lang="en-US" altLang="zh-CN" sz="1800"/>
              <a:t>》</a:t>
            </a:r>
            <a:r>
              <a:rPr lang="zh-CN" altLang="en-US" sz="1800"/>
              <a:t>和达尔文的</a:t>
            </a:r>
            <a:r>
              <a:rPr lang="en-US" altLang="zh-CN" sz="1800"/>
              <a:t>《</a:t>
            </a:r>
            <a:r>
              <a:rPr lang="zh-CN" altLang="en-US" sz="1800"/>
              <a:t>物种起源</a:t>
            </a:r>
            <a:r>
              <a:rPr lang="en-US" altLang="zh-CN" sz="1800"/>
              <a:t>》</a:t>
            </a:r>
            <a:r>
              <a:rPr lang="zh-CN" altLang="en-US" sz="1800"/>
              <a:t>相比较，它也是人类智慧的结晶。</a:t>
            </a:r>
            <a:r>
              <a:rPr lang="en-US" altLang="zh-CN" sz="1800"/>
              <a:t>1871</a:t>
            </a:r>
            <a:r>
              <a:rPr lang="zh-CN" altLang="en-US" sz="1800"/>
              <a:t>年受聘为剑桥大学新设立的卡文迪什试验物理学教授，负责筹建著名的卡文迪什实验室，</a:t>
            </a:r>
            <a:r>
              <a:rPr lang="en-US" altLang="zh-CN" sz="1800"/>
              <a:t>1874</a:t>
            </a:r>
            <a:r>
              <a:rPr lang="zh-CN" altLang="en-US" sz="1800"/>
              <a:t>年建成后担任这个实验室的第一任主任，直到</a:t>
            </a:r>
            <a:r>
              <a:rPr lang="en-US" altLang="zh-CN" sz="1800"/>
              <a:t>1879</a:t>
            </a:r>
            <a:r>
              <a:rPr lang="zh-CN" altLang="en-US" sz="1800"/>
              <a:t>年</a:t>
            </a:r>
            <a:r>
              <a:rPr lang="en-US" altLang="zh-CN" sz="1800"/>
              <a:t>11</a:t>
            </a:r>
            <a:r>
              <a:rPr lang="zh-CN" altLang="en-US" sz="1800"/>
              <a:t>月</a:t>
            </a:r>
            <a:r>
              <a:rPr lang="en-US" altLang="zh-CN" sz="1800"/>
              <a:t>5</a:t>
            </a:r>
            <a:r>
              <a:rPr lang="zh-CN" altLang="en-US" sz="1800"/>
              <a:t>日在剑桥逝世。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2404"/>
                                        </p:tgtEl>
                                        <p:attrNameLst>
                                          <p:attrName>style.visibility</p:attrName>
                                        </p:attrNameLst>
                                      </p:cBhvr>
                                      <p:to>
                                        <p:strVal val="visible"/>
                                      </p:to>
                                    </p:set>
                                    <p:animEffect transition="in" filter="wipe(left)">
                                      <p:cBhvr>
                                        <p:cTn id="7" dur="500"/>
                                        <p:tgtEl>
                                          <p:spTgt spid="1024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05"/>
                                        </p:tgtEl>
                                        <p:attrNameLst>
                                          <p:attrName>style.visibility</p:attrName>
                                        </p:attrNameLst>
                                      </p:cBhvr>
                                      <p:to>
                                        <p:strVal val="visible"/>
                                      </p:to>
                                    </p:set>
                                    <p:animEffect transition="in" filter="wipe(left)">
                                      <p:cBhvr>
                                        <p:cTn id="12" dur="500"/>
                                        <p:tgtEl>
                                          <p:spTgt spid="1024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06"/>
                                        </p:tgtEl>
                                        <p:attrNameLst>
                                          <p:attrName>style.visibility</p:attrName>
                                        </p:attrNameLst>
                                      </p:cBhvr>
                                      <p:to>
                                        <p:strVal val="visible"/>
                                      </p:to>
                                    </p:set>
                                    <p:animEffect transition="in" filter="wipe(left)">
                                      <p:cBhvr>
                                        <p:cTn id="17" dur="500"/>
                                        <p:tgtEl>
                                          <p:spTgt spid="102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5" grpId="0"/>
      <p:bldP spid="10240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Text Box 4"/>
          <p:cNvSpPr txBox="1">
            <a:spLocks noChangeArrowheads="1"/>
          </p:cNvSpPr>
          <p:nvPr/>
        </p:nvSpPr>
        <p:spPr bwMode="auto">
          <a:xfrm>
            <a:off x="-96688" y="116632"/>
            <a:ext cx="4464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solidFill>
                  <a:srgbClr val="0000FF"/>
                </a:solidFill>
              </a:rPr>
              <a:t>矢量场的通量和散度   高斯定理</a:t>
            </a:r>
          </a:p>
        </p:txBody>
      </p:sp>
      <p:graphicFrame>
        <p:nvGraphicFramePr>
          <p:cNvPr id="93189" name="Object 2"/>
          <p:cNvGraphicFramePr>
            <a:graphicFrameLocks noChangeAspect="1"/>
          </p:cNvGraphicFramePr>
          <p:nvPr>
            <p:extLst>
              <p:ext uri="{D42A27DB-BD31-4B8C-83A1-F6EECF244321}">
                <p14:modId xmlns:p14="http://schemas.microsoft.com/office/powerpoint/2010/main" val="2298602707"/>
              </p:ext>
            </p:extLst>
          </p:nvPr>
        </p:nvGraphicFramePr>
        <p:xfrm>
          <a:off x="4079776" y="2564904"/>
          <a:ext cx="4103688" cy="963612"/>
        </p:xfrm>
        <a:graphic>
          <a:graphicData uri="http://schemas.openxmlformats.org/presentationml/2006/ole">
            <mc:AlternateContent xmlns:mc="http://schemas.openxmlformats.org/markup-compatibility/2006">
              <mc:Choice xmlns:v="urn:schemas-microsoft-com:vml" Requires="v">
                <p:oleObj spid="_x0000_s38057" name="公式" r:id="rId3" imgW="2057400" imgH="482600" progId="Equation.3">
                  <p:embed/>
                </p:oleObj>
              </mc:Choice>
              <mc:Fallback>
                <p:oleObj name="公式" r:id="rId3" imgW="2057400" imgH="482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776" y="2564904"/>
                        <a:ext cx="4103688" cy="963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1" name="Object 3"/>
          <p:cNvGraphicFramePr>
            <a:graphicFrameLocks noChangeAspect="1"/>
          </p:cNvGraphicFramePr>
          <p:nvPr/>
        </p:nvGraphicFramePr>
        <p:xfrm>
          <a:off x="4440238" y="4314825"/>
          <a:ext cx="3319462" cy="576263"/>
        </p:xfrm>
        <a:graphic>
          <a:graphicData uri="http://schemas.openxmlformats.org/presentationml/2006/ole">
            <mc:AlternateContent xmlns:mc="http://schemas.openxmlformats.org/markup-compatibility/2006">
              <mc:Choice xmlns:v="urn:schemas-microsoft-com:vml" Requires="v">
                <p:oleObj spid="_x0000_s38058" name="公式" r:id="rId5" imgW="1434477" imgH="304668" progId="Equation.3">
                  <p:embed/>
                </p:oleObj>
              </mc:Choice>
              <mc:Fallback>
                <p:oleObj name="公式" r:id="rId5" imgW="1434477" imgH="304668"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0238" y="4314825"/>
                        <a:ext cx="3319462"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96" name="Rectangle 12"/>
          <p:cNvSpPr>
            <a:spLocks noChangeArrowheads="1"/>
          </p:cNvSpPr>
          <p:nvPr/>
        </p:nvSpPr>
        <p:spPr bwMode="auto">
          <a:xfrm>
            <a:off x="2454275" y="4314825"/>
            <a:ext cx="1554163" cy="466725"/>
          </a:xfrm>
          <a:prstGeom prst="rect">
            <a:avLst/>
          </a:prstGeom>
          <a:solidFill>
            <a:srgbClr val="99CC00">
              <a:alpha val="38039"/>
            </a:srgbClr>
          </a:solidFill>
          <a:ln w="9525" algn="ctr">
            <a:solidFill>
              <a:srgbClr val="FF0101"/>
            </a:solidFill>
            <a:miter lim="800000"/>
            <a:headEnd/>
            <a:tailEnd/>
          </a:ln>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高斯定理</a:t>
            </a:r>
          </a:p>
        </p:txBody>
      </p:sp>
      <p:graphicFrame>
        <p:nvGraphicFramePr>
          <p:cNvPr id="93198" name="Object 4"/>
          <p:cNvGraphicFramePr>
            <a:graphicFrameLocks noChangeAspect="1"/>
          </p:cNvGraphicFramePr>
          <p:nvPr/>
        </p:nvGraphicFramePr>
        <p:xfrm>
          <a:off x="2640013" y="5611813"/>
          <a:ext cx="4465637" cy="595312"/>
        </p:xfrm>
        <a:graphic>
          <a:graphicData uri="http://schemas.openxmlformats.org/presentationml/2006/ole">
            <mc:AlternateContent xmlns:mc="http://schemas.openxmlformats.org/markup-compatibility/2006">
              <mc:Choice xmlns:v="urn:schemas-microsoft-com:vml" Requires="v">
                <p:oleObj spid="_x0000_s38059" name="公式" r:id="rId7" imgW="2286000" imgH="304800" progId="Equation.3">
                  <p:embed/>
                </p:oleObj>
              </mc:Choice>
              <mc:Fallback>
                <p:oleObj name="公式" r:id="rId7" imgW="2286000" imgH="3048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0013" y="5611813"/>
                        <a:ext cx="4465637"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199" name="Object 5"/>
          <p:cNvGraphicFramePr>
            <a:graphicFrameLocks noChangeAspect="1"/>
          </p:cNvGraphicFramePr>
          <p:nvPr/>
        </p:nvGraphicFramePr>
        <p:xfrm>
          <a:off x="3071813" y="6259513"/>
          <a:ext cx="3671887" cy="625475"/>
        </p:xfrm>
        <a:graphic>
          <a:graphicData uri="http://schemas.openxmlformats.org/presentationml/2006/ole">
            <mc:AlternateContent xmlns:mc="http://schemas.openxmlformats.org/markup-compatibility/2006">
              <mc:Choice xmlns:v="urn:schemas-microsoft-com:vml" Requires="v">
                <p:oleObj spid="_x0000_s38060" name="公式" r:id="rId9" imgW="1688367" imgH="304668" progId="Equation.3">
                  <p:embed/>
                </p:oleObj>
              </mc:Choice>
              <mc:Fallback>
                <p:oleObj name="公式" r:id="rId9" imgW="1688367" imgH="304668"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71813" y="6259513"/>
                        <a:ext cx="3671887"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201" name="Object 6"/>
          <p:cNvGraphicFramePr>
            <a:graphicFrameLocks noChangeAspect="1"/>
          </p:cNvGraphicFramePr>
          <p:nvPr/>
        </p:nvGraphicFramePr>
        <p:xfrm>
          <a:off x="7608888" y="5683250"/>
          <a:ext cx="1511300" cy="500063"/>
        </p:xfrm>
        <a:graphic>
          <a:graphicData uri="http://schemas.openxmlformats.org/presentationml/2006/ole">
            <mc:AlternateContent xmlns:mc="http://schemas.openxmlformats.org/markup-compatibility/2006">
              <mc:Choice xmlns:v="urn:schemas-microsoft-com:vml" Requires="v">
                <p:oleObj spid="_x0000_s38061" name="公式" r:id="rId11" imgW="660113" imgH="241195" progId="Equation.3">
                  <p:embed/>
                </p:oleObj>
              </mc:Choice>
              <mc:Fallback>
                <p:oleObj name="公式" r:id="rId11" imgW="660113" imgH="241195"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08888" y="5683250"/>
                        <a:ext cx="1511300" cy="500063"/>
                      </a:xfrm>
                      <a:prstGeom prst="rect">
                        <a:avLst/>
                      </a:prstGeom>
                      <a:solidFill>
                        <a:srgbClr val="FFFF99"/>
                      </a:solidFill>
                      <a:ln w="254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202" name="Object 7"/>
          <p:cNvGraphicFramePr>
            <a:graphicFrameLocks noChangeAspect="1"/>
          </p:cNvGraphicFramePr>
          <p:nvPr/>
        </p:nvGraphicFramePr>
        <p:xfrm>
          <a:off x="7824788" y="6308725"/>
          <a:ext cx="1152525" cy="444500"/>
        </p:xfrm>
        <a:graphic>
          <a:graphicData uri="http://schemas.openxmlformats.org/presentationml/2006/ole">
            <mc:AlternateContent xmlns:mc="http://schemas.openxmlformats.org/markup-compatibility/2006">
              <mc:Choice xmlns:v="urn:schemas-microsoft-com:vml" Requires="v">
                <p:oleObj spid="_x0000_s38062" name="公式" r:id="rId13" imgW="583947" imgH="228501" progId="Equation.3">
                  <p:embed/>
                </p:oleObj>
              </mc:Choice>
              <mc:Fallback>
                <p:oleObj name="公式" r:id="rId13" imgW="583947" imgH="228501"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24788" y="6308725"/>
                        <a:ext cx="1152525" cy="444500"/>
                      </a:xfrm>
                      <a:prstGeom prst="rect">
                        <a:avLst/>
                      </a:prstGeom>
                      <a:solidFill>
                        <a:srgbClr val="FFFF99"/>
                      </a:solidFill>
                      <a:ln w="254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35"/>
          <p:cNvGrpSpPr>
            <a:grpSpLocks/>
          </p:cNvGrpSpPr>
          <p:nvPr/>
        </p:nvGrpSpPr>
        <p:grpSpPr bwMode="auto">
          <a:xfrm>
            <a:off x="10416480" y="1484784"/>
            <a:ext cx="1511300" cy="1511300"/>
            <a:chOff x="4105" y="663"/>
            <a:chExt cx="952" cy="952"/>
          </a:xfrm>
        </p:grpSpPr>
        <p:sp>
          <p:nvSpPr>
            <p:cNvPr id="37910" name="Oval 29"/>
            <p:cNvSpPr>
              <a:spLocks noChangeArrowheads="1"/>
            </p:cNvSpPr>
            <p:nvPr/>
          </p:nvSpPr>
          <p:spPr bwMode="auto">
            <a:xfrm>
              <a:off x="4105" y="663"/>
              <a:ext cx="952" cy="952"/>
            </a:xfrm>
            <a:prstGeom prst="ellipse">
              <a:avLst/>
            </a:prstGeom>
            <a:gradFill rotWithShape="1">
              <a:gsLst>
                <a:gs pos="0">
                  <a:srgbClr val="33CCCC"/>
                </a:gs>
                <a:gs pos="100000">
                  <a:srgbClr val="185E5E"/>
                </a:gs>
              </a:gsLst>
              <a:path path="shape">
                <a:fillToRect l="50000" t="50000" r="50000" b="50000"/>
              </a:path>
            </a:gradFill>
            <a:ln w="1587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7911" name="Oval 30"/>
            <p:cNvSpPr>
              <a:spLocks noChangeArrowheads="1"/>
            </p:cNvSpPr>
            <p:nvPr/>
          </p:nvSpPr>
          <p:spPr bwMode="auto">
            <a:xfrm rot="2137542">
              <a:off x="4694" y="840"/>
              <a:ext cx="181" cy="91"/>
            </a:xfrm>
            <a:prstGeom prst="ellipse">
              <a:avLst/>
            </a:prstGeom>
            <a:solidFill>
              <a:srgbClr val="FF99CC"/>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37912" name="Object 12"/>
            <p:cNvGraphicFramePr>
              <a:graphicFrameLocks noChangeAspect="1"/>
            </p:cNvGraphicFramePr>
            <p:nvPr/>
          </p:nvGraphicFramePr>
          <p:xfrm>
            <a:off x="4558" y="709"/>
            <a:ext cx="181" cy="141"/>
          </p:xfrm>
          <a:graphic>
            <a:graphicData uri="http://schemas.openxmlformats.org/presentationml/2006/ole">
              <mc:AlternateContent xmlns:mc="http://schemas.openxmlformats.org/markup-compatibility/2006">
                <mc:Choice xmlns:v="urn:schemas-microsoft-com:vml" Requires="v">
                  <p:oleObj spid="_x0000_s38063" name="公式" r:id="rId15" imgW="209623" imgH="162000" progId="Equation.3">
                    <p:embed/>
                  </p:oleObj>
                </mc:Choice>
                <mc:Fallback>
                  <p:oleObj name="公式" r:id="rId15" imgW="209623" imgH="162000"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58" y="709"/>
                          <a:ext cx="181" cy="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13" name="Line 34"/>
            <p:cNvSpPr>
              <a:spLocks noChangeShapeType="1"/>
            </p:cNvSpPr>
            <p:nvPr/>
          </p:nvSpPr>
          <p:spPr bwMode="auto">
            <a:xfrm flipV="1">
              <a:off x="4784" y="773"/>
              <a:ext cx="84" cy="113"/>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93221" name="Object 8"/>
          <p:cNvGraphicFramePr>
            <a:graphicFrameLocks noChangeAspect="1"/>
          </p:cNvGraphicFramePr>
          <p:nvPr>
            <p:extLst>
              <p:ext uri="{D42A27DB-BD31-4B8C-83A1-F6EECF244321}">
                <p14:modId xmlns:p14="http://schemas.microsoft.com/office/powerpoint/2010/main" val="3572372732"/>
              </p:ext>
            </p:extLst>
          </p:nvPr>
        </p:nvGraphicFramePr>
        <p:xfrm>
          <a:off x="4511824" y="1340768"/>
          <a:ext cx="1873250" cy="608013"/>
        </p:xfrm>
        <a:graphic>
          <a:graphicData uri="http://schemas.openxmlformats.org/presentationml/2006/ole">
            <mc:AlternateContent xmlns:mc="http://schemas.openxmlformats.org/markup-compatibility/2006">
              <mc:Choice xmlns:v="urn:schemas-microsoft-com:vml" Requires="v">
                <p:oleObj spid="_x0000_s38064" name="公式" r:id="rId17" imgW="939392" imgH="304668" progId="Equation.3">
                  <p:embed/>
                </p:oleObj>
              </mc:Choice>
              <mc:Fallback>
                <p:oleObj name="公式" r:id="rId17" imgW="939392" imgH="304668" progId="Equation.3">
                  <p:embed/>
                  <p:pic>
                    <p:nvPicPr>
                      <p:cNvPr id="0"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11824" y="1340768"/>
                        <a:ext cx="1873250"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39"/>
          <p:cNvGrpSpPr>
            <a:grpSpLocks/>
          </p:cNvGrpSpPr>
          <p:nvPr/>
        </p:nvGrpSpPr>
        <p:grpSpPr bwMode="auto">
          <a:xfrm>
            <a:off x="-456728" y="764704"/>
            <a:ext cx="11953328" cy="830262"/>
            <a:chOff x="385" y="482"/>
            <a:chExt cx="5035" cy="598"/>
          </a:xfrm>
        </p:grpSpPr>
        <p:sp>
          <p:nvSpPr>
            <p:cNvPr id="37908" name="Text Box 36"/>
            <p:cNvSpPr txBox="1">
              <a:spLocks noChangeArrowheads="1"/>
            </p:cNvSpPr>
            <p:nvPr/>
          </p:nvSpPr>
          <p:spPr bwMode="auto">
            <a:xfrm>
              <a:off x="385" y="482"/>
              <a:ext cx="5035"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       </a:t>
              </a:r>
              <a:r>
                <a:rPr lang="zh-CN" altLang="en-US"/>
                <a:t>令</a:t>
              </a:r>
              <a:r>
                <a:rPr lang="en-US" altLang="zh-CN" i="1"/>
                <a:t>S</a:t>
              </a:r>
              <a:r>
                <a:rPr lang="zh-CN" altLang="en-US"/>
                <a:t>为一闭合曲面，它包含的体积为⊿</a:t>
              </a:r>
              <a:r>
                <a:rPr lang="en-US" altLang="zh-CN" i="1"/>
                <a:t>V</a:t>
              </a:r>
              <a:r>
                <a:rPr lang="zh-CN" altLang="en-US"/>
                <a:t>，矢量     在闭合曲面</a:t>
              </a:r>
              <a:r>
                <a:rPr lang="en-US" altLang="zh-CN" i="1"/>
                <a:t>S</a:t>
              </a:r>
              <a:r>
                <a:rPr lang="zh-CN" altLang="en-US"/>
                <a:t>上的通量为：</a:t>
              </a:r>
            </a:p>
          </p:txBody>
        </p:sp>
        <p:graphicFrame>
          <p:nvGraphicFramePr>
            <p:cNvPr id="37909" name="Object 11"/>
            <p:cNvGraphicFramePr>
              <a:graphicFrameLocks noChangeAspect="1"/>
            </p:cNvGraphicFramePr>
            <p:nvPr>
              <p:extLst>
                <p:ext uri="{D42A27DB-BD31-4B8C-83A1-F6EECF244321}">
                  <p14:modId xmlns:p14="http://schemas.microsoft.com/office/powerpoint/2010/main" val="2270707626"/>
                </p:ext>
              </p:extLst>
            </p:nvPr>
          </p:nvGraphicFramePr>
          <p:xfrm>
            <a:off x="3236" y="482"/>
            <a:ext cx="227" cy="262"/>
          </p:xfrm>
          <a:graphic>
            <a:graphicData uri="http://schemas.openxmlformats.org/presentationml/2006/ole">
              <mc:AlternateContent xmlns:mc="http://schemas.openxmlformats.org/markup-compatibility/2006">
                <mc:Choice xmlns:v="urn:schemas-microsoft-com:vml" Requires="v">
                  <p:oleObj spid="_x0000_s38065" name="公式" r:id="rId19" imgW="164957" imgH="190335" progId="Equation.3">
                    <p:embed/>
                  </p:oleObj>
                </mc:Choice>
                <mc:Fallback>
                  <p:oleObj name="公式" r:id="rId19" imgW="164957" imgH="190335" progId="Equation.3">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36" y="482"/>
                          <a:ext cx="227"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44"/>
          <p:cNvGrpSpPr>
            <a:grpSpLocks/>
          </p:cNvGrpSpPr>
          <p:nvPr/>
        </p:nvGrpSpPr>
        <p:grpSpPr bwMode="auto">
          <a:xfrm>
            <a:off x="119336" y="1844825"/>
            <a:ext cx="10225136" cy="1130301"/>
            <a:chOff x="431" y="981"/>
            <a:chExt cx="4037" cy="712"/>
          </a:xfrm>
        </p:grpSpPr>
        <p:sp>
          <p:nvSpPr>
            <p:cNvPr id="37906" name="Text Box 41"/>
            <p:cNvSpPr txBox="1">
              <a:spLocks noChangeArrowheads="1"/>
            </p:cNvSpPr>
            <p:nvPr/>
          </p:nvSpPr>
          <p:spPr bwMode="auto">
            <a:xfrm>
              <a:off x="431" y="981"/>
              <a:ext cx="4037"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en-US" altLang="zh-CN" dirty="0"/>
                <a:t>       </a:t>
              </a:r>
              <a:r>
                <a:rPr lang="zh-CN" altLang="en-US" dirty="0"/>
                <a:t>当⊿</a:t>
              </a:r>
              <a:r>
                <a:rPr lang="en-US" altLang="zh-CN" i="1" dirty="0"/>
                <a:t>V</a:t>
              </a:r>
              <a:r>
                <a:rPr lang="en-US" altLang="zh-CN" dirty="0"/>
                <a:t>→0</a:t>
              </a:r>
              <a:r>
                <a:rPr lang="zh-CN" altLang="en-US" dirty="0"/>
                <a:t>时，曲面</a:t>
              </a:r>
              <a:r>
                <a:rPr lang="en-US" altLang="zh-CN" i="1" dirty="0"/>
                <a:t>S </a:t>
              </a:r>
              <a:r>
                <a:rPr lang="zh-CN" altLang="en-US" dirty="0"/>
                <a:t>逐渐缩小到空间</a:t>
              </a:r>
              <a:r>
                <a:rPr lang="en-US" altLang="zh-CN" i="1" dirty="0"/>
                <a:t>P </a:t>
              </a:r>
              <a:r>
                <a:rPr lang="zh-CN" altLang="en-US" dirty="0"/>
                <a:t>点，定义</a:t>
              </a:r>
              <a:r>
                <a:rPr lang="el-GR" altLang="zh-CN" dirty="0">
                  <a:cs typeface="Times New Roman" panose="02020603050405020304" pitchFamily="18" charset="0"/>
                </a:rPr>
                <a:t>Φ</a:t>
              </a:r>
              <a:r>
                <a:rPr lang="en-US" altLang="zh-CN" i="1" baseline="-25000" dirty="0">
                  <a:cs typeface="Times New Roman" panose="02020603050405020304" pitchFamily="18" charset="0"/>
                </a:rPr>
                <a:t>A</a:t>
              </a:r>
              <a:r>
                <a:rPr lang="zh-CN" altLang="en-US" dirty="0">
                  <a:cs typeface="Times New Roman" panose="02020603050405020304" pitchFamily="18" charset="0"/>
                </a:rPr>
                <a:t>与</a:t>
              </a:r>
              <a:r>
                <a:rPr lang="zh-CN" altLang="en-US" dirty="0"/>
                <a:t>⊿</a:t>
              </a:r>
              <a:r>
                <a:rPr lang="en-US" altLang="zh-CN" i="1" dirty="0"/>
                <a:t>V</a:t>
              </a:r>
              <a:r>
                <a:rPr lang="en-US" altLang="zh-CN" dirty="0"/>
                <a:t> </a:t>
              </a:r>
              <a:r>
                <a:rPr lang="zh-CN" altLang="en-US" dirty="0"/>
                <a:t>之比的极限值为矢量场    在</a:t>
              </a:r>
              <a:r>
                <a:rPr lang="en-US" altLang="zh-CN" i="1" dirty="0"/>
                <a:t>P</a:t>
              </a:r>
              <a:r>
                <a:rPr lang="zh-CN" altLang="en-US" dirty="0"/>
                <a:t>点的</a:t>
              </a:r>
              <a:r>
                <a:rPr lang="zh-CN" altLang="en-US" dirty="0">
                  <a:solidFill>
                    <a:srgbClr val="0000FF"/>
                  </a:solidFill>
                </a:rPr>
                <a:t>散度</a:t>
              </a:r>
              <a:r>
                <a:rPr lang="zh-CN" altLang="en-US" dirty="0"/>
                <a:t>。</a:t>
              </a:r>
            </a:p>
          </p:txBody>
        </p:sp>
        <p:graphicFrame>
          <p:nvGraphicFramePr>
            <p:cNvPr id="37907" name="Object 10"/>
            <p:cNvGraphicFramePr>
              <a:graphicFrameLocks noChangeAspect="1"/>
            </p:cNvGraphicFramePr>
            <p:nvPr>
              <p:extLst>
                <p:ext uri="{D42A27DB-BD31-4B8C-83A1-F6EECF244321}">
                  <p14:modId xmlns:p14="http://schemas.microsoft.com/office/powerpoint/2010/main" val="1636634471"/>
                </p:ext>
              </p:extLst>
            </p:nvPr>
          </p:nvGraphicFramePr>
          <p:xfrm>
            <a:off x="914" y="1389"/>
            <a:ext cx="227" cy="229"/>
          </p:xfrm>
          <a:graphic>
            <a:graphicData uri="http://schemas.openxmlformats.org/presentationml/2006/ole">
              <mc:AlternateContent xmlns:mc="http://schemas.openxmlformats.org/markup-compatibility/2006">
                <mc:Choice xmlns:v="urn:schemas-microsoft-com:vml" Requires="v">
                  <p:oleObj spid="_x0000_s38066" name="公式" r:id="rId21" imgW="164957" imgH="190335" progId="Equation.3">
                    <p:embed/>
                  </p:oleObj>
                </mc:Choice>
                <mc:Fallback>
                  <p:oleObj name="公式" r:id="rId21" imgW="164957" imgH="190335" progId="Equation.3">
                    <p:embed/>
                    <p:pic>
                      <p:nvPicPr>
                        <p:cNvPr id="0" name="Object 1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14" y="1389"/>
                          <a:ext cx="227"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48"/>
          <p:cNvGrpSpPr>
            <a:grpSpLocks/>
          </p:cNvGrpSpPr>
          <p:nvPr/>
        </p:nvGrpSpPr>
        <p:grpSpPr bwMode="auto">
          <a:xfrm>
            <a:off x="623392" y="3573016"/>
            <a:ext cx="7561262" cy="457200"/>
            <a:chOff x="612" y="2190"/>
            <a:chExt cx="4763" cy="288"/>
          </a:xfrm>
        </p:grpSpPr>
        <p:sp>
          <p:nvSpPr>
            <p:cNvPr id="37904" name="Text Box 46"/>
            <p:cNvSpPr txBox="1">
              <a:spLocks noChangeArrowheads="1"/>
            </p:cNvSpPr>
            <p:nvPr/>
          </p:nvSpPr>
          <p:spPr bwMode="auto">
            <a:xfrm>
              <a:off x="612" y="2190"/>
              <a:ext cx="47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solidFill>
                    <a:srgbClr val="0000FF"/>
                  </a:solidFill>
                </a:rPr>
                <a:t>物理意义：</a:t>
              </a:r>
              <a:r>
                <a:rPr lang="zh-CN" altLang="en-US" dirty="0"/>
                <a:t>矢量场    在</a:t>
              </a:r>
              <a:r>
                <a:rPr lang="en-US" altLang="zh-CN" i="1" dirty="0"/>
                <a:t>P </a:t>
              </a:r>
              <a:r>
                <a:rPr lang="zh-CN" altLang="en-US" dirty="0"/>
                <a:t>点附近单位体积向外的通量。</a:t>
              </a:r>
            </a:p>
          </p:txBody>
        </p:sp>
        <p:graphicFrame>
          <p:nvGraphicFramePr>
            <p:cNvPr id="37905" name="Object 9"/>
            <p:cNvGraphicFramePr>
              <a:graphicFrameLocks noChangeAspect="1"/>
            </p:cNvGraphicFramePr>
            <p:nvPr/>
          </p:nvGraphicFramePr>
          <p:xfrm>
            <a:off x="2200" y="2205"/>
            <a:ext cx="227" cy="229"/>
          </p:xfrm>
          <a:graphic>
            <a:graphicData uri="http://schemas.openxmlformats.org/presentationml/2006/ole">
              <mc:AlternateContent xmlns:mc="http://schemas.openxmlformats.org/markup-compatibility/2006">
                <mc:Choice xmlns:v="urn:schemas-microsoft-com:vml" Requires="v">
                  <p:oleObj spid="_x0000_s38067" name="公式" r:id="rId23" imgW="164957" imgH="190335" progId="Equation.3">
                    <p:embed/>
                  </p:oleObj>
                </mc:Choice>
                <mc:Fallback>
                  <p:oleObj name="公式" r:id="rId23" imgW="164957" imgH="190335" progId="Equation.3">
                    <p:embed/>
                    <p:pic>
                      <p:nvPicPr>
                        <p:cNvPr id="0" name="Object 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00" y="2205"/>
                          <a:ext cx="227"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3233" name="Text Box 49"/>
          <p:cNvSpPr txBox="1">
            <a:spLocks noChangeArrowheads="1"/>
          </p:cNvSpPr>
          <p:nvPr/>
        </p:nvSpPr>
        <p:spPr bwMode="auto">
          <a:xfrm>
            <a:off x="119336" y="4941168"/>
            <a:ext cx="92895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000" dirty="0"/>
              <a:t>        </a:t>
            </a:r>
            <a:r>
              <a:rPr lang="zh-CN" altLang="en-US" sz="2000" dirty="0"/>
              <a:t>矢量场通过任意闭合曲面</a:t>
            </a:r>
            <a:r>
              <a:rPr lang="en-US" altLang="zh-CN" sz="2000" dirty="0"/>
              <a:t>S</a:t>
            </a:r>
            <a:r>
              <a:rPr lang="zh-CN" altLang="en-US" sz="2000" dirty="0"/>
              <a:t>的通量等于它所包围的体积内散度的积分。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188"/>
                                        </p:tgtEl>
                                        <p:attrNameLst>
                                          <p:attrName>style.visibility</p:attrName>
                                        </p:attrNameLst>
                                      </p:cBhvr>
                                      <p:to>
                                        <p:strVal val="visible"/>
                                      </p:to>
                                    </p:set>
                                    <p:animEffect transition="in" filter="wipe(left)">
                                      <p:cBhvr>
                                        <p:cTn id="7" dur="500"/>
                                        <p:tgtEl>
                                          <p:spTgt spid="931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3221"/>
                                        </p:tgtEl>
                                        <p:attrNameLst>
                                          <p:attrName>style.visibility</p:attrName>
                                        </p:attrNameLst>
                                      </p:cBhvr>
                                      <p:to>
                                        <p:strVal val="visible"/>
                                      </p:to>
                                    </p:set>
                                    <p:animEffect transition="in" filter="wipe(left)">
                                      <p:cBhvr>
                                        <p:cTn id="22" dur="500"/>
                                        <p:tgtEl>
                                          <p:spTgt spid="932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3189"/>
                                        </p:tgtEl>
                                        <p:attrNameLst>
                                          <p:attrName>style.visibility</p:attrName>
                                        </p:attrNameLst>
                                      </p:cBhvr>
                                      <p:to>
                                        <p:strVal val="visible"/>
                                      </p:to>
                                    </p:set>
                                    <p:animEffect transition="in" filter="wipe(left)">
                                      <p:cBhvr>
                                        <p:cTn id="32" dur="500"/>
                                        <p:tgtEl>
                                          <p:spTgt spid="931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3196"/>
                                        </p:tgtEl>
                                        <p:attrNameLst>
                                          <p:attrName>style.visibility</p:attrName>
                                        </p:attrNameLst>
                                      </p:cBhvr>
                                      <p:to>
                                        <p:strVal val="visible"/>
                                      </p:to>
                                    </p:set>
                                    <p:animEffect transition="in" filter="wipe(left)">
                                      <p:cBhvr>
                                        <p:cTn id="42" dur="500"/>
                                        <p:tgtEl>
                                          <p:spTgt spid="9319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3191"/>
                                        </p:tgtEl>
                                        <p:attrNameLst>
                                          <p:attrName>style.visibility</p:attrName>
                                        </p:attrNameLst>
                                      </p:cBhvr>
                                      <p:to>
                                        <p:strVal val="visible"/>
                                      </p:to>
                                    </p:set>
                                    <p:animEffect transition="in" filter="wipe(left)">
                                      <p:cBhvr>
                                        <p:cTn id="47" dur="500"/>
                                        <p:tgtEl>
                                          <p:spTgt spid="9319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93233">
                                            <p:txEl>
                                              <p:pRg st="0" end="0"/>
                                            </p:txEl>
                                          </p:spTgt>
                                        </p:tgtEl>
                                        <p:attrNameLst>
                                          <p:attrName>style.visibility</p:attrName>
                                        </p:attrNameLst>
                                      </p:cBhvr>
                                      <p:to>
                                        <p:strVal val="visible"/>
                                      </p:to>
                                    </p:set>
                                    <p:animEffect transition="in" filter="wipe(left)">
                                      <p:cBhvr>
                                        <p:cTn id="52" dur="500"/>
                                        <p:tgtEl>
                                          <p:spTgt spid="93233">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93198"/>
                                        </p:tgtEl>
                                        <p:attrNameLst>
                                          <p:attrName>style.visibility</p:attrName>
                                        </p:attrNameLst>
                                      </p:cBhvr>
                                      <p:to>
                                        <p:strVal val="visible"/>
                                      </p:to>
                                    </p:set>
                                    <p:animEffect transition="in" filter="wipe(left)">
                                      <p:cBhvr>
                                        <p:cTn id="57" dur="500"/>
                                        <p:tgtEl>
                                          <p:spTgt spid="9319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93201"/>
                                        </p:tgtEl>
                                        <p:attrNameLst>
                                          <p:attrName>style.visibility</p:attrName>
                                        </p:attrNameLst>
                                      </p:cBhvr>
                                      <p:to>
                                        <p:strVal val="visible"/>
                                      </p:to>
                                    </p:set>
                                    <p:animEffect transition="in" filter="wipe(left)">
                                      <p:cBhvr>
                                        <p:cTn id="62" dur="500"/>
                                        <p:tgtEl>
                                          <p:spTgt spid="9320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93199"/>
                                        </p:tgtEl>
                                        <p:attrNameLst>
                                          <p:attrName>style.visibility</p:attrName>
                                        </p:attrNameLst>
                                      </p:cBhvr>
                                      <p:to>
                                        <p:strVal val="visible"/>
                                      </p:to>
                                    </p:set>
                                    <p:animEffect transition="in" filter="wipe(left)">
                                      <p:cBhvr>
                                        <p:cTn id="67" dur="500"/>
                                        <p:tgtEl>
                                          <p:spTgt spid="9319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93202"/>
                                        </p:tgtEl>
                                        <p:attrNameLst>
                                          <p:attrName>style.visibility</p:attrName>
                                        </p:attrNameLst>
                                      </p:cBhvr>
                                      <p:to>
                                        <p:strVal val="visible"/>
                                      </p:to>
                                    </p:set>
                                    <p:animEffect transition="in" filter="wipe(left)">
                                      <p:cBhvr>
                                        <p:cTn id="72" dur="500"/>
                                        <p:tgtEl>
                                          <p:spTgt spid="93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p:bldP spid="9319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212" name="Object 2" descr="纸莎草纸"/>
          <p:cNvGraphicFramePr>
            <a:graphicFrameLocks noChangeAspect="1"/>
          </p:cNvGraphicFramePr>
          <p:nvPr>
            <p:extLst>
              <p:ext uri="{D42A27DB-BD31-4B8C-83A1-F6EECF244321}">
                <p14:modId xmlns:p14="http://schemas.microsoft.com/office/powerpoint/2010/main" val="395568142"/>
              </p:ext>
            </p:extLst>
          </p:nvPr>
        </p:nvGraphicFramePr>
        <p:xfrm>
          <a:off x="4655840" y="3717032"/>
          <a:ext cx="3438525" cy="622300"/>
        </p:xfrm>
        <a:graphic>
          <a:graphicData uri="http://schemas.openxmlformats.org/presentationml/2006/ole">
            <mc:AlternateContent xmlns:mc="http://schemas.openxmlformats.org/markup-compatibility/2006">
              <mc:Choice xmlns:v="urn:schemas-microsoft-com:vml" Requires="v">
                <p:oleObj spid="_x0000_s39108" name="公式" r:id="rId3" imgW="1485900" imgH="292100" progId="Equation.3">
                  <p:embed/>
                </p:oleObj>
              </mc:Choice>
              <mc:Fallback>
                <p:oleObj name="公式" r:id="rId3" imgW="1485900" imgH="292100" progId="Equation.3">
                  <p:embed/>
                  <p:pic>
                    <p:nvPicPr>
                      <p:cNvPr id="0" name="Object 2" descr="纸莎草纸"/>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5840" y="3717032"/>
                        <a:ext cx="3438525" cy="622300"/>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214" name="Text Box 6"/>
          <p:cNvSpPr txBox="1">
            <a:spLocks noChangeArrowheads="1"/>
          </p:cNvSpPr>
          <p:nvPr/>
        </p:nvSpPr>
        <p:spPr bwMode="auto">
          <a:xfrm>
            <a:off x="119336" y="116632"/>
            <a:ext cx="6192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solidFill>
                  <a:srgbClr val="0000FF"/>
                </a:solidFill>
              </a:rPr>
              <a:t>矢量场的环流和旋度   斯托克斯定理</a:t>
            </a:r>
          </a:p>
        </p:txBody>
      </p:sp>
      <p:graphicFrame>
        <p:nvGraphicFramePr>
          <p:cNvPr id="94217" name="Object 3"/>
          <p:cNvGraphicFramePr>
            <a:graphicFrameLocks noChangeAspect="1"/>
          </p:cNvGraphicFramePr>
          <p:nvPr/>
        </p:nvGraphicFramePr>
        <p:xfrm>
          <a:off x="7802563" y="5864225"/>
          <a:ext cx="1965325" cy="788988"/>
        </p:xfrm>
        <a:graphic>
          <a:graphicData uri="http://schemas.openxmlformats.org/presentationml/2006/ole">
            <mc:AlternateContent xmlns:mc="http://schemas.openxmlformats.org/markup-compatibility/2006">
              <mc:Choice xmlns:v="urn:schemas-microsoft-com:vml" Requires="v">
                <p:oleObj spid="_x0000_s39109" name="公式" r:id="rId6" imgW="1104900" imgH="444500" progId="Equation.3">
                  <p:embed/>
                </p:oleObj>
              </mc:Choice>
              <mc:Fallback>
                <p:oleObj name="公式" r:id="rId6" imgW="1104900" imgH="4445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02563" y="5864225"/>
                        <a:ext cx="1965325" cy="788988"/>
                      </a:xfrm>
                      <a:prstGeom prst="rect">
                        <a:avLst/>
                      </a:prstGeom>
                      <a:solidFill>
                        <a:srgbClr val="FFFF99"/>
                      </a:solidFill>
                      <a:ln w="254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18" name="Object 4"/>
          <p:cNvGraphicFramePr>
            <a:graphicFrameLocks noChangeAspect="1"/>
          </p:cNvGraphicFramePr>
          <p:nvPr/>
        </p:nvGraphicFramePr>
        <p:xfrm>
          <a:off x="8012113" y="4994275"/>
          <a:ext cx="1539875" cy="762000"/>
        </p:xfrm>
        <a:graphic>
          <a:graphicData uri="http://schemas.openxmlformats.org/presentationml/2006/ole">
            <mc:AlternateContent xmlns:mc="http://schemas.openxmlformats.org/markup-compatibility/2006">
              <mc:Choice xmlns:v="urn:schemas-microsoft-com:vml" Requires="v">
                <p:oleObj spid="_x0000_s39110" name="公式" r:id="rId8" imgW="990170" imgH="444307" progId="Equation.3">
                  <p:embed/>
                </p:oleObj>
              </mc:Choice>
              <mc:Fallback>
                <p:oleObj name="公式" r:id="rId8" imgW="990170" imgH="444307"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12113" y="4994275"/>
                        <a:ext cx="1539875" cy="762000"/>
                      </a:xfrm>
                      <a:prstGeom prst="rect">
                        <a:avLst/>
                      </a:prstGeom>
                      <a:solidFill>
                        <a:srgbClr val="FFFF99"/>
                      </a:solidFill>
                      <a:ln w="254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20" name="Object 5"/>
          <p:cNvGraphicFramePr>
            <a:graphicFrameLocks noChangeAspect="1"/>
          </p:cNvGraphicFramePr>
          <p:nvPr/>
        </p:nvGraphicFramePr>
        <p:xfrm>
          <a:off x="2012950" y="5864225"/>
          <a:ext cx="5595938" cy="877888"/>
        </p:xfrm>
        <a:graphic>
          <a:graphicData uri="http://schemas.openxmlformats.org/presentationml/2006/ole">
            <mc:AlternateContent xmlns:mc="http://schemas.openxmlformats.org/markup-compatibility/2006">
              <mc:Choice xmlns:v="urn:schemas-microsoft-com:vml" Requires="v">
                <p:oleObj spid="_x0000_s39111" name="公式" r:id="rId10" imgW="2832100" imgH="444500" progId="Equation.3">
                  <p:embed/>
                </p:oleObj>
              </mc:Choice>
              <mc:Fallback>
                <p:oleObj name="公式" r:id="rId10" imgW="2832100" imgH="44450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12950" y="5864225"/>
                        <a:ext cx="5595938" cy="87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24"/>
          <p:cNvGrpSpPr>
            <a:grpSpLocks/>
          </p:cNvGrpSpPr>
          <p:nvPr/>
        </p:nvGrpSpPr>
        <p:grpSpPr bwMode="auto">
          <a:xfrm>
            <a:off x="191344" y="764704"/>
            <a:ext cx="11953328" cy="830263"/>
            <a:chOff x="385" y="482"/>
            <a:chExt cx="5035" cy="598"/>
          </a:xfrm>
        </p:grpSpPr>
        <p:sp>
          <p:nvSpPr>
            <p:cNvPr id="38937" name="Text Box 25"/>
            <p:cNvSpPr txBox="1">
              <a:spLocks noChangeArrowheads="1"/>
            </p:cNvSpPr>
            <p:nvPr/>
          </p:nvSpPr>
          <p:spPr bwMode="auto">
            <a:xfrm>
              <a:off x="385" y="482"/>
              <a:ext cx="5035"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dirty="0"/>
                <a:t>       </a:t>
              </a:r>
              <a:r>
                <a:rPr lang="zh-CN" altLang="en-US" dirty="0"/>
                <a:t>令</a:t>
              </a:r>
              <a:r>
                <a:rPr lang="en-US" altLang="zh-CN" i="1" dirty="0"/>
                <a:t>L</a:t>
              </a:r>
              <a:r>
                <a:rPr lang="zh-CN" altLang="en-US" dirty="0"/>
                <a:t>为一闭合回路，它包围的面积为⊿</a:t>
              </a:r>
              <a:r>
                <a:rPr lang="en-US" altLang="zh-CN" i="1" dirty="0"/>
                <a:t>S</a:t>
              </a:r>
              <a:r>
                <a:rPr lang="zh-CN" altLang="en-US" dirty="0"/>
                <a:t>，矢量     在闭合回路</a:t>
              </a:r>
              <a:r>
                <a:rPr lang="en-US" altLang="zh-CN" i="1" dirty="0"/>
                <a:t>L</a:t>
              </a:r>
              <a:r>
                <a:rPr lang="zh-CN" altLang="en-US" dirty="0"/>
                <a:t>上的环流为：</a:t>
              </a:r>
            </a:p>
          </p:txBody>
        </p:sp>
        <p:graphicFrame>
          <p:nvGraphicFramePr>
            <p:cNvPr id="38938" name="Object 14"/>
            <p:cNvGraphicFramePr>
              <a:graphicFrameLocks noChangeAspect="1"/>
            </p:cNvGraphicFramePr>
            <p:nvPr>
              <p:extLst>
                <p:ext uri="{D42A27DB-BD31-4B8C-83A1-F6EECF244321}">
                  <p14:modId xmlns:p14="http://schemas.microsoft.com/office/powerpoint/2010/main" val="1331862885"/>
                </p:ext>
              </p:extLst>
            </p:nvPr>
          </p:nvGraphicFramePr>
          <p:xfrm>
            <a:off x="3236" y="482"/>
            <a:ext cx="227" cy="262"/>
          </p:xfrm>
          <a:graphic>
            <a:graphicData uri="http://schemas.openxmlformats.org/presentationml/2006/ole">
              <mc:AlternateContent xmlns:mc="http://schemas.openxmlformats.org/markup-compatibility/2006">
                <mc:Choice xmlns:v="urn:schemas-microsoft-com:vml" Requires="v">
                  <p:oleObj spid="_x0000_s39112" name="公式" r:id="rId12" imgW="164957" imgH="190335" progId="Equation.3">
                    <p:embed/>
                  </p:oleObj>
                </mc:Choice>
                <mc:Fallback>
                  <p:oleObj name="公式" r:id="rId12" imgW="164957" imgH="190335"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36" y="482"/>
                          <a:ext cx="227"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4235" name="Object 6"/>
          <p:cNvGraphicFramePr>
            <a:graphicFrameLocks noChangeAspect="1"/>
          </p:cNvGraphicFramePr>
          <p:nvPr/>
        </p:nvGraphicFramePr>
        <p:xfrm>
          <a:off x="5016500" y="1255713"/>
          <a:ext cx="1652588" cy="584200"/>
        </p:xfrm>
        <a:graphic>
          <a:graphicData uri="http://schemas.openxmlformats.org/presentationml/2006/ole">
            <mc:AlternateContent xmlns:mc="http://schemas.openxmlformats.org/markup-compatibility/2006">
              <mc:Choice xmlns:v="urn:schemas-microsoft-com:vml" Requires="v">
                <p:oleObj spid="_x0000_s39113" name="公式" r:id="rId14" imgW="863225" imgH="304668" progId="Equation.3">
                  <p:embed/>
                </p:oleObj>
              </mc:Choice>
              <mc:Fallback>
                <p:oleObj name="公式" r:id="rId14" imgW="863225" imgH="304668" progId="Equation.3">
                  <p:embed/>
                  <p:pic>
                    <p:nvPicPr>
                      <p:cNvPr id="0"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16500" y="1255713"/>
                        <a:ext cx="165258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41" name="Object 7"/>
          <p:cNvGraphicFramePr>
            <a:graphicFrameLocks noChangeAspect="1"/>
          </p:cNvGraphicFramePr>
          <p:nvPr>
            <p:extLst>
              <p:ext uri="{D42A27DB-BD31-4B8C-83A1-F6EECF244321}">
                <p14:modId xmlns:p14="http://schemas.microsoft.com/office/powerpoint/2010/main" val="1662395581"/>
              </p:ext>
            </p:extLst>
          </p:nvPr>
        </p:nvGraphicFramePr>
        <p:xfrm>
          <a:off x="4367808" y="2564904"/>
          <a:ext cx="4416425" cy="914400"/>
        </p:xfrm>
        <a:graphic>
          <a:graphicData uri="http://schemas.openxmlformats.org/presentationml/2006/ole">
            <mc:AlternateContent xmlns:mc="http://schemas.openxmlformats.org/markup-compatibility/2006">
              <mc:Choice xmlns:v="urn:schemas-microsoft-com:vml" Requires="v">
                <p:oleObj spid="_x0000_s39114" name="公式" r:id="rId16" imgW="2146300" imgH="482600" progId="Equation.3">
                  <p:embed/>
                </p:oleObj>
              </mc:Choice>
              <mc:Fallback>
                <p:oleObj name="公式" r:id="rId16" imgW="2146300" imgH="482600" progId="Equation.3">
                  <p:embed/>
                  <p:pic>
                    <p:nvPicPr>
                      <p:cNvPr id="0" name="Object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67808" y="2564904"/>
                        <a:ext cx="44164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40"/>
          <p:cNvGrpSpPr>
            <a:grpSpLocks/>
          </p:cNvGrpSpPr>
          <p:nvPr/>
        </p:nvGrpSpPr>
        <p:grpSpPr bwMode="auto">
          <a:xfrm>
            <a:off x="10095943" y="1052736"/>
            <a:ext cx="2082800" cy="862012"/>
            <a:chOff x="4241" y="709"/>
            <a:chExt cx="1312" cy="543"/>
          </a:xfrm>
        </p:grpSpPr>
        <p:graphicFrame>
          <p:nvGraphicFramePr>
            <p:cNvPr id="38930" name="Object 11"/>
            <p:cNvGraphicFramePr>
              <a:graphicFrameLocks noChangeAspect="1"/>
            </p:cNvGraphicFramePr>
            <p:nvPr/>
          </p:nvGraphicFramePr>
          <p:xfrm>
            <a:off x="5329" y="981"/>
            <a:ext cx="224" cy="212"/>
          </p:xfrm>
          <a:graphic>
            <a:graphicData uri="http://schemas.openxmlformats.org/presentationml/2006/ole">
              <mc:AlternateContent xmlns:mc="http://schemas.openxmlformats.org/markup-compatibility/2006">
                <mc:Choice xmlns:v="urn:schemas-microsoft-com:vml" Requires="v">
                  <p:oleObj spid="_x0000_s39115" name="公式" r:id="rId18" imgW="152268" imgH="164957" progId="Equation.3">
                    <p:embed/>
                  </p:oleObj>
                </mc:Choice>
                <mc:Fallback>
                  <p:oleObj name="公式" r:id="rId18" imgW="152268" imgH="164957" progId="Equation.3">
                    <p:embed/>
                    <p:pic>
                      <p:nvPicPr>
                        <p:cNvPr id="0" name="Object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29" y="981"/>
                          <a:ext cx="22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8931" name="Group 39"/>
            <p:cNvGrpSpPr>
              <a:grpSpLocks/>
            </p:cNvGrpSpPr>
            <p:nvPr/>
          </p:nvGrpSpPr>
          <p:grpSpPr bwMode="auto">
            <a:xfrm>
              <a:off x="4241" y="709"/>
              <a:ext cx="1096" cy="543"/>
              <a:chOff x="4241" y="754"/>
              <a:chExt cx="1096" cy="543"/>
            </a:xfrm>
          </p:grpSpPr>
          <p:sp>
            <p:nvSpPr>
              <p:cNvPr id="38932" name="Oval 15"/>
              <p:cNvSpPr>
                <a:spLocks noChangeArrowheads="1"/>
              </p:cNvSpPr>
              <p:nvPr/>
            </p:nvSpPr>
            <p:spPr bwMode="auto">
              <a:xfrm>
                <a:off x="4241" y="935"/>
                <a:ext cx="1096" cy="362"/>
              </a:xfrm>
              <a:prstGeom prst="ellipse">
                <a:avLst/>
              </a:prstGeom>
              <a:gradFill rotWithShape="1">
                <a:gsLst>
                  <a:gs pos="0">
                    <a:srgbClr val="FF99CC"/>
                  </a:gs>
                  <a:gs pos="100000">
                    <a:srgbClr val="76475E"/>
                  </a:gs>
                </a:gsLst>
                <a:path path="shape">
                  <a:fillToRect l="50000" t="50000" r="50000" b="50000"/>
                </a:path>
              </a:gradFill>
              <a:ln w="2540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8933" name="Line 16"/>
              <p:cNvSpPr>
                <a:spLocks noChangeShapeType="1"/>
              </p:cNvSpPr>
              <p:nvPr/>
            </p:nvSpPr>
            <p:spPr bwMode="auto">
              <a:xfrm>
                <a:off x="4688" y="1297"/>
                <a:ext cx="121"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8934" name="Object 12"/>
              <p:cNvGraphicFramePr>
                <a:graphicFrameLocks noChangeAspect="1"/>
              </p:cNvGraphicFramePr>
              <p:nvPr/>
            </p:nvGraphicFramePr>
            <p:xfrm>
              <a:off x="4468" y="981"/>
              <a:ext cx="174" cy="226"/>
            </p:xfrm>
            <a:graphic>
              <a:graphicData uri="http://schemas.openxmlformats.org/presentationml/2006/ole">
                <mc:AlternateContent xmlns:mc="http://schemas.openxmlformats.org/markup-compatibility/2006">
                  <mc:Choice xmlns:v="urn:schemas-microsoft-com:vml" Requires="v">
                    <p:oleObj spid="_x0000_s39116" name="公式" r:id="rId20" imgW="152202" imgH="177569" progId="Equation.3">
                      <p:embed/>
                    </p:oleObj>
                  </mc:Choice>
                  <mc:Fallback>
                    <p:oleObj name="公式" r:id="rId20" imgW="152202" imgH="177569" progId="Equation.3">
                      <p:embed/>
                      <p:pic>
                        <p:nvPicPr>
                          <p:cNvPr id="0" name="Object 1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68" y="981"/>
                            <a:ext cx="174"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35" name="Line 37"/>
              <p:cNvSpPr>
                <a:spLocks noChangeShapeType="1"/>
              </p:cNvSpPr>
              <p:nvPr/>
            </p:nvSpPr>
            <p:spPr bwMode="auto">
              <a:xfrm flipV="1">
                <a:off x="4794" y="754"/>
                <a:ext cx="0" cy="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8936" name="Object 13"/>
              <p:cNvGraphicFramePr>
                <a:graphicFrameLocks noChangeAspect="1"/>
              </p:cNvGraphicFramePr>
              <p:nvPr/>
            </p:nvGraphicFramePr>
            <p:xfrm>
              <a:off x="4830" y="962"/>
              <a:ext cx="188" cy="291"/>
            </p:xfrm>
            <a:graphic>
              <a:graphicData uri="http://schemas.openxmlformats.org/presentationml/2006/ole">
                <mc:AlternateContent xmlns:mc="http://schemas.openxmlformats.org/markup-compatibility/2006">
                  <mc:Choice xmlns:v="urn:schemas-microsoft-com:vml" Requires="v">
                    <p:oleObj spid="_x0000_s39117" name="公式" r:id="rId22" imgW="165028" imgH="228501" progId="Equation.3">
                      <p:embed/>
                    </p:oleObj>
                  </mc:Choice>
                  <mc:Fallback>
                    <p:oleObj name="公式" r:id="rId22" imgW="165028" imgH="228501" progId="Equation.3">
                      <p:embed/>
                      <p:pic>
                        <p:nvPicPr>
                          <p:cNvPr id="0" name="Object 1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830" y="962"/>
                            <a:ext cx="18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5" name="Group 42"/>
          <p:cNvGrpSpPr>
            <a:grpSpLocks/>
          </p:cNvGrpSpPr>
          <p:nvPr/>
        </p:nvGrpSpPr>
        <p:grpSpPr bwMode="auto">
          <a:xfrm>
            <a:off x="0" y="1916832"/>
            <a:ext cx="12072939" cy="1130300"/>
            <a:chOff x="-839" y="1026"/>
            <a:chExt cx="7605" cy="712"/>
          </a:xfrm>
        </p:grpSpPr>
        <p:sp>
          <p:nvSpPr>
            <p:cNvPr id="38927" name="Text Box 29"/>
            <p:cNvSpPr txBox="1">
              <a:spLocks noChangeArrowheads="1"/>
            </p:cNvSpPr>
            <p:nvPr/>
          </p:nvSpPr>
          <p:spPr bwMode="auto">
            <a:xfrm>
              <a:off x="-839" y="1026"/>
              <a:ext cx="7393"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en-US" altLang="zh-CN" dirty="0"/>
                <a:t>       </a:t>
              </a:r>
              <a:r>
                <a:rPr lang="zh-CN" altLang="en-US" dirty="0"/>
                <a:t>当⊿</a:t>
              </a:r>
              <a:r>
                <a:rPr lang="en-US" altLang="zh-CN" i="1" dirty="0"/>
                <a:t>S</a:t>
              </a:r>
              <a:r>
                <a:rPr lang="en-US" altLang="zh-CN" dirty="0"/>
                <a:t>→0</a:t>
              </a:r>
              <a:r>
                <a:rPr lang="zh-CN" altLang="en-US" dirty="0"/>
                <a:t>时，环路</a:t>
              </a:r>
              <a:r>
                <a:rPr lang="en-US" altLang="zh-CN" i="1" dirty="0"/>
                <a:t>L</a:t>
              </a:r>
              <a:r>
                <a:rPr lang="zh-CN" altLang="en-US" dirty="0"/>
                <a:t>逐渐缩小到空间</a:t>
              </a:r>
              <a:r>
                <a:rPr lang="en-US" altLang="zh-CN" i="1" dirty="0"/>
                <a:t>P </a:t>
              </a:r>
              <a:r>
                <a:rPr lang="zh-CN" altLang="en-US" dirty="0"/>
                <a:t>点，定义</a:t>
              </a:r>
              <a:r>
                <a:rPr lang="el-GR" altLang="zh-CN" i="1" dirty="0">
                  <a:latin typeface="楷体_GB2312" pitchFamily="49" charset="-122"/>
                  <a:cs typeface="Times New Roman" panose="02020603050405020304" pitchFamily="18" charset="0"/>
                </a:rPr>
                <a:t>Γ</a:t>
              </a:r>
              <a:r>
                <a:rPr lang="en-US" altLang="zh-CN" i="1" baseline="-25000" dirty="0">
                  <a:cs typeface="Times New Roman" panose="02020603050405020304" pitchFamily="18" charset="0"/>
                </a:rPr>
                <a:t>A</a:t>
              </a:r>
              <a:r>
                <a:rPr lang="zh-CN" altLang="en-US" dirty="0">
                  <a:cs typeface="Times New Roman" panose="02020603050405020304" pitchFamily="18" charset="0"/>
                </a:rPr>
                <a:t>与</a:t>
              </a:r>
              <a:r>
                <a:rPr lang="zh-CN" altLang="en-US" dirty="0"/>
                <a:t>⊿</a:t>
              </a:r>
              <a:r>
                <a:rPr lang="en-US" altLang="zh-CN" i="1" dirty="0"/>
                <a:t>S</a:t>
              </a:r>
              <a:r>
                <a:rPr lang="en-US" altLang="zh-CN" dirty="0"/>
                <a:t> </a:t>
              </a:r>
              <a:r>
                <a:rPr lang="zh-CN" altLang="en-US" dirty="0"/>
                <a:t>之比的极限值为矢量场    在</a:t>
              </a:r>
              <a:r>
                <a:rPr lang="en-US" altLang="zh-CN" i="1" dirty="0"/>
                <a:t>P</a:t>
              </a:r>
              <a:r>
                <a:rPr lang="zh-CN" altLang="en-US" dirty="0"/>
                <a:t>点的</a:t>
              </a:r>
              <a:r>
                <a:rPr lang="zh-CN" altLang="en-US" dirty="0">
                  <a:solidFill>
                    <a:srgbClr val="0000FF"/>
                  </a:solidFill>
                </a:rPr>
                <a:t>旋度在    上的投影</a:t>
              </a:r>
              <a:r>
                <a:rPr lang="zh-CN" altLang="en-US" dirty="0"/>
                <a:t>。</a:t>
              </a:r>
            </a:p>
          </p:txBody>
        </p:sp>
        <p:graphicFrame>
          <p:nvGraphicFramePr>
            <p:cNvPr id="38928" name="Object 9"/>
            <p:cNvGraphicFramePr>
              <a:graphicFrameLocks noChangeAspect="1"/>
            </p:cNvGraphicFramePr>
            <p:nvPr>
              <p:extLst>
                <p:ext uri="{D42A27DB-BD31-4B8C-83A1-F6EECF244321}">
                  <p14:modId xmlns:p14="http://schemas.microsoft.com/office/powerpoint/2010/main" val="3176004054"/>
                </p:ext>
              </p:extLst>
            </p:nvPr>
          </p:nvGraphicFramePr>
          <p:xfrm>
            <a:off x="6539" y="1117"/>
            <a:ext cx="227" cy="229"/>
          </p:xfrm>
          <a:graphic>
            <a:graphicData uri="http://schemas.openxmlformats.org/presentationml/2006/ole">
              <mc:AlternateContent xmlns:mc="http://schemas.openxmlformats.org/markup-compatibility/2006">
                <mc:Choice xmlns:v="urn:schemas-microsoft-com:vml" Requires="v">
                  <p:oleObj spid="_x0000_s39118" name="公式" r:id="rId24" imgW="164957" imgH="190335" progId="Equation.3">
                    <p:embed/>
                  </p:oleObj>
                </mc:Choice>
                <mc:Fallback>
                  <p:oleObj name="公式" r:id="rId24" imgW="164957" imgH="190335" progId="Equation.3">
                    <p:embed/>
                    <p:pic>
                      <p:nvPicPr>
                        <p:cNvPr id="0" name="Object 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539" y="1117"/>
                          <a:ext cx="227"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9" name="Object 10"/>
            <p:cNvGraphicFramePr>
              <a:graphicFrameLocks noChangeAspect="1"/>
            </p:cNvGraphicFramePr>
            <p:nvPr>
              <p:extLst>
                <p:ext uri="{D42A27DB-BD31-4B8C-83A1-F6EECF244321}">
                  <p14:modId xmlns:p14="http://schemas.microsoft.com/office/powerpoint/2010/main" val="3993340335"/>
                </p:ext>
              </p:extLst>
            </p:nvPr>
          </p:nvGraphicFramePr>
          <p:xfrm>
            <a:off x="506" y="1434"/>
            <a:ext cx="227" cy="275"/>
          </p:xfrm>
          <a:graphic>
            <a:graphicData uri="http://schemas.openxmlformats.org/presentationml/2006/ole">
              <mc:AlternateContent xmlns:mc="http://schemas.openxmlformats.org/markup-compatibility/2006">
                <mc:Choice xmlns:v="urn:schemas-microsoft-com:vml" Requires="v">
                  <p:oleObj spid="_x0000_s39119" name="公式" r:id="rId26" imgW="142900" imgH="209520" progId="Equation.3">
                    <p:embed/>
                  </p:oleObj>
                </mc:Choice>
                <mc:Fallback>
                  <p:oleObj name="公式" r:id="rId26" imgW="142900" imgH="209520" progId="Equation.3">
                    <p:embed/>
                    <p:pic>
                      <p:nvPicPr>
                        <p:cNvPr id="0" name="Object 1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06" y="1434"/>
                          <a:ext cx="227"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4251" name="Rectangle 43"/>
          <p:cNvSpPr>
            <a:spLocks noChangeArrowheads="1"/>
          </p:cNvSpPr>
          <p:nvPr/>
        </p:nvSpPr>
        <p:spPr bwMode="auto">
          <a:xfrm>
            <a:off x="1919288" y="3776663"/>
            <a:ext cx="2032000" cy="466725"/>
          </a:xfrm>
          <a:prstGeom prst="rect">
            <a:avLst/>
          </a:prstGeom>
          <a:solidFill>
            <a:srgbClr val="99CC00">
              <a:alpha val="38039"/>
            </a:srgbClr>
          </a:solidFill>
          <a:ln w="9525">
            <a:solidFill>
              <a:srgbClr val="FF0101"/>
            </a:solidFill>
            <a:miter lim="800000"/>
            <a:headEnd/>
            <a:tailEnd/>
          </a:ln>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斯托克斯定理</a:t>
            </a:r>
          </a:p>
        </p:txBody>
      </p:sp>
      <p:sp>
        <p:nvSpPr>
          <p:cNvPr id="94252" name="Text Box 44"/>
          <p:cNvSpPr txBox="1">
            <a:spLocks noChangeArrowheads="1"/>
          </p:cNvSpPr>
          <p:nvPr/>
        </p:nvSpPr>
        <p:spPr bwMode="auto">
          <a:xfrm>
            <a:off x="0" y="4509120"/>
            <a:ext cx="92895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000" dirty="0"/>
              <a:t>        </a:t>
            </a:r>
            <a:r>
              <a:rPr lang="zh-CN" altLang="en-US" sz="2000" dirty="0"/>
              <a:t>矢量场中任意闭合曲线</a:t>
            </a:r>
            <a:r>
              <a:rPr lang="en-US" altLang="zh-CN" sz="2000" dirty="0"/>
              <a:t>L</a:t>
            </a:r>
            <a:r>
              <a:rPr lang="zh-CN" altLang="en-US" sz="2000" dirty="0"/>
              <a:t>上的环流等于以它为边界的任意曲面上旋度的通量。</a:t>
            </a:r>
          </a:p>
        </p:txBody>
      </p:sp>
      <p:graphicFrame>
        <p:nvGraphicFramePr>
          <p:cNvPr id="94253" name="Object 8" descr="纸莎草纸"/>
          <p:cNvGraphicFramePr>
            <a:graphicFrameLocks noChangeAspect="1"/>
          </p:cNvGraphicFramePr>
          <p:nvPr/>
        </p:nvGraphicFramePr>
        <p:xfrm>
          <a:off x="1992313" y="5000625"/>
          <a:ext cx="5553075" cy="892175"/>
        </p:xfrm>
        <a:graphic>
          <a:graphicData uri="http://schemas.openxmlformats.org/presentationml/2006/ole">
            <mc:AlternateContent xmlns:mc="http://schemas.openxmlformats.org/markup-compatibility/2006">
              <mc:Choice xmlns:v="urn:schemas-microsoft-com:vml" Requires="v">
                <p:oleObj spid="_x0000_s39120" name="公式" r:id="rId28" imgW="2400300" imgH="419100" progId="Equation.3">
                  <p:embed/>
                </p:oleObj>
              </mc:Choice>
              <mc:Fallback>
                <p:oleObj name="公式" r:id="rId28" imgW="2400300" imgH="419100" progId="Equation.3">
                  <p:embed/>
                  <p:pic>
                    <p:nvPicPr>
                      <p:cNvPr id="0" name="Object 8" descr="纸莎草纸"/>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992313" y="5000625"/>
                        <a:ext cx="5553075" cy="892175"/>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4235"/>
                                        </p:tgtEl>
                                        <p:attrNameLst>
                                          <p:attrName>style.visibility</p:attrName>
                                        </p:attrNameLst>
                                      </p:cBhvr>
                                      <p:to>
                                        <p:strVal val="visible"/>
                                      </p:to>
                                    </p:set>
                                    <p:animEffect transition="in" filter="wipe(left)">
                                      <p:cBhvr>
                                        <p:cTn id="17" dur="500"/>
                                        <p:tgtEl>
                                          <p:spTgt spid="942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4241"/>
                                        </p:tgtEl>
                                        <p:attrNameLst>
                                          <p:attrName>style.visibility</p:attrName>
                                        </p:attrNameLst>
                                      </p:cBhvr>
                                      <p:to>
                                        <p:strVal val="visible"/>
                                      </p:to>
                                    </p:set>
                                    <p:animEffect transition="in" filter="wipe(left)">
                                      <p:cBhvr>
                                        <p:cTn id="27" dur="500"/>
                                        <p:tgtEl>
                                          <p:spTgt spid="9424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4251"/>
                                        </p:tgtEl>
                                        <p:attrNameLst>
                                          <p:attrName>style.visibility</p:attrName>
                                        </p:attrNameLst>
                                      </p:cBhvr>
                                      <p:to>
                                        <p:strVal val="visible"/>
                                      </p:to>
                                    </p:set>
                                    <p:animEffect transition="in" filter="wipe(left)">
                                      <p:cBhvr>
                                        <p:cTn id="32" dur="500"/>
                                        <p:tgtEl>
                                          <p:spTgt spid="942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4212"/>
                                        </p:tgtEl>
                                        <p:attrNameLst>
                                          <p:attrName>style.visibility</p:attrName>
                                        </p:attrNameLst>
                                      </p:cBhvr>
                                      <p:to>
                                        <p:strVal val="visible"/>
                                      </p:to>
                                    </p:set>
                                    <p:animEffect transition="in" filter="wipe(left)">
                                      <p:cBhvr>
                                        <p:cTn id="37" dur="500"/>
                                        <p:tgtEl>
                                          <p:spTgt spid="942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4252">
                                            <p:txEl>
                                              <p:pRg st="0" end="0"/>
                                            </p:txEl>
                                          </p:spTgt>
                                        </p:tgtEl>
                                        <p:attrNameLst>
                                          <p:attrName>style.visibility</p:attrName>
                                        </p:attrNameLst>
                                      </p:cBhvr>
                                      <p:to>
                                        <p:strVal val="visible"/>
                                      </p:to>
                                    </p:set>
                                    <p:animEffect transition="in" filter="wipe(left)">
                                      <p:cBhvr>
                                        <p:cTn id="42" dur="500"/>
                                        <p:tgtEl>
                                          <p:spTgt spid="94252">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4253"/>
                                        </p:tgtEl>
                                        <p:attrNameLst>
                                          <p:attrName>style.visibility</p:attrName>
                                        </p:attrNameLst>
                                      </p:cBhvr>
                                      <p:to>
                                        <p:strVal val="visible"/>
                                      </p:to>
                                    </p:set>
                                    <p:animEffect transition="in" filter="wipe(left)">
                                      <p:cBhvr>
                                        <p:cTn id="47" dur="500"/>
                                        <p:tgtEl>
                                          <p:spTgt spid="9425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94218"/>
                                        </p:tgtEl>
                                        <p:attrNameLst>
                                          <p:attrName>style.visibility</p:attrName>
                                        </p:attrNameLst>
                                      </p:cBhvr>
                                      <p:to>
                                        <p:strVal val="visible"/>
                                      </p:to>
                                    </p:set>
                                    <p:animEffect transition="in" filter="wipe(left)">
                                      <p:cBhvr>
                                        <p:cTn id="52" dur="500"/>
                                        <p:tgtEl>
                                          <p:spTgt spid="9421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94220"/>
                                        </p:tgtEl>
                                        <p:attrNameLst>
                                          <p:attrName>style.visibility</p:attrName>
                                        </p:attrNameLst>
                                      </p:cBhvr>
                                      <p:to>
                                        <p:strVal val="visible"/>
                                      </p:to>
                                    </p:set>
                                    <p:animEffect transition="in" filter="wipe(left)">
                                      <p:cBhvr>
                                        <p:cTn id="57" dur="500"/>
                                        <p:tgtEl>
                                          <p:spTgt spid="9422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94217"/>
                                        </p:tgtEl>
                                        <p:attrNameLst>
                                          <p:attrName>style.visibility</p:attrName>
                                        </p:attrNameLst>
                                      </p:cBhvr>
                                      <p:to>
                                        <p:strVal val="visible"/>
                                      </p:to>
                                    </p:set>
                                    <p:animEffect transition="in" filter="wipe(left)">
                                      <p:cBhvr>
                                        <p:cTn id="62" dur="500"/>
                                        <p:tgtEl>
                                          <p:spTgt spid="94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5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119336" y="116632"/>
            <a:ext cx="31242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三、麦克斯韦方程组</a:t>
            </a:r>
          </a:p>
        </p:txBody>
      </p:sp>
      <p:sp>
        <p:nvSpPr>
          <p:cNvPr id="56323" name="Text Box 3"/>
          <p:cNvSpPr txBox="1">
            <a:spLocks noChangeArrowheads="1"/>
          </p:cNvSpPr>
          <p:nvPr/>
        </p:nvSpPr>
        <p:spPr bwMode="auto">
          <a:xfrm>
            <a:off x="119336" y="1052736"/>
            <a:ext cx="594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dirty="0"/>
              <a:t>1</a:t>
            </a:r>
            <a:r>
              <a:rPr lang="zh-CN" altLang="en-US" dirty="0"/>
              <a:t>、麦克斯韦方程组的积分形式：</a:t>
            </a:r>
            <a:r>
              <a:rPr lang="en-US" altLang="zh-CN" dirty="0"/>
              <a:t>( </a:t>
            </a:r>
            <a:r>
              <a:rPr lang="zh-CN" altLang="en-US" dirty="0"/>
              <a:t>记忆 </a:t>
            </a:r>
            <a:r>
              <a:rPr lang="en-US" altLang="zh-CN" dirty="0"/>
              <a:t>)</a:t>
            </a:r>
          </a:p>
        </p:txBody>
      </p:sp>
      <p:graphicFrame>
        <p:nvGraphicFramePr>
          <p:cNvPr id="56324" name="Object 4"/>
          <p:cNvGraphicFramePr>
            <a:graphicFrameLocks noChangeAspect="1"/>
          </p:cNvGraphicFramePr>
          <p:nvPr/>
        </p:nvGraphicFramePr>
        <p:xfrm>
          <a:off x="2514600" y="1800225"/>
          <a:ext cx="4343400" cy="2801938"/>
        </p:xfrm>
        <a:graphic>
          <a:graphicData uri="http://schemas.openxmlformats.org/presentationml/2006/ole">
            <mc:AlternateContent xmlns:mc="http://schemas.openxmlformats.org/markup-compatibility/2006">
              <mc:Choice xmlns:v="urn:schemas-microsoft-com:vml" Requires="v">
                <p:oleObj spid="_x0000_s40026" name="Equation" r:id="rId3" imgW="1800166" imgH="1324080" progId="Equation.3">
                  <p:embed/>
                </p:oleObj>
              </mc:Choice>
              <mc:Fallback>
                <p:oleObj name="Equation" r:id="rId3" imgW="1800166" imgH="13240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800225"/>
                        <a:ext cx="4343400" cy="2801938"/>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5" name="Text Box 5"/>
          <p:cNvSpPr txBox="1">
            <a:spLocks noChangeArrowheads="1"/>
          </p:cNvSpPr>
          <p:nvPr/>
        </p:nvSpPr>
        <p:spPr bwMode="auto">
          <a:xfrm>
            <a:off x="1981200" y="4757738"/>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FF0000"/>
                </a:solidFill>
              </a:rPr>
              <a:t>注意：</a:t>
            </a:r>
          </a:p>
        </p:txBody>
      </p:sp>
      <p:graphicFrame>
        <p:nvGraphicFramePr>
          <p:cNvPr id="56326" name="Object 6"/>
          <p:cNvGraphicFramePr>
            <a:graphicFrameLocks noChangeAspect="1"/>
          </p:cNvGraphicFramePr>
          <p:nvPr/>
        </p:nvGraphicFramePr>
        <p:xfrm>
          <a:off x="7940675" y="2500313"/>
          <a:ext cx="2252663" cy="2254250"/>
        </p:xfrm>
        <a:graphic>
          <a:graphicData uri="http://schemas.openxmlformats.org/presentationml/2006/ole">
            <mc:AlternateContent xmlns:mc="http://schemas.openxmlformats.org/markup-compatibility/2006">
              <mc:Choice xmlns:v="urn:schemas-microsoft-com:vml" Requires="v">
                <p:oleObj spid="_x0000_s40027" name="公式" r:id="rId5" imgW="850900" imgH="1066800" progId="Equation.3">
                  <p:embed/>
                </p:oleObj>
              </mc:Choice>
              <mc:Fallback>
                <p:oleObj name="公式" r:id="rId5" imgW="850900" imgH="1066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40675" y="2500313"/>
                        <a:ext cx="2252663" cy="225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7" name="Text Box 7"/>
          <p:cNvSpPr txBox="1">
            <a:spLocks noChangeArrowheads="1"/>
          </p:cNvSpPr>
          <p:nvPr/>
        </p:nvSpPr>
        <p:spPr bwMode="auto">
          <a:xfrm>
            <a:off x="6934200" y="3248025"/>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其中：</a:t>
            </a:r>
          </a:p>
        </p:txBody>
      </p:sp>
      <p:graphicFrame>
        <p:nvGraphicFramePr>
          <p:cNvPr id="56328" name="Object 8"/>
          <p:cNvGraphicFramePr>
            <a:graphicFrameLocks noChangeAspect="1"/>
          </p:cNvGraphicFramePr>
          <p:nvPr/>
        </p:nvGraphicFramePr>
        <p:xfrm>
          <a:off x="3076575" y="4733925"/>
          <a:ext cx="3983038" cy="488950"/>
        </p:xfrm>
        <a:graphic>
          <a:graphicData uri="http://schemas.openxmlformats.org/presentationml/2006/ole">
            <mc:AlternateContent xmlns:mc="http://schemas.openxmlformats.org/markup-compatibility/2006">
              <mc:Choice xmlns:v="urn:schemas-microsoft-com:vml" Requires="v">
                <p:oleObj spid="_x0000_s40028" name="公式" r:id="rId7" imgW="1828800" imgH="254000" progId="Equation.3">
                  <p:embed/>
                </p:oleObj>
              </mc:Choice>
              <mc:Fallback>
                <p:oleObj name="公式" r:id="rId7" imgW="1828800" imgH="2540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6575" y="4733925"/>
                        <a:ext cx="3983038"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9" name="Object 9"/>
          <p:cNvGraphicFramePr>
            <a:graphicFrameLocks noChangeAspect="1"/>
          </p:cNvGraphicFramePr>
          <p:nvPr/>
        </p:nvGraphicFramePr>
        <p:xfrm>
          <a:off x="3067050" y="5176838"/>
          <a:ext cx="5213350" cy="492125"/>
        </p:xfrm>
        <a:graphic>
          <a:graphicData uri="http://schemas.openxmlformats.org/presentationml/2006/ole">
            <mc:AlternateContent xmlns:mc="http://schemas.openxmlformats.org/markup-compatibility/2006">
              <mc:Choice xmlns:v="urn:schemas-microsoft-com:vml" Requires="v">
                <p:oleObj spid="_x0000_s40029" name="公式" r:id="rId9" imgW="2641600" imgH="254000" progId="Equation.3">
                  <p:embed/>
                </p:oleObj>
              </mc:Choice>
              <mc:Fallback>
                <p:oleObj name="公式" r:id="rId9" imgW="2641600" imgH="2540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67050" y="5176838"/>
                        <a:ext cx="52133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0" name="Object 10"/>
          <p:cNvGraphicFramePr>
            <a:graphicFrameLocks noChangeAspect="1"/>
          </p:cNvGraphicFramePr>
          <p:nvPr/>
        </p:nvGraphicFramePr>
        <p:xfrm>
          <a:off x="3060700" y="5648325"/>
          <a:ext cx="5207000" cy="495300"/>
        </p:xfrm>
        <a:graphic>
          <a:graphicData uri="http://schemas.openxmlformats.org/presentationml/2006/ole">
            <mc:AlternateContent xmlns:mc="http://schemas.openxmlformats.org/markup-compatibility/2006">
              <mc:Choice xmlns:v="urn:schemas-microsoft-com:vml" Requires="v">
                <p:oleObj spid="_x0000_s40030" name="公式" r:id="rId11" imgW="2616200" imgH="254000" progId="Equation.3">
                  <p:embed/>
                </p:oleObj>
              </mc:Choice>
              <mc:Fallback>
                <p:oleObj name="公式" r:id="rId11" imgW="2616200" imgH="2540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60700" y="5648325"/>
                        <a:ext cx="52070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1" name="Object 11"/>
          <p:cNvGraphicFramePr>
            <a:graphicFrameLocks noChangeAspect="1"/>
          </p:cNvGraphicFramePr>
          <p:nvPr/>
        </p:nvGraphicFramePr>
        <p:xfrm>
          <a:off x="3073400" y="6105525"/>
          <a:ext cx="6477000" cy="492125"/>
        </p:xfrm>
        <a:graphic>
          <a:graphicData uri="http://schemas.openxmlformats.org/presentationml/2006/ole">
            <mc:AlternateContent xmlns:mc="http://schemas.openxmlformats.org/markup-compatibility/2006">
              <mc:Choice xmlns:v="urn:schemas-microsoft-com:vml" Requires="v">
                <p:oleObj spid="_x0000_s40031" name="公式" r:id="rId13" imgW="3263900" imgH="254000" progId="Equation.3">
                  <p:embed/>
                </p:oleObj>
              </mc:Choice>
              <mc:Fallback>
                <p:oleObj name="公式" r:id="rId13" imgW="3263900" imgH="25400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73400" y="6105525"/>
                        <a:ext cx="64770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wipe(left)">
                                      <p:cBhvr>
                                        <p:cTn id="7" dur="500"/>
                                        <p:tgtEl>
                                          <p:spTgt spid="563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6324"/>
                                        </p:tgtEl>
                                        <p:attrNameLst>
                                          <p:attrName>style.visibility</p:attrName>
                                        </p:attrNameLst>
                                      </p:cBhvr>
                                      <p:to>
                                        <p:strVal val="visible"/>
                                      </p:to>
                                    </p:set>
                                    <p:animEffect transition="in" filter="wipe(left)">
                                      <p:cBhvr>
                                        <p:cTn id="12" dur="500"/>
                                        <p:tgtEl>
                                          <p:spTgt spid="563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327"/>
                                        </p:tgtEl>
                                        <p:attrNameLst>
                                          <p:attrName>style.visibility</p:attrName>
                                        </p:attrNameLst>
                                      </p:cBhvr>
                                      <p:to>
                                        <p:strVal val="visible"/>
                                      </p:to>
                                    </p:set>
                                    <p:animEffect transition="in" filter="wipe(left)">
                                      <p:cBhvr>
                                        <p:cTn id="17" dur="500"/>
                                        <p:tgtEl>
                                          <p:spTgt spid="563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6326"/>
                                        </p:tgtEl>
                                        <p:attrNameLst>
                                          <p:attrName>style.visibility</p:attrName>
                                        </p:attrNameLst>
                                      </p:cBhvr>
                                      <p:to>
                                        <p:strVal val="visible"/>
                                      </p:to>
                                    </p:set>
                                    <p:animEffect transition="in" filter="wipe(left)">
                                      <p:cBhvr>
                                        <p:cTn id="22" dur="500"/>
                                        <p:tgtEl>
                                          <p:spTgt spid="563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6325"/>
                                        </p:tgtEl>
                                        <p:attrNameLst>
                                          <p:attrName>style.visibility</p:attrName>
                                        </p:attrNameLst>
                                      </p:cBhvr>
                                      <p:to>
                                        <p:strVal val="visible"/>
                                      </p:to>
                                    </p:set>
                                    <p:animEffect transition="in" filter="wipe(left)">
                                      <p:cBhvr>
                                        <p:cTn id="27" dur="500"/>
                                        <p:tgtEl>
                                          <p:spTgt spid="563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6328"/>
                                        </p:tgtEl>
                                        <p:attrNameLst>
                                          <p:attrName>style.visibility</p:attrName>
                                        </p:attrNameLst>
                                      </p:cBhvr>
                                      <p:to>
                                        <p:strVal val="visible"/>
                                      </p:to>
                                    </p:set>
                                    <p:animEffect transition="in" filter="wipe(left)">
                                      <p:cBhvr>
                                        <p:cTn id="32" dur="500"/>
                                        <p:tgtEl>
                                          <p:spTgt spid="5632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6329"/>
                                        </p:tgtEl>
                                        <p:attrNameLst>
                                          <p:attrName>style.visibility</p:attrName>
                                        </p:attrNameLst>
                                      </p:cBhvr>
                                      <p:to>
                                        <p:strVal val="visible"/>
                                      </p:to>
                                    </p:set>
                                    <p:animEffect transition="in" filter="wipe(left)">
                                      <p:cBhvr>
                                        <p:cTn id="37" dur="500"/>
                                        <p:tgtEl>
                                          <p:spTgt spid="563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6330"/>
                                        </p:tgtEl>
                                        <p:attrNameLst>
                                          <p:attrName>style.visibility</p:attrName>
                                        </p:attrNameLst>
                                      </p:cBhvr>
                                      <p:to>
                                        <p:strVal val="visible"/>
                                      </p:to>
                                    </p:set>
                                    <p:animEffect transition="in" filter="wipe(left)">
                                      <p:cBhvr>
                                        <p:cTn id="42" dur="500"/>
                                        <p:tgtEl>
                                          <p:spTgt spid="5633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6331"/>
                                        </p:tgtEl>
                                        <p:attrNameLst>
                                          <p:attrName>style.visibility</p:attrName>
                                        </p:attrNameLst>
                                      </p:cBhvr>
                                      <p:to>
                                        <p:strVal val="visible"/>
                                      </p:to>
                                    </p:set>
                                    <p:animEffect transition="in" filter="wipe(left)">
                                      <p:cBhvr>
                                        <p:cTn id="47" dur="500"/>
                                        <p:tgtEl>
                                          <p:spTgt spid="56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autoUpdateAnimBg="0"/>
      <p:bldP spid="56325" grpId="0" autoUpdateAnimBg="0"/>
      <p:bldP spid="5632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Text Box 6"/>
          <p:cNvSpPr txBox="1">
            <a:spLocks noChangeArrowheads="1"/>
          </p:cNvSpPr>
          <p:nvPr/>
        </p:nvSpPr>
        <p:spPr bwMode="auto">
          <a:xfrm>
            <a:off x="479376" y="116632"/>
            <a:ext cx="455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u="sng" dirty="0">
                <a:solidFill>
                  <a:srgbClr val="0000FF"/>
                </a:solidFill>
              </a:rPr>
              <a:t>2</a:t>
            </a:r>
            <a:r>
              <a:rPr lang="zh-CN" altLang="en-US" u="sng" dirty="0">
                <a:solidFill>
                  <a:srgbClr val="0000FF"/>
                </a:solidFill>
              </a:rPr>
              <a:t>、麦克斯韦方程组的微分形式 </a:t>
            </a:r>
          </a:p>
        </p:txBody>
      </p:sp>
      <p:graphicFrame>
        <p:nvGraphicFramePr>
          <p:cNvPr id="21520" name="Object 2"/>
          <p:cNvGraphicFramePr>
            <a:graphicFrameLocks noChangeAspect="1"/>
          </p:cNvGraphicFramePr>
          <p:nvPr>
            <p:extLst>
              <p:ext uri="{D42A27DB-BD31-4B8C-83A1-F6EECF244321}">
                <p14:modId xmlns:p14="http://schemas.microsoft.com/office/powerpoint/2010/main" val="4067157071"/>
              </p:ext>
            </p:extLst>
          </p:nvPr>
        </p:nvGraphicFramePr>
        <p:xfrm>
          <a:off x="1991544" y="980728"/>
          <a:ext cx="3292475" cy="2417763"/>
        </p:xfrm>
        <a:graphic>
          <a:graphicData uri="http://schemas.openxmlformats.org/presentationml/2006/ole">
            <mc:AlternateContent xmlns:mc="http://schemas.openxmlformats.org/markup-compatibility/2006">
              <mc:Choice xmlns:v="urn:schemas-microsoft-com:vml" Requires="v">
                <p:oleObj spid="_x0000_s41077" name="公式" r:id="rId3" imgW="1638300" imgH="1270000" progId="Equation.3">
                  <p:embed/>
                </p:oleObj>
              </mc:Choice>
              <mc:Fallback>
                <p:oleObj name="公式" r:id="rId3" imgW="1638300" imgH="1270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1544" y="980728"/>
                        <a:ext cx="3292475" cy="2417763"/>
                      </a:xfrm>
                      <a:prstGeom prst="rect">
                        <a:avLst/>
                      </a:prstGeom>
                      <a:solidFill>
                        <a:srgbClr val="FFFFBD"/>
                      </a:solidFill>
                      <a:ln w="254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26" name="Text Box 22"/>
          <p:cNvSpPr txBox="1">
            <a:spLocks noChangeArrowheads="1"/>
          </p:cNvSpPr>
          <p:nvPr/>
        </p:nvSpPr>
        <p:spPr bwMode="auto">
          <a:xfrm>
            <a:off x="6096000" y="893763"/>
            <a:ext cx="1271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其中：</a:t>
            </a:r>
          </a:p>
        </p:txBody>
      </p:sp>
      <p:graphicFrame>
        <p:nvGraphicFramePr>
          <p:cNvPr id="21527" name="Object 3"/>
          <p:cNvGraphicFramePr>
            <a:graphicFrameLocks noChangeAspect="1"/>
          </p:cNvGraphicFramePr>
          <p:nvPr/>
        </p:nvGraphicFramePr>
        <p:xfrm>
          <a:off x="5808663" y="2333625"/>
          <a:ext cx="4464050" cy="809625"/>
        </p:xfrm>
        <a:graphic>
          <a:graphicData uri="http://schemas.openxmlformats.org/presentationml/2006/ole">
            <mc:AlternateContent xmlns:mc="http://schemas.openxmlformats.org/markup-compatibility/2006">
              <mc:Choice xmlns:v="urn:schemas-microsoft-com:vml" Requires="v">
                <p:oleObj spid="_x0000_s41078" name="公式" r:id="rId5" imgW="2247900" imgH="444500" progId="Equation.3">
                  <p:embed/>
                </p:oleObj>
              </mc:Choice>
              <mc:Fallback>
                <p:oleObj name="公式" r:id="rId5" imgW="2247900" imgH="4445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8663" y="2333625"/>
                        <a:ext cx="4464050"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29" name="Object 4"/>
          <p:cNvGraphicFramePr>
            <a:graphicFrameLocks noChangeAspect="1"/>
          </p:cNvGraphicFramePr>
          <p:nvPr/>
        </p:nvGraphicFramePr>
        <p:xfrm>
          <a:off x="5842000" y="3054350"/>
          <a:ext cx="4357688" cy="1557338"/>
        </p:xfrm>
        <a:graphic>
          <a:graphicData uri="http://schemas.openxmlformats.org/presentationml/2006/ole">
            <mc:AlternateContent xmlns:mc="http://schemas.openxmlformats.org/markup-compatibility/2006">
              <mc:Choice xmlns:v="urn:schemas-microsoft-com:vml" Requires="v">
                <p:oleObj spid="_x0000_s41079" name="公式" r:id="rId7" imgW="1916868" imgH="863225" progId="Equation.3">
                  <p:embed/>
                </p:oleObj>
              </mc:Choice>
              <mc:Fallback>
                <p:oleObj name="公式" r:id="rId7" imgW="1916868" imgH="863225"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2000" y="3054350"/>
                        <a:ext cx="4357688" cy="155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69" name="Object 5"/>
          <p:cNvGraphicFramePr>
            <a:graphicFrameLocks noChangeAspect="1"/>
          </p:cNvGraphicFramePr>
          <p:nvPr/>
        </p:nvGraphicFramePr>
        <p:xfrm>
          <a:off x="1774825" y="3917950"/>
          <a:ext cx="3887788" cy="2790825"/>
        </p:xfrm>
        <a:graphic>
          <a:graphicData uri="http://schemas.openxmlformats.org/presentationml/2006/ole">
            <mc:AlternateContent xmlns:mc="http://schemas.openxmlformats.org/markup-compatibility/2006">
              <mc:Choice xmlns:v="urn:schemas-microsoft-com:vml" Requires="v">
                <p:oleObj spid="_x0000_s41080" name="公式" r:id="rId9" imgW="2120900" imgH="1460500" progId="Equation.3">
                  <p:embed/>
                </p:oleObj>
              </mc:Choice>
              <mc:Fallback>
                <p:oleObj name="公式" r:id="rId9" imgW="2120900" imgH="14605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4825" y="3917950"/>
                        <a:ext cx="3887788" cy="2790825"/>
                      </a:xfrm>
                      <a:prstGeom prst="rect">
                        <a:avLst/>
                      </a:prstGeom>
                      <a:solidFill>
                        <a:srgbClr val="FFFFBD"/>
                      </a:solidFill>
                      <a:ln w="254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70" name="Object 6"/>
          <p:cNvGraphicFramePr>
            <a:graphicFrameLocks noChangeAspect="1"/>
          </p:cNvGraphicFramePr>
          <p:nvPr/>
        </p:nvGraphicFramePr>
        <p:xfrm>
          <a:off x="6311900" y="1397000"/>
          <a:ext cx="3168650" cy="449263"/>
        </p:xfrm>
        <a:graphic>
          <a:graphicData uri="http://schemas.openxmlformats.org/presentationml/2006/ole">
            <mc:AlternateContent xmlns:mc="http://schemas.openxmlformats.org/markup-compatibility/2006">
              <mc:Choice xmlns:v="urn:schemas-microsoft-com:vml" Requires="v">
                <p:oleObj spid="_x0000_s41081" name="公式" r:id="rId11" imgW="1600200" imgH="241300" progId="Equation.3">
                  <p:embed/>
                </p:oleObj>
              </mc:Choice>
              <mc:Fallback>
                <p:oleObj name="公式" r:id="rId11" imgW="1600200" imgH="2413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11900" y="1397000"/>
                        <a:ext cx="3168650"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71" name="Object 7"/>
          <p:cNvGraphicFramePr>
            <a:graphicFrameLocks noChangeAspect="1"/>
          </p:cNvGraphicFramePr>
          <p:nvPr/>
        </p:nvGraphicFramePr>
        <p:xfrm>
          <a:off x="6383338" y="1830388"/>
          <a:ext cx="2844800" cy="458787"/>
        </p:xfrm>
        <a:graphic>
          <a:graphicData uri="http://schemas.openxmlformats.org/presentationml/2006/ole">
            <mc:AlternateContent xmlns:mc="http://schemas.openxmlformats.org/markup-compatibility/2006">
              <mc:Choice xmlns:v="urn:schemas-microsoft-com:vml" Requires="v">
                <p:oleObj spid="_x0000_s41082" name="公式" r:id="rId13" imgW="1409088" imgH="241195" progId="Equation.3">
                  <p:embed/>
                </p:oleObj>
              </mc:Choice>
              <mc:Fallback>
                <p:oleObj name="公式" r:id="rId13" imgW="1409088" imgH="241195"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83338" y="1830388"/>
                        <a:ext cx="2844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72" name="Object 8"/>
          <p:cNvGraphicFramePr>
            <a:graphicFrameLocks noChangeAspect="1"/>
          </p:cNvGraphicFramePr>
          <p:nvPr/>
        </p:nvGraphicFramePr>
        <p:xfrm>
          <a:off x="6383338" y="4638675"/>
          <a:ext cx="3097212" cy="442913"/>
        </p:xfrm>
        <a:graphic>
          <a:graphicData uri="http://schemas.openxmlformats.org/presentationml/2006/ole">
            <mc:AlternateContent xmlns:mc="http://schemas.openxmlformats.org/markup-compatibility/2006">
              <mc:Choice xmlns:v="urn:schemas-microsoft-com:vml" Requires="v">
                <p:oleObj spid="_x0000_s41083" name="公式" r:id="rId15" imgW="1587500" imgH="241300" progId="Equation.3">
                  <p:embed/>
                </p:oleObj>
              </mc:Choice>
              <mc:Fallback>
                <p:oleObj name="公式" r:id="rId15" imgW="1587500" imgH="24130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83338" y="4638675"/>
                        <a:ext cx="3097212"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73" name="Object 9"/>
          <p:cNvGraphicFramePr>
            <a:graphicFrameLocks noChangeAspect="1"/>
          </p:cNvGraphicFramePr>
          <p:nvPr/>
        </p:nvGraphicFramePr>
        <p:xfrm>
          <a:off x="6672263" y="5070475"/>
          <a:ext cx="2590800" cy="409575"/>
        </p:xfrm>
        <a:graphic>
          <a:graphicData uri="http://schemas.openxmlformats.org/presentationml/2006/ole">
            <mc:AlternateContent xmlns:mc="http://schemas.openxmlformats.org/markup-compatibility/2006">
              <mc:Choice xmlns:v="urn:schemas-microsoft-com:vml" Requires="v">
                <p:oleObj spid="_x0000_s41084" name="公式" r:id="rId17" imgW="1358900" imgH="228600" progId="Equation.3">
                  <p:embed/>
                </p:oleObj>
              </mc:Choice>
              <mc:Fallback>
                <p:oleObj name="公式" r:id="rId17" imgW="1358900" imgH="228600"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72263" y="5070475"/>
                        <a:ext cx="2590800"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74" name="Rectangle 1058"/>
          <p:cNvSpPr>
            <a:spLocks noChangeArrowheads="1"/>
          </p:cNvSpPr>
          <p:nvPr/>
        </p:nvSpPr>
        <p:spPr bwMode="auto">
          <a:xfrm>
            <a:off x="6023992" y="5733256"/>
            <a:ext cx="590465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en-US" altLang="zh-CN" sz="2000" dirty="0">
                <a:solidFill>
                  <a:srgbClr val="0000FF"/>
                </a:solidFill>
              </a:rPr>
              <a:t>        </a:t>
            </a:r>
            <a:r>
              <a:rPr lang="zh-CN" altLang="en-US" sz="2000" dirty="0">
                <a:solidFill>
                  <a:srgbClr val="0000FF"/>
                </a:solidFill>
              </a:rPr>
              <a:t>麦克斯韦方程组描述了电磁场与空间及时间的关系，是电磁场的运动方程，蕴含了电磁场的动力学规律。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520"/>
                                        </p:tgtEl>
                                        <p:attrNameLst>
                                          <p:attrName>style.visibility</p:attrName>
                                        </p:attrNameLst>
                                      </p:cBhvr>
                                      <p:to>
                                        <p:strVal val="visible"/>
                                      </p:to>
                                    </p:set>
                                    <p:animEffect transition="in" filter="wipe(left)">
                                      <p:cBhvr>
                                        <p:cTn id="7" dur="500"/>
                                        <p:tgtEl>
                                          <p:spTgt spid="215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26"/>
                                        </p:tgtEl>
                                        <p:attrNameLst>
                                          <p:attrName>style.visibility</p:attrName>
                                        </p:attrNameLst>
                                      </p:cBhvr>
                                      <p:to>
                                        <p:strVal val="visible"/>
                                      </p:to>
                                    </p:set>
                                    <p:animEffect transition="in" filter="wipe(left)">
                                      <p:cBhvr>
                                        <p:cTn id="12" dur="500"/>
                                        <p:tgtEl>
                                          <p:spTgt spid="215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470"/>
                                        </p:tgtEl>
                                        <p:attrNameLst>
                                          <p:attrName>style.visibility</p:attrName>
                                        </p:attrNameLst>
                                      </p:cBhvr>
                                      <p:to>
                                        <p:strVal val="visible"/>
                                      </p:to>
                                    </p:set>
                                    <p:animEffect transition="in" filter="wipe(left)">
                                      <p:cBhvr>
                                        <p:cTn id="17" dur="500"/>
                                        <p:tgtEl>
                                          <p:spTgt spid="614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1471"/>
                                        </p:tgtEl>
                                        <p:attrNameLst>
                                          <p:attrName>style.visibility</p:attrName>
                                        </p:attrNameLst>
                                      </p:cBhvr>
                                      <p:to>
                                        <p:strVal val="visible"/>
                                      </p:to>
                                    </p:set>
                                    <p:animEffect transition="in" filter="wipe(left)">
                                      <p:cBhvr>
                                        <p:cTn id="22" dur="500"/>
                                        <p:tgtEl>
                                          <p:spTgt spid="614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1527"/>
                                        </p:tgtEl>
                                        <p:attrNameLst>
                                          <p:attrName>style.visibility</p:attrName>
                                        </p:attrNameLst>
                                      </p:cBhvr>
                                      <p:to>
                                        <p:strVal val="visible"/>
                                      </p:to>
                                    </p:set>
                                    <p:animEffect transition="in" filter="wipe(left)">
                                      <p:cBhvr>
                                        <p:cTn id="27" dur="500"/>
                                        <p:tgtEl>
                                          <p:spTgt spid="215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1529"/>
                                        </p:tgtEl>
                                        <p:attrNameLst>
                                          <p:attrName>style.visibility</p:attrName>
                                        </p:attrNameLst>
                                      </p:cBhvr>
                                      <p:to>
                                        <p:strVal val="visible"/>
                                      </p:to>
                                    </p:set>
                                    <p:animEffect transition="in" filter="wipe(left)">
                                      <p:cBhvr>
                                        <p:cTn id="32" dur="500"/>
                                        <p:tgtEl>
                                          <p:spTgt spid="215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1469"/>
                                        </p:tgtEl>
                                        <p:attrNameLst>
                                          <p:attrName>style.visibility</p:attrName>
                                        </p:attrNameLst>
                                      </p:cBhvr>
                                      <p:to>
                                        <p:strVal val="visible"/>
                                      </p:to>
                                    </p:set>
                                    <p:animEffect transition="in" filter="wipe(left)">
                                      <p:cBhvr>
                                        <p:cTn id="37" dur="500"/>
                                        <p:tgtEl>
                                          <p:spTgt spid="6146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1472"/>
                                        </p:tgtEl>
                                        <p:attrNameLst>
                                          <p:attrName>style.visibility</p:attrName>
                                        </p:attrNameLst>
                                      </p:cBhvr>
                                      <p:to>
                                        <p:strVal val="visible"/>
                                      </p:to>
                                    </p:set>
                                    <p:animEffect transition="in" filter="wipe(left)">
                                      <p:cBhvr>
                                        <p:cTn id="42" dur="500"/>
                                        <p:tgtEl>
                                          <p:spTgt spid="6147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1473"/>
                                        </p:tgtEl>
                                        <p:attrNameLst>
                                          <p:attrName>style.visibility</p:attrName>
                                        </p:attrNameLst>
                                      </p:cBhvr>
                                      <p:to>
                                        <p:strVal val="visible"/>
                                      </p:to>
                                    </p:set>
                                    <p:animEffect transition="in" filter="wipe(left)">
                                      <p:cBhvr>
                                        <p:cTn id="47" dur="500"/>
                                        <p:tgtEl>
                                          <p:spTgt spid="6147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1474"/>
                                        </p:tgtEl>
                                        <p:attrNameLst>
                                          <p:attrName>style.visibility</p:attrName>
                                        </p:attrNameLst>
                                      </p:cBhvr>
                                      <p:to>
                                        <p:strVal val="visible"/>
                                      </p:to>
                                    </p:set>
                                    <p:animEffect transition="in" filter="wipe(left)">
                                      <p:cBhvr>
                                        <p:cTn id="52" dur="500"/>
                                        <p:tgtEl>
                                          <p:spTgt spid="61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6" grpId="0" autoUpdateAnimBg="0"/>
      <p:bldP spid="6147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191344" y="836712"/>
            <a:ext cx="11737304" cy="743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8001" tIns="38999" rIns="78001" bIns="38999">
            <a:spAutoFit/>
          </a:bodyPr>
          <a:lstStyle>
            <a:lvl1pPr defTabSz="781050">
              <a:defRPr kumimoji="1" sz="2400" b="1">
                <a:solidFill>
                  <a:schemeClr val="tx1"/>
                </a:solidFill>
                <a:latin typeface="Times New Roman" panose="02020603050405020304" pitchFamily="18" charset="0"/>
                <a:ea typeface="楷体_GB2312" pitchFamily="49" charset="-122"/>
              </a:defRPr>
            </a:lvl1pPr>
            <a:lvl2pPr marL="742950" indent="-285750" defTabSz="781050">
              <a:defRPr kumimoji="1" sz="2400" b="1">
                <a:solidFill>
                  <a:schemeClr val="tx1"/>
                </a:solidFill>
                <a:latin typeface="Times New Roman" panose="02020603050405020304" pitchFamily="18" charset="0"/>
                <a:ea typeface="楷体_GB2312" pitchFamily="49" charset="-122"/>
              </a:defRPr>
            </a:lvl2pPr>
            <a:lvl3pPr marL="1143000" indent="-228600" defTabSz="781050">
              <a:defRPr kumimoji="1" sz="2400" b="1">
                <a:solidFill>
                  <a:schemeClr val="tx1"/>
                </a:solidFill>
                <a:latin typeface="Times New Roman" panose="02020603050405020304" pitchFamily="18" charset="0"/>
                <a:ea typeface="楷体_GB2312" pitchFamily="49" charset="-122"/>
              </a:defRPr>
            </a:lvl3pPr>
            <a:lvl4pPr marL="1600200" indent="-228600" defTabSz="781050">
              <a:defRPr kumimoji="1" sz="2400" b="1">
                <a:solidFill>
                  <a:schemeClr val="tx1"/>
                </a:solidFill>
                <a:latin typeface="Times New Roman" panose="02020603050405020304" pitchFamily="18" charset="0"/>
                <a:ea typeface="楷体_GB2312" pitchFamily="49" charset="-122"/>
              </a:defRPr>
            </a:lvl4pPr>
            <a:lvl5pPr marL="2057400" indent="-228600" defTabSz="781050">
              <a:defRPr kumimoji="1" sz="2400" b="1">
                <a:solidFill>
                  <a:schemeClr val="tx1"/>
                </a:solidFill>
                <a:latin typeface="Times New Roman" panose="02020603050405020304" pitchFamily="18" charset="0"/>
                <a:ea typeface="楷体_GB2312" pitchFamily="49" charset="-122"/>
              </a:defRPr>
            </a:lvl5pPr>
            <a:lvl6pPr marL="2514600" indent="-228600" defTabSz="78105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8105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8105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8105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90000"/>
              </a:lnSpc>
            </a:pPr>
            <a:r>
              <a:rPr lang="zh-CN" altLang="en-US" dirty="0"/>
              <a:t>        变化的电场和变化的磁场不断地交替产生，由近及远地传播下去，这种</a:t>
            </a:r>
            <a:r>
              <a:rPr lang="zh-CN" altLang="en-US" dirty="0">
                <a:solidFill>
                  <a:srgbClr val="0000FF"/>
                </a:solidFill>
              </a:rPr>
              <a:t>变化的电磁场在空间以一定的速度传播的过程就形成电磁波。</a:t>
            </a:r>
          </a:p>
        </p:txBody>
      </p:sp>
      <p:sp>
        <p:nvSpPr>
          <p:cNvPr id="59395" name="Rectangle 3"/>
          <p:cNvSpPr>
            <a:spLocks noChangeArrowheads="1"/>
          </p:cNvSpPr>
          <p:nvPr/>
        </p:nvSpPr>
        <p:spPr bwMode="auto">
          <a:xfrm>
            <a:off x="263352" y="116632"/>
            <a:ext cx="3962400" cy="495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10000"/>
              </a:lnSpc>
            </a:pPr>
            <a:r>
              <a:rPr lang="zh-CN" altLang="en-US" sz="2800" dirty="0">
                <a:solidFill>
                  <a:srgbClr val="FF33CC"/>
                </a:solidFill>
              </a:rPr>
              <a:t>电磁波</a:t>
            </a:r>
          </a:p>
        </p:txBody>
      </p:sp>
      <p:grpSp>
        <p:nvGrpSpPr>
          <p:cNvPr id="59396" name="Group 4"/>
          <p:cNvGrpSpPr>
            <a:grpSpLocks/>
          </p:cNvGrpSpPr>
          <p:nvPr/>
        </p:nvGrpSpPr>
        <p:grpSpPr bwMode="auto">
          <a:xfrm>
            <a:off x="2133600" y="1676400"/>
            <a:ext cx="7848600" cy="1219200"/>
            <a:chOff x="384" y="1104"/>
            <a:chExt cx="5108" cy="864"/>
          </a:xfrm>
        </p:grpSpPr>
        <p:sp>
          <p:nvSpPr>
            <p:cNvPr id="43045" name="Rectangle 5"/>
            <p:cNvSpPr>
              <a:spLocks noChangeArrowheads="1"/>
            </p:cNvSpPr>
            <p:nvPr/>
          </p:nvSpPr>
          <p:spPr bwMode="auto">
            <a:xfrm>
              <a:off x="2176" y="1200"/>
              <a:ext cx="464" cy="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spcBef>
                  <a:spcPct val="20000"/>
                </a:spcBef>
              </a:pPr>
              <a:r>
                <a:rPr lang="zh-CN" altLang="en-US" b="0">
                  <a:solidFill>
                    <a:srgbClr val="0000FF"/>
                  </a:solidFill>
                </a:rPr>
                <a:t>电场</a:t>
              </a:r>
              <a:endParaRPr lang="zh-CN" altLang="en-US" sz="3200" b="0">
                <a:solidFill>
                  <a:srgbClr val="0000FF"/>
                </a:solidFill>
              </a:endParaRPr>
            </a:p>
          </p:txBody>
        </p:sp>
        <p:sp>
          <p:nvSpPr>
            <p:cNvPr id="43046" name="Rectangle 6"/>
            <p:cNvSpPr>
              <a:spLocks noChangeArrowheads="1"/>
            </p:cNvSpPr>
            <p:nvPr/>
          </p:nvSpPr>
          <p:spPr bwMode="auto">
            <a:xfrm>
              <a:off x="3264" y="1200"/>
              <a:ext cx="444"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spcBef>
                  <a:spcPct val="20000"/>
                </a:spcBef>
              </a:pPr>
              <a:r>
                <a:rPr lang="zh-CN" altLang="en-US" b="0">
                  <a:solidFill>
                    <a:srgbClr val="0000FF"/>
                  </a:solidFill>
                </a:rPr>
                <a:t>电场</a:t>
              </a:r>
              <a:endParaRPr lang="zh-CN" altLang="en-US" sz="3200" b="0">
                <a:solidFill>
                  <a:srgbClr val="0000FF"/>
                </a:solidFill>
              </a:endParaRPr>
            </a:p>
          </p:txBody>
        </p:sp>
        <p:sp>
          <p:nvSpPr>
            <p:cNvPr id="43047" name="Rectangle 7"/>
            <p:cNvSpPr>
              <a:spLocks noChangeArrowheads="1"/>
            </p:cNvSpPr>
            <p:nvPr/>
          </p:nvSpPr>
          <p:spPr bwMode="auto">
            <a:xfrm>
              <a:off x="3840" y="1248"/>
              <a:ext cx="336"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spcBef>
                  <a:spcPct val="20000"/>
                </a:spcBef>
              </a:pPr>
              <a:r>
                <a:rPr lang="zh-CN" altLang="en-US" b="0">
                  <a:solidFill>
                    <a:srgbClr val="FF0000"/>
                  </a:solidFill>
                </a:rPr>
                <a:t>磁</a:t>
              </a:r>
            </a:p>
            <a:p>
              <a:pPr algn="ctr">
                <a:lnSpc>
                  <a:spcPct val="70000"/>
                </a:lnSpc>
                <a:spcBef>
                  <a:spcPct val="20000"/>
                </a:spcBef>
              </a:pPr>
              <a:r>
                <a:rPr lang="zh-CN" altLang="en-US" b="0">
                  <a:solidFill>
                    <a:srgbClr val="FF0000"/>
                  </a:solidFill>
                </a:rPr>
                <a:t>场</a:t>
              </a:r>
              <a:endParaRPr lang="zh-CN" altLang="en-US" sz="3200" b="0"/>
            </a:p>
          </p:txBody>
        </p:sp>
        <p:sp>
          <p:nvSpPr>
            <p:cNvPr id="43048" name="Oval 8"/>
            <p:cNvSpPr>
              <a:spLocks noChangeArrowheads="1"/>
            </p:cNvSpPr>
            <p:nvPr/>
          </p:nvSpPr>
          <p:spPr bwMode="auto">
            <a:xfrm>
              <a:off x="2554" y="1492"/>
              <a:ext cx="806" cy="340"/>
            </a:xfrm>
            <a:prstGeom prst="ellipse">
              <a:avLst/>
            </a:prstGeom>
            <a:noFill/>
            <a:ln w="38100">
              <a:solidFill>
                <a:srgbClr val="FF00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sp>
          <p:nvSpPr>
            <p:cNvPr id="43049" name="Oval 9"/>
            <p:cNvSpPr>
              <a:spLocks noChangeArrowheads="1"/>
            </p:cNvSpPr>
            <p:nvPr/>
          </p:nvSpPr>
          <p:spPr bwMode="auto">
            <a:xfrm>
              <a:off x="3610" y="1492"/>
              <a:ext cx="807" cy="340"/>
            </a:xfrm>
            <a:prstGeom prst="ellipse">
              <a:avLst/>
            </a:prstGeom>
            <a:noFill/>
            <a:ln w="38100">
              <a:solidFill>
                <a:srgbClr val="FF00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sp>
          <p:nvSpPr>
            <p:cNvPr id="43050" name="Oval 10"/>
            <p:cNvSpPr>
              <a:spLocks noChangeArrowheads="1"/>
            </p:cNvSpPr>
            <p:nvPr/>
          </p:nvSpPr>
          <p:spPr bwMode="auto">
            <a:xfrm>
              <a:off x="877" y="1458"/>
              <a:ext cx="806" cy="340"/>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sp>
          <p:nvSpPr>
            <p:cNvPr id="43051" name="Oval 11"/>
            <p:cNvSpPr>
              <a:spLocks noChangeArrowheads="1"/>
            </p:cNvSpPr>
            <p:nvPr/>
          </p:nvSpPr>
          <p:spPr bwMode="auto">
            <a:xfrm>
              <a:off x="1459" y="1458"/>
              <a:ext cx="807" cy="340"/>
            </a:xfrm>
            <a:prstGeom prst="ellipse">
              <a:avLst/>
            </a:prstGeom>
            <a:noFill/>
            <a:ln w="38100">
              <a:solidFill>
                <a:srgbClr val="FF00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sp>
          <p:nvSpPr>
            <p:cNvPr id="43052" name="Oval 12"/>
            <p:cNvSpPr>
              <a:spLocks noChangeArrowheads="1"/>
            </p:cNvSpPr>
            <p:nvPr/>
          </p:nvSpPr>
          <p:spPr bwMode="auto">
            <a:xfrm>
              <a:off x="1997" y="1492"/>
              <a:ext cx="807" cy="340"/>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sp>
          <p:nvSpPr>
            <p:cNvPr id="43053" name="Oval 13"/>
            <p:cNvSpPr>
              <a:spLocks noChangeArrowheads="1"/>
            </p:cNvSpPr>
            <p:nvPr/>
          </p:nvSpPr>
          <p:spPr bwMode="auto">
            <a:xfrm>
              <a:off x="3072" y="1492"/>
              <a:ext cx="807" cy="340"/>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sp>
          <p:nvSpPr>
            <p:cNvPr id="43054" name="Oval 14"/>
            <p:cNvSpPr>
              <a:spLocks noChangeArrowheads="1"/>
            </p:cNvSpPr>
            <p:nvPr/>
          </p:nvSpPr>
          <p:spPr bwMode="auto">
            <a:xfrm>
              <a:off x="4148" y="1492"/>
              <a:ext cx="806" cy="340"/>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sp>
          <p:nvSpPr>
            <p:cNvPr id="43055" name="Oval 15"/>
            <p:cNvSpPr>
              <a:spLocks noChangeArrowheads="1"/>
            </p:cNvSpPr>
            <p:nvPr/>
          </p:nvSpPr>
          <p:spPr bwMode="auto">
            <a:xfrm>
              <a:off x="4685" y="1492"/>
              <a:ext cx="807" cy="340"/>
            </a:xfrm>
            <a:prstGeom prst="ellipse">
              <a:avLst/>
            </a:prstGeom>
            <a:noFill/>
            <a:ln w="38100">
              <a:solidFill>
                <a:srgbClr val="FF00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sp>
          <p:nvSpPr>
            <p:cNvPr id="43056" name="Oval 16"/>
            <p:cNvSpPr>
              <a:spLocks noChangeArrowheads="1"/>
            </p:cNvSpPr>
            <p:nvPr/>
          </p:nvSpPr>
          <p:spPr bwMode="auto">
            <a:xfrm>
              <a:off x="384" y="1458"/>
              <a:ext cx="807" cy="340"/>
            </a:xfrm>
            <a:prstGeom prst="ellipse">
              <a:avLst/>
            </a:prstGeom>
            <a:noFill/>
            <a:ln w="38100">
              <a:solidFill>
                <a:srgbClr val="FF00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sp>
          <p:nvSpPr>
            <p:cNvPr id="43057" name="Line 17"/>
            <p:cNvSpPr>
              <a:spLocks noChangeShapeType="1"/>
            </p:cNvSpPr>
            <p:nvPr/>
          </p:nvSpPr>
          <p:spPr bwMode="auto">
            <a:xfrm>
              <a:off x="2938" y="1356"/>
              <a:ext cx="0" cy="612"/>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8" name="Rectangle 18"/>
            <p:cNvSpPr>
              <a:spLocks noChangeArrowheads="1"/>
            </p:cNvSpPr>
            <p:nvPr/>
          </p:nvSpPr>
          <p:spPr bwMode="auto">
            <a:xfrm>
              <a:off x="2669" y="1104"/>
              <a:ext cx="53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spcBef>
                  <a:spcPct val="20000"/>
                </a:spcBef>
              </a:pPr>
              <a:r>
                <a:rPr lang="zh-CN" altLang="en-US" b="0">
                  <a:solidFill>
                    <a:srgbClr val="0000FF"/>
                  </a:solidFill>
                </a:rPr>
                <a:t>波源</a:t>
              </a:r>
              <a:endParaRPr lang="zh-CN" altLang="en-US" sz="3200" b="0"/>
            </a:p>
          </p:txBody>
        </p:sp>
        <p:sp>
          <p:nvSpPr>
            <p:cNvPr id="43059" name="Rectangle 19"/>
            <p:cNvSpPr>
              <a:spLocks noChangeArrowheads="1"/>
            </p:cNvSpPr>
            <p:nvPr/>
          </p:nvSpPr>
          <p:spPr bwMode="auto">
            <a:xfrm>
              <a:off x="4375" y="1200"/>
              <a:ext cx="377"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spcBef>
                  <a:spcPct val="20000"/>
                </a:spcBef>
              </a:pPr>
              <a:r>
                <a:rPr lang="zh-CN" altLang="en-US" b="0">
                  <a:solidFill>
                    <a:srgbClr val="0000FF"/>
                  </a:solidFill>
                </a:rPr>
                <a:t>电场</a:t>
              </a:r>
              <a:endParaRPr lang="zh-CN" altLang="en-US" sz="3200" b="0">
                <a:solidFill>
                  <a:srgbClr val="0000FF"/>
                </a:solidFill>
              </a:endParaRPr>
            </a:p>
          </p:txBody>
        </p:sp>
        <p:sp>
          <p:nvSpPr>
            <p:cNvPr id="43060" name="Rectangle 20"/>
            <p:cNvSpPr>
              <a:spLocks noChangeArrowheads="1"/>
            </p:cNvSpPr>
            <p:nvPr/>
          </p:nvSpPr>
          <p:spPr bwMode="auto">
            <a:xfrm>
              <a:off x="1104" y="1200"/>
              <a:ext cx="432" cy="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spcBef>
                  <a:spcPct val="20000"/>
                </a:spcBef>
              </a:pPr>
              <a:r>
                <a:rPr lang="zh-CN" altLang="en-US" b="0">
                  <a:solidFill>
                    <a:srgbClr val="0000FF"/>
                  </a:solidFill>
                </a:rPr>
                <a:t>电场</a:t>
              </a:r>
              <a:endParaRPr lang="zh-CN" altLang="en-US" sz="3200" b="0">
                <a:solidFill>
                  <a:srgbClr val="0000FF"/>
                </a:solidFill>
              </a:endParaRPr>
            </a:p>
          </p:txBody>
        </p:sp>
        <p:sp>
          <p:nvSpPr>
            <p:cNvPr id="43061" name="Rectangle 21"/>
            <p:cNvSpPr>
              <a:spLocks noChangeArrowheads="1"/>
            </p:cNvSpPr>
            <p:nvPr/>
          </p:nvSpPr>
          <p:spPr bwMode="auto">
            <a:xfrm>
              <a:off x="576" y="1200"/>
              <a:ext cx="336"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spcBef>
                  <a:spcPct val="20000"/>
                </a:spcBef>
              </a:pPr>
              <a:r>
                <a:rPr lang="zh-CN" altLang="en-US" b="0">
                  <a:solidFill>
                    <a:srgbClr val="FF0000"/>
                  </a:solidFill>
                </a:rPr>
                <a:t>磁</a:t>
              </a:r>
            </a:p>
            <a:p>
              <a:pPr algn="ctr">
                <a:lnSpc>
                  <a:spcPct val="70000"/>
                </a:lnSpc>
                <a:spcBef>
                  <a:spcPct val="20000"/>
                </a:spcBef>
              </a:pPr>
              <a:r>
                <a:rPr lang="zh-CN" altLang="en-US" b="0">
                  <a:solidFill>
                    <a:srgbClr val="FF0000"/>
                  </a:solidFill>
                </a:rPr>
                <a:t>场</a:t>
              </a:r>
              <a:endParaRPr lang="zh-CN" altLang="en-US" sz="3200" b="0"/>
            </a:p>
          </p:txBody>
        </p:sp>
        <p:sp>
          <p:nvSpPr>
            <p:cNvPr id="43062" name="Rectangle 22"/>
            <p:cNvSpPr>
              <a:spLocks noChangeArrowheads="1"/>
            </p:cNvSpPr>
            <p:nvPr/>
          </p:nvSpPr>
          <p:spPr bwMode="auto">
            <a:xfrm>
              <a:off x="1680" y="1200"/>
              <a:ext cx="336"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spcBef>
                  <a:spcPct val="20000"/>
                </a:spcBef>
              </a:pPr>
              <a:r>
                <a:rPr lang="zh-CN" altLang="en-US" b="0">
                  <a:solidFill>
                    <a:srgbClr val="FF0000"/>
                  </a:solidFill>
                </a:rPr>
                <a:t>磁</a:t>
              </a:r>
            </a:p>
            <a:p>
              <a:pPr algn="ctr">
                <a:lnSpc>
                  <a:spcPct val="70000"/>
                </a:lnSpc>
                <a:spcBef>
                  <a:spcPct val="20000"/>
                </a:spcBef>
              </a:pPr>
              <a:r>
                <a:rPr lang="zh-CN" altLang="en-US" b="0">
                  <a:solidFill>
                    <a:srgbClr val="FF0000"/>
                  </a:solidFill>
                </a:rPr>
                <a:t>场</a:t>
              </a:r>
              <a:endParaRPr lang="zh-CN" altLang="en-US" sz="3200" b="0"/>
            </a:p>
          </p:txBody>
        </p:sp>
        <p:sp>
          <p:nvSpPr>
            <p:cNvPr id="43063" name="Rectangle 23"/>
            <p:cNvSpPr>
              <a:spLocks noChangeArrowheads="1"/>
            </p:cNvSpPr>
            <p:nvPr/>
          </p:nvSpPr>
          <p:spPr bwMode="auto">
            <a:xfrm>
              <a:off x="4944" y="1248"/>
              <a:ext cx="336"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spcBef>
                  <a:spcPct val="20000"/>
                </a:spcBef>
              </a:pPr>
              <a:r>
                <a:rPr lang="zh-CN" altLang="en-US" b="0">
                  <a:solidFill>
                    <a:srgbClr val="FF0000"/>
                  </a:solidFill>
                </a:rPr>
                <a:t>磁</a:t>
              </a:r>
            </a:p>
            <a:p>
              <a:pPr algn="ctr">
                <a:lnSpc>
                  <a:spcPct val="70000"/>
                </a:lnSpc>
                <a:spcBef>
                  <a:spcPct val="20000"/>
                </a:spcBef>
              </a:pPr>
              <a:r>
                <a:rPr lang="zh-CN" altLang="en-US" b="0">
                  <a:solidFill>
                    <a:srgbClr val="FF0000"/>
                  </a:solidFill>
                </a:rPr>
                <a:t>场</a:t>
              </a:r>
              <a:endParaRPr lang="zh-CN" altLang="en-US" sz="3200" b="0"/>
            </a:p>
          </p:txBody>
        </p:sp>
        <p:sp>
          <p:nvSpPr>
            <p:cNvPr id="43064" name="Rectangle 24"/>
            <p:cNvSpPr>
              <a:spLocks noChangeArrowheads="1"/>
            </p:cNvSpPr>
            <p:nvPr/>
          </p:nvSpPr>
          <p:spPr bwMode="auto">
            <a:xfrm>
              <a:off x="2592" y="1536"/>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spcBef>
                  <a:spcPct val="20000"/>
                </a:spcBef>
              </a:pPr>
              <a:r>
                <a:rPr lang="zh-CN" altLang="en-US" b="0">
                  <a:solidFill>
                    <a:srgbClr val="FF0000"/>
                  </a:solidFill>
                </a:rPr>
                <a:t>磁   场</a:t>
              </a:r>
              <a:endParaRPr lang="zh-CN" altLang="en-US" sz="3200" b="0"/>
            </a:p>
          </p:txBody>
        </p:sp>
      </p:grpSp>
      <p:sp>
        <p:nvSpPr>
          <p:cNvPr id="59417" name="Rectangle 25"/>
          <p:cNvSpPr>
            <a:spLocks noChangeArrowheads="1"/>
          </p:cNvSpPr>
          <p:nvPr/>
        </p:nvSpPr>
        <p:spPr bwMode="auto">
          <a:xfrm>
            <a:off x="2057400" y="2971800"/>
            <a:ext cx="51054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a:spcBef>
                <a:spcPct val="20000"/>
              </a:spcBef>
            </a:pPr>
            <a:endParaRPr lang="zh-CN" altLang="en-US" b="0"/>
          </a:p>
        </p:txBody>
      </p:sp>
      <p:sp>
        <p:nvSpPr>
          <p:cNvPr id="59418" name="Rectangle 26"/>
          <p:cNvSpPr>
            <a:spLocks noChangeArrowheads="1"/>
          </p:cNvSpPr>
          <p:nvPr/>
        </p:nvSpPr>
        <p:spPr bwMode="auto">
          <a:xfrm>
            <a:off x="5521325" y="3276600"/>
            <a:ext cx="260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20000"/>
              </a:spcBef>
            </a:pPr>
            <a:r>
              <a:rPr lang="zh-CN" altLang="en-US"/>
              <a:t> </a:t>
            </a:r>
          </a:p>
        </p:txBody>
      </p:sp>
      <p:sp>
        <p:nvSpPr>
          <p:cNvPr id="59419" name="Rectangle 27"/>
          <p:cNvSpPr>
            <a:spLocks noChangeArrowheads="1"/>
          </p:cNvSpPr>
          <p:nvPr/>
        </p:nvSpPr>
        <p:spPr bwMode="auto">
          <a:xfrm>
            <a:off x="335360" y="3501008"/>
            <a:ext cx="112332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solidFill>
                  <a:srgbClr val="0000FF"/>
                </a:solidFill>
              </a:rPr>
              <a:t>电磁场的场量周期性的变化称为电磁振荡</a:t>
            </a:r>
            <a:r>
              <a:rPr lang="zh-CN" altLang="en-US" dirty="0" smtClean="0">
                <a:solidFill>
                  <a:srgbClr val="0000FF"/>
                </a:solidFill>
              </a:rPr>
              <a:t>。</a:t>
            </a:r>
            <a:r>
              <a:rPr lang="zh-CN" altLang="en-US" dirty="0" smtClean="0"/>
              <a:t>产生</a:t>
            </a:r>
            <a:r>
              <a:rPr lang="zh-CN" altLang="en-US" dirty="0"/>
              <a:t>电磁振荡的电路叫做</a:t>
            </a:r>
            <a:r>
              <a:rPr lang="zh-CN" altLang="en-US" dirty="0">
                <a:solidFill>
                  <a:srgbClr val="0000FF"/>
                </a:solidFill>
              </a:rPr>
              <a:t>振荡电路。</a:t>
            </a:r>
          </a:p>
        </p:txBody>
      </p:sp>
      <p:sp>
        <p:nvSpPr>
          <p:cNvPr id="59420" name="Rectangle 28"/>
          <p:cNvSpPr>
            <a:spLocks noChangeArrowheads="1"/>
          </p:cNvSpPr>
          <p:nvPr/>
        </p:nvSpPr>
        <p:spPr bwMode="auto">
          <a:xfrm>
            <a:off x="119336" y="2852936"/>
            <a:ext cx="62484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zh-CN" altLang="en-US" dirty="0">
                <a:latin typeface="楷体_GB2312" pitchFamily="49" charset="-122"/>
              </a:rPr>
              <a:t>一、振荡电路 无阻尼自由电磁振荡：</a:t>
            </a:r>
          </a:p>
        </p:txBody>
      </p:sp>
      <p:sp>
        <p:nvSpPr>
          <p:cNvPr id="59421" name="Rectangle 29"/>
          <p:cNvSpPr>
            <a:spLocks noChangeArrowheads="1"/>
          </p:cNvSpPr>
          <p:nvPr/>
        </p:nvSpPr>
        <p:spPr bwMode="auto">
          <a:xfrm rot="10800000" flipV="1">
            <a:off x="191344" y="4221088"/>
            <a:ext cx="48021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en-US" altLang="zh-CN"/>
              <a:t>1</a:t>
            </a:r>
            <a:r>
              <a:rPr lang="zh-CN" altLang="en-US"/>
              <a:t>、</a:t>
            </a:r>
            <a:r>
              <a:rPr lang="zh-CN" altLang="en-US">
                <a:latin typeface="楷体_GB2312" pitchFamily="49" charset="-122"/>
              </a:rPr>
              <a:t>无阻尼自由电磁振荡电路：</a:t>
            </a:r>
          </a:p>
        </p:txBody>
      </p:sp>
      <p:sp>
        <p:nvSpPr>
          <p:cNvPr id="59422" name="Text Box 30"/>
          <p:cNvSpPr txBox="1">
            <a:spLocks noChangeArrowheads="1"/>
          </p:cNvSpPr>
          <p:nvPr/>
        </p:nvSpPr>
        <p:spPr bwMode="auto">
          <a:xfrm>
            <a:off x="767408" y="4725144"/>
            <a:ext cx="87849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由一个已充电的电容器和一个自感线圈串联而成的</a:t>
            </a:r>
            <a:r>
              <a:rPr lang="en-US" altLang="zh-CN" dirty="0"/>
              <a:t>LC</a:t>
            </a:r>
            <a:r>
              <a:rPr lang="zh-CN" altLang="en-US" dirty="0"/>
              <a:t>回路。</a:t>
            </a:r>
          </a:p>
        </p:txBody>
      </p:sp>
      <p:grpSp>
        <p:nvGrpSpPr>
          <p:cNvPr id="59423" name="Group 31"/>
          <p:cNvGrpSpPr>
            <a:grpSpLocks/>
          </p:cNvGrpSpPr>
          <p:nvPr/>
        </p:nvGrpSpPr>
        <p:grpSpPr bwMode="auto">
          <a:xfrm>
            <a:off x="10344472" y="4149080"/>
            <a:ext cx="1676400" cy="1524000"/>
            <a:chOff x="4032" y="480"/>
            <a:chExt cx="1344" cy="816"/>
          </a:xfrm>
        </p:grpSpPr>
        <p:grpSp>
          <p:nvGrpSpPr>
            <p:cNvPr id="43021" name="Group 32"/>
            <p:cNvGrpSpPr>
              <a:grpSpLocks/>
            </p:cNvGrpSpPr>
            <p:nvPr/>
          </p:nvGrpSpPr>
          <p:grpSpPr bwMode="auto">
            <a:xfrm>
              <a:off x="4176" y="480"/>
              <a:ext cx="1013" cy="816"/>
              <a:chOff x="4176" y="480"/>
              <a:chExt cx="1013" cy="816"/>
            </a:xfrm>
          </p:grpSpPr>
          <p:sp>
            <p:nvSpPr>
              <p:cNvPr id="43039" name="Line 33"/>
              <p:cNvSpPr>
                <a:spLocks noChangeShapeType="1"/>
              </p:cNvSpPr>
              <p:nvPr/>
            </p:nvSpPr>
            <p:spPr bwMode="auto">
              <a:xfrm flipV="1">
                <a:off x="4219" y="480"/>
                <a:ext cx="0" cy="219"/>
              </a:xfrm>
              <a:prstGeom prst="line">
                <a:avLst/>
              </a:prstGeom>
              <a:noFill/>
              <a:ln w="317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0" name="Line 34"/>
              <p:cNvSpPr>
                <a:spLocks noChangeShapeType="1"/>
              </p:cNvSpPr>
              <p:nvPr/>
            </p:nvSpPr>
            <p:spPr bwMode="auto">
              <a:xfrm flipV="1">
                <a:off x="4181" y="1037"/>
                <a:ext cx="0" cy="259"/>
              </a:xfrm>
              <a:prstGeom prst="line">
                <a:avLst/>
              </a:prstGeom>
              <a:noFill/>
              <a:ln w="317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1" name="Line 35"/>
              <p:cNvSpPr>
                <a:spLocks noChangeShapeType="1"/>
              </p:cNvSpPr>
              <p:nvPr/>
            </p:nvSpPr>
            <p:spPr bwMode="auto">
              <a:xfrm>
                <a:off x="4176" y="1296"/>
                <a:ext cx="1008" cy="0"/>
              </a:xfrm>
              <a:prstGeom prst="line">
                <a:avLst/>
              </a:prstGeom>
              <a:noFill/>
              <a:ln w="317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2" name="Line 36"/>
              <p:cNvSpPr>
                <a:spLocks noChangeShapeType="1"/>
              </p:cNvSpPr>
              <p:nvPr/>
            </p:nvSpPr>
            <p:spPr bwMode="auto">
              <a:xfrm>
                <a:off x="4219" y="480"/>
                <a:ext cx="970" cy="0"/>
              </a:xfrm>
              <a:prstGeom prst="line">
                <a:avLst/>
              </a:prstGeom>
              <a:noFill/>
              <a:ln w="317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3" name="Line 37"/>
              <p:cNvSpPr>
                <a:spLocks noChangeShapeType="1"/>
              </p:cNvSpPr>
              <p:nvPr/>
            </p:nvSpPr>
            <p:spPr bwMode="auto">
              <a:xfrm>
                <a:off x="5189" y="480"/>
                <a:ext cx="0" cy="358"/>
              </a:xfrm>
              <a:prstGeom prst="line">
                <a:avLst/>
              </a:prstGeom>
              <a:noFill/>
              <a:ln w="317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4" name="Line 38"/>
              <p:cNvSpPr>
                <a:spLocks noChangeShapeType="1"/>
              </p:cNvSpPr>
              <p:nvPr/>
            </p:nvSpPr>
            <p:spPr bwMode="auto">
              <a:xfrm flipV="1">
                <a:off x="5189" y="918"/>
                <a:ext cx="0" cy="378"/>
              </a:xfrm>
              <a:prstGeom prst="line">
                <a:avLst/>
              </a:prstGeom>
              <a:noFill/>
              <a:ln w="317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3022" name="Line 39"/>
            <p:cNvSpPr>
              <a:spLocks noChangeShapeType="1"/>
            </p:cNvSpPr>
            <p:nvPr/>
          </p:nvSpPr>
          <p:spPr bwMode="auto">
            <a:xfrm>
              <a:off x="4928" y="838"/>
              <a:ext cx="44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3" name="Line 40"/>
            <p:cNvSpPr>
              <a:spLocks noChangeShapeType="1"/>
            </p:cNvSpPr>
            <p:nvPr/>
          </p:nvSpPr>
          <p:spPr bwMode="auto">
            <a:xfrm>
              <a:off x="4928" y="918"/>
              <a:ext cx="448"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3024" name="Object 41"/>
            <p:cNvGraphicFramePr>
              <a:graphicFrameLocks noChangeAspect="1"/>
            </p:cNvGraphicFramePr>
            <p:nvPr/>
          </p:nvGraphicFramePr>
          <p:xfrm>
            <a:off x="4224" y="672"/>
            <a:ext cx="334" cy="209"/>
          </p:xfrm>
          <a:graphic>
            <a:graphicData uri="http://schemas.openxmlformats.org/presentationml/2006/ole">
              <mc:AlternateContent xmlns:mc="http://schemas.openxmlformats.org/markup-compatibility/2006">
                <mc:Choice xmlns:v="urn:schemas-microsoft-com:vml" Requires="v">
                  <p:oleObj spid="_x0000_s43130" name="Equation" r:id="rId4" imgW="123721" imgH="142830" progId="Equation.3">
                    <p:embed/>
                  </p:oleObj>
                </mc:Choice>
                <mc:Fallback>
                  <p:oleObj name="Equation" r:id="rId4" imgW="123721" imgH="142830" progId="Equation.3">
                    <p:embed/>
                    <p:pic>
                      <p:nvPicPr>
                        <p:cNvPr id="0" name="Object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4" y="672"/>
                          <a:ext cx="334" cy="209"/>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25" name="Object 42"/>
            <p:cNvGraphicFramePr>
              <a:graphicFrameLocks noChangeAspect="1"/>
            </p:cNvGraphicFramePr>
            <p:nvPr/>
          </p:nvGraphicFramePr>
          <p:xfrm>
            <a:off x="4656" y="768"/>
            <a:ext cx="347" cy="199"/>
          </p:xfrm>
          <a:graphic>
            <a:graphicData uri="http://schemas.openxmlformats.org/presentationml/2006/ole">
              <mc:AlternateContent xmlns:mc="http://schemas.openxmlformats.org/markup-compatibility/2006">
                <mc:Choice xmlns:v="urn:schemas-microsoft-com:vml" Requires="v">
                  <p:oleObj spid="_x0000_s43131" name="公式" r:id="rId6" imgW="142900" imgH="162000" progId="Equation.3">
                    <p:embed/>
                  </p:oleObj>
                </mc:Choice>
                <mc:Fallback>
                  <p:oleObj name="公式" r:id="rId6" imgW="142900" imgH="162000" progId="Equation.3">
                    <p:embed/>
                    <p:pic>
                      <p:nvPicPr>
                        <p:cNvPr id="0" name="Object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6" y="768"/>
                          <a:ext cx="347" cy="199"/>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26" name="Object 43"/>
            <p:cNvGraphicFramePr>
              <a:graphicFrameLocks noChangeAspect="1"/>
            </p:cNvGraphicFramePr>
            <p:nvPr/>
          </p:nvGraphicFramePr>
          <p:xfrm>
            <a:off x="4891" y="624"/>
            <a:ext cx="245" cy="214"/>
          </p:xfrm>
          <a:graphic>
            <a:graphicData uri="http://schemas.openxmlformats.org/presentationml/2006/ole">
              <mc:AlternateContent xmlns:mc="http://schemas.openxmlformats.org/markup-compatibility/2006">
                <mc:Choice xmlns:v="urn:schemas-microsoft-com:vml" Requires="v">
                  <p:oleObj spid="_x0000_s43132" name="Equation" r:id="rId8" imgW="219078" imgH="162000" progId="Equation.3">
                    <p:embed/>
                  </p:oleObj>
                </mc:Choice>
                <mc:Fallback>
                  <p:oleObj name="Equation" r:id="rId8" imgW="219078" imgH="162000" progId="Equation.3">
                    <p:embed/>
                    <p:pic>
                      <p:nvPicPr>
                        <p:cNvPr id="0" name="Object 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91" y="624"/>
                          <a:ext cx="245" cy="214"/>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27" name="Object 44"/>
            <p:cNvGraphicFramePr>
              <a:graphicFrameLocks noChangeAspect="1"/>
            </p:cNvGraphicFramePr>
            <p:nvPr/>
          </p:nvGraphicFramePr>
          <p:xfrm>
            <a:off x="4853" y="968"/>
            <a:ext cx="235" cy="184"/>
          </p:xfrm>
          <a:graphic>
            <a:graphicData uri="http://schemas.openxmlformats.org/presentationml/2006/ole">
              <mc:AlternateContent xmlns:mc="http://schemas.openxmlformats.org/markup-compatibility/2006">
                <mc:Choice xmlns:v="urn:schemas-microsoft-com:vml" Requires="v">
                  <p:oleObj spid="_x0000_s43133" name="Equation" r:id="rId10" imgW="219078" imgH="142830" progId="Equation.3">
                    <p:embed/>
                  </p:oleObj>
                </mc:Choice>
                <mc:Fallback>
                  <p:oleObj name="Equation" r:id="rId10" imgW="219078" imgH="142830" progId="Equation.3">
                    <p:embed/>
                    <p:pic>
                      <p:nvPicPr>
                        <p:cNvPr id="0" name="Object 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3" y="968"/>
                          <a:ext cx="235" cy="184"/>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28" name="Object 45"/>
            <p:cNvGraphicFramePr>
              <a:graphicFrameLocks noChangeAspect="1"/>
            </p:cNvGraphicFramePr>
            <p:nvPr/>
          </p:nvGraphicFramePr>
          <p:xfrm>
            <a:off x="4224" y="1052"/>
            <a:ext cx="248" cy="244"/>
          </p:xfrm>
          <a:graphic>
            <a:graphicData uri="http://schemas.openxmlformats.org/presentationml/2006/ole">
              <mc:AlternateContent xmlns:mc="http://schemas.openxmlformats.org/markup-compatibility/2006">
                <mc:Choice xmlns:v="urn:schemas-microsoft-com:vml" Requires="v">
                  <p:oleObj spid="_x0000_s43134" name="Equation" r:id="rId12" imgW="66723" imgH="142830" progId="Equation.3">
                    <p:embed/>
                  </p:oleObj>
                </mc:Choice>
                <mc:Fallback>
                  <p:oleObj name="Equation" r:id="rId12" imgW="66723" imgH="142830" progId="Equation.3">
                    <p:embed/>
                    <p:pic>
                      <p:nvPicPr>
                        <p:cNvPr id="0" name="Object 4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24" y="1052"/>
                          <a:ext cx="248" cy="244"/>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3029" name="Group 46"/>
            <p:cNvGrpSpPr>
              <a:grpSpLocks/>
            </p:cNvGrpSpPr>
            <p:nvPr/>
          </p:nvGrpSpPr>
          <p:grpSpPr bwMode="auto">
            <a:xfrm>
              <a:off x="4032" y="699"/>
              <a:ext cx="187" cy="338"/>
              <a:chOff x="1680" y="336"/>
              <a:chExt cx="576" cy="2304"/>
            </a:xfrm>
          </p:grpSpPr>
          <p:grpSp>
            <p:nvGrpSpPr>
              <p:cNvPr id="43030" name="Group 47"/>
              <p:cNvGrpSpPr>
                <a:grpSpLocks/>
              </p:cNvGrpSpPr>
              <p:nvPr/>
            </p:nvGrpSpPr>
            <p:grpSpPr bwMode="auto">
              <a:xfrm>
                <a:off x="1728" y="336"/>
                <a:ext cx="528" cy="768"/>
                <a:chOff x="960" y="336"/>
                <a:chExt cx="1344" cy="2640"/>
              </a:xfrm>
            </p:grpSpPr>
            <p:sp>
              <p:nvSpPr>
                <p:cNvPr id="43037" name="Arc 48"/>
                <p:cNvSpPr>
                  <a:spLocks/>
                </p:cNvSpPr>
                <p:nvPr/>
              </p:nvSpPr>
              <p:spPr bwMode="auto">
                <a:xfrm flipH="1">
                  <a:off x="960" y="336"/>
                  <a:ext cx="1344" cy="1344"/>
                </a:xfrm>
                <a:custGeom>
                  <a:avLst/>
                  <a:gdLst>
                    <a:gd name="T0" fmla="*/ 0 w 21600"/>
                    <a:gd name="T1" fmla="*/ 0 h 21600"/>
                    <a:gd name="T2" fmla="*/ 84 w 21600"/>
                    <a:gd name="T3" fmla="*/ 83 h 21600"/>
                    <a:gd name="T4" fmla="*/ 0 w 21600"/>
                    <a:gd name="T5" fmla="*/ 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FF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8" name="Arc 49"/>
                <p:cNvSpPr>
                  <a:spLocks/>
                </p:cNvSpPr>
                <p:nvPr/>
              </p:nvSpPr>
              <p:spPr bwMode="auto">
                <a:xfrm rot="16186257" flipH="1">
                  <a:off x="960" y="1632"/>
                  <a:ext cx="1344" cy="1344"/>
                </a:xfrm>
                <a:custGeom>
                  <a:avLst/>
                  <a:gdLst>
                    <a:gd name="T0" fmla="*/ 0 w 21600"/>
                    <a:gd name="T1" fmla="*/ 0 h 21600"/>
                    <a:gd name="T2" fmla="*/ 84 w 21600"/>
                    <a:gd name="T3" fmla="*/ 83 h 21600"/>
                    <a:gd name="T4" fmla="*/ 0 w 21600"/>
                    <a:gd name="T5" fmla="*/ 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FF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031" name="Group 50"/>
              <p:cNvGrpSpPr>
                <a:grpSpLocks/>
              </p:cNvGrpSpPr>
              <p:nvPr/>
            </p:nvGrpSpPr>
            <p:grpSpPr bwMode="auto">
              <a:xfrm>
                <a:off x="1680" y="1104"/>
                <a:ext cx="528" cy="768"/>
                <a:chOff x="960" y="336"/>
                <a:chExt cx="1344" cy="2640"/>
              </a:xfrm>
            </p:grpSpPr>
            <p:sp>
              <p:nvSpPr>
                <p:cNvPr id="43035" name="Arc 51"/>
                <p:cNvSpPr>
                  <a:spLocks/>
                </p:cNvSpPr>
                <p:nvPr/>
              </p:nvSpPr>
              <p:spPr bwMode="auto">
                <a:xfrm flipH="1">
                  <a:off x="960" y="336"/>
                  <a:ext cx="1344" cy="1344"/>
                </a:xfrm>
                <a:custGeom>
                  <a:avLst/>
                  <a:gdLst>
                    <a:gd name="T0" fmla="*/ 0 w 21600"/>
                    <a:gd name="T1" fmla="*/ 0 h 21600"/>
                    <a:gd name="T2" fmla="*/ 84 w 21600"/>
                    <a:gd name="T3" fmla="*/ 83 h 21600"/>
                    <a:gd name="T4" fmla="*/ 0 w 21600"/>
                    <a:gd name="T5" fmla="*/ 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FF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6" name="Arc 52"/>
                <p:cNvSpPr>
                  <a:spLocks/>
                </p:cNvSpPr>
                <p:nvPr/>
              </p:nvSpPr>
              <p:spPr bwMode="auto">
                <a:xfrm rot="16186257" flipH="1">
                  <a:off x="960" y="1632"/>
                  <a:ext cx="1344" cy="1344"/>
                </a:xfrm>
                <a:custGeom>
                  <a:avLst/>
                  <a:gdLst>
                    <a:gd name="T0" fmla="*/ 0 w 21600"/>
                    <a:gd name="T1" fmla="*/ 0 h 21600"/>
                    <a:gd name="T2" fmla="*/ 84 w 21600"/>
                    <a:gd name="T3" fmla="*/ 83 h 21600"/>
                    <a:gd name="T4" fmla="*/ 0 w 21600"/>
                    <a:gd name="T5" fmla="*/ 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FF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032" name="Group 53"/>
              <p:cNvGrpSpPr>
                <a:grpSpLocks/>
              </p:cNvGrpSpPr>
              <p:nvPr/>
            </p:nvGrpSpPr>
            <p:grpSpPr bwMode="auto">
              <a:xfrm>
                <a:off x="1680" y="1872"/>
                <a:ext cx="528" cy="768"/>
                <a:chOff x="960" y="336"/>
                <a:chExt cx="1344" cy="2640"/>
              </a:xfrm>
            </p:grpSpPr>
            <p:sp>
              <p:nvSpPr>
                <p:cNvPr id="43033" name="Arc 54"/>
                <p:cNvSpPr>
                  <a:spLocks/>
                </p:cNvSpPr>
                <p:nvPr/>
              </p:nvSpPr>
              <p:spPr bwMode="auto">
                <a:xfrm flipH="1">
                  <a:off x="960" y="336"/>
                  <a:ext cx="1344" cy="1344"/>
                </a:xfrm>
                <a:custGeom>
                  <a:avLst/>
                  <a:gdLst>
                    <a:gd name="T0" fmla="*/ 0 w 21600"/>
                    <a:gd name="T1" fmla="*/ 0 h 21600"/>
                    <a:gd name="T2" fmla="*/ 84 w 21600"/>
                    <a:gd name="T3" fmla="*/ 83 h 21600"/>
                    <a:gd name="T4" fmla="*/ 0 w 21600"/>
                    <a:gd name="T5" fmla="*/ 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FF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4" name="Arc 55"/>
                <p:cNvSpPr>
                  <a:spLocks/>
                </p:cNvSpPr>
                <p:nvPr/>
              </p:nvSpPr>
              <p:spPr bwMode="auto">
                <a:xfrm rot="16186257" flipH="1">
                  <a:off x="960" y="1632"/>
                  <a:ext cx="1344" cy="1344"/>
                </a:xfrm>
                <a:custGeom>
                  <a:avLst/>
                  <a:gdLst>
                    <a:gd name="T0" fmla="*/ 0 w 21600"/>
                    <a:gd name="T1" fmla="*/ 0 h 21600"/>
                    <a:gd name="T2" fmla="*/ 84 w 21600"/>
                    <a:gd name="T3" fmla="*/ 83 h 21600"/>
                    <a:gd name="T4" fmla="*/ 0 w 21600"/>
                    <a:gd name="T5" fmla="*/ 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FF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59448" name="Rectangle 56"/>
          <p:cNvSpPr>
            <a:spLocks noChangeArrowheads="1"/>
          </p:cNvSpPr>
          <p:nvPr/>
        </p:nvSpPr>
        <p:spPr bwMode="auto">
          <a:xfrm>
            <a:off x="263352" y="5445224"/>
            <a:ext cx="9937104" cy="1200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indent="374650"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a:lnSpc>
                <a:spcPct val="150000"/>
              </a:lnSpc>
              <a:spcBef>
                <a:spcPct val="50000"/>
              </a:spcBef>
            </a:pPr>
            <a:r>
              <a:rPr lang="zh-CN" altLang="en-US" dirty="0">
                <a:latin typeface="楷体_GB2312" pitchFamily="49" charset="-122"/>
              </a:rPr>
              <a:t>电路中电荷、电流作周期性变化，相应地电场、磁场能量 也作周期性变化</a:t>
            </a:r>
            <a:r>
              <a:rPr lang="en-US" altLang="zh-CN" dirty="0">
                <a:latin typeface="楷体_GB2312" pitchFamily="49" charset="-122"/>
              </a:rPr>
              <a:t>,</a:t>
            </a:r>
            <a:r>
              <a:rPr lang="zh-CN" altLang="en-US" dirty="0">
                <a:latin typeface="楷体_GB2312" pitchFamily="49" charset="-122"/>
              </a:rPr>
              <a:t>且不断相互转化。电路中没有能量损耗。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4">
                                            <p:txEl>
                                              <p:pRg st="0" end="0"/>
                                            </p:txEl>
                                          </p:spTgt>
                                        </p:tgtEl>
                                        <p:attrNameLst>
                                          <p:attrName>style.visibility</p:attrName>
                                        </p:attrNameLst>
                                      </p:cBhvr>
                                      <p:to>
                                        <p:strVal val="visible"/>
                                      </p:to>
                                    </p:set>
                                    <p:animEffect transition="in" filter="wipe(left)">
                                      <p:cBhvr>
                                        <p:cTn id="7" dur="500"/>
                                        <p:tgtEl>
                                          <p:spTgt spid="593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9396"/>
                                        </p:tgtEl>
                                        <p:attrNameLst>
                                          <p:attrName>style.visibility</p:attrName>
                                        </p:attrNameLst>
                                      </p:cBhvr>
                                      <p:to>
                                        <p:strVal val="visible"/>
                                      </p:to>
                                    </p:set>
                                    <p:animEffect transition="in" filter="wipe(left)">
                                      <p:cBhvr>
                                        <p:cTn id="12" dur="500"/>
                                        <p:tgtEl>
                                          <p:spTgt spid="593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418">
                                            <p:txEl>
                                              <p:pRg st="0" end="0"/>
                                            </p:txEl>
                                          </p:spTgt>
                                        </p:tgtEl>
                                        <p:attrNameLst>
                                          <p:attrName>style.visibility</p:attrName>
                                        </p:attrNameLst>
                                      </p:cBhvr>
                                      <p:to>
                                        <p:strVal val="visible"/>
                                      </p:to>
                                    </p:set>
                                    <p:animEffect transition="in" filter="wipe(left)">
                                      <p:cBhvr>
                                        <p:cTn id="17" dur="500"/>
                                        <p:tgtEl>
                                          <p:spTgt spid="5941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nodePh="1">
                                  <p:stCondLst>
                                    <p:cond delay="0"/>
                                  </p:stCondLst>
                                  <p:endCondLst>
                                    <p:cond evt="begin" delay="0">
                                      <p:tn val="20"/>
                                    </p:cond>
                                  </p:endCondLst>
                                  <p:childTnLst>
                                    <p:set>
                                      <p:cBhvr>
                                        <p:cTn id="21" dur="1" fill="hold">
                                          <p:stCondLst>
                                            <p:cond delay="0"/>
                                          </p:stCondLst>
                                        </p:cTn>
                                        <p:tgtEl>
                                          <p:spTgt spid="59417"/>
                                        </p:tgtEl>
                                        <p:attrNameLst>
                                          <p:attrName>style.visibility</p:attrName>
                                        </p:attrNameLst>
                                      </p:cBhvr>
                                      <p:to>
                                        <p:strVal val="visible"/>
                                      </p:to>
                                    </p:set>
                                    <p:animEffect transition="in" filter="wipe(left)">
                                      <p:cBhvr>
                                        <p:cTn id="22" dur="500"/>
                                        <p:tgtEl>
                                          <p:spTgt spid="594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9420">
                                            <p:txEl>
                                              <p:pRg st="0" end="0"/>
                                            </p:txEl>
                                          </p:spTgt>
                                        </p:tgtEl>
                                        <p:attrNameLst>
                                          <p:attrName>style.visibility</p:attrName>
                                        </p:attrNameLst>
                                      </p:cBhvr>
                                      <p:to>
                                        <p:strVal val="visible"/>
                                      </p:to>
                                    </p:set>
                                    <p:animEffect transition="in" filter="box(out)">
                                      <p:cBhvr>
                                        <p:cTn id="27" dur="500"/>
                                        <p:tgtEl>
                                          <p:spTgt spid="5942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9419"/>
                                        </p:tgtEl>
                                        <p:attrNameLst>
                                          <p:attrName>style.visibility</p:attrName>
                                        </p:attrNameLst>
                                      </p:cBhvr>
                                      <p:to>
                                        <p:strVal val="visible"/>
                                      </p:to>
                                    </p:set>
                                    <p:animEffect transition="in" filter="wipe(left)">
                                      <p:cBhvr>
                                        <p:cTn id="32" dur="500"/>
                                        <p:tgtEl>
                                          <p:spTgt spid="594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942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59423"/>
                                        </p:tgtEl>
                                        <p:attrNameLst>
                                          <p:attrName>style.visibility</p:attrName>
                                        </p:attrNameLst>
                                      </p:cBhvr>
                                      <p:to>
                                        <p:strVal val="visible"/>
                                      </p:to>
                                    </p:set>
                                    <p:animEffect transition="in" filter="wipe(left)">
                                      <p:cBhvr>
                                        <p:cTn id="41" dur="500"/>
                                        <p:tgtEl>
                                          <p:spTgt spid="5942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9422"/>
                                        </p:tgtEl>
                                        <p:attrNameLst>
                                          <p:attrName>style.visibility</p:attrName>
                                        </p:attrNameLst>
                                      </p:cBhvr>
                                      <p:to>
                                        <p:strVal val="visible"/>
                                      </p:to>
                                    </p:set>
                                    <p:animEffect transition="in" filter="wipe(left)">
                                      <p:cBhvr>
                                        <p:cTn id="46" dur="500"/>
                                        <p:tgtEl>
                                          <p:spTgt spid="5942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59448">
                                            <p:txEl>
                                              <p:pRg st="0" end="0"/>
                                            </p:txEl>
                                          </p:spTgt>
                                        </p:tgtEl>
                                        <p:attrNameLst>
                                          <p:attrName>style.visibility</p:attrName>
                                        </p:attrNameLst>
                                      </p:cBhvr>
                                      <p:to>
                                        <p:strVal val="visible"/>
                                      </p:to>
                                    </p:set>
                                    <p:animEffect transition="in" filter="box(out)">
                                      <p:cBhvr>
                                        <p:cTn id="51" dur="500"/>
                                        <p:tgtEl>
                                          <p:spTgt spid="594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autoUpdateAnimBg="0"/>
      <p:bldP spid="59417" grpId="0" autoUpdateAnimBg="0"/>
      <p:bldP spid="59418" grpId="0" build="p" autoUpdateAnimBg="0"/>
      <p:bldP spid="59419" grpId="0" autoUpdateAnimBg="0"/>
      <p:bldP spid="59420" grpId="0" build="p" autoUpdateAnimBg="0"/>
      <p:bldP spid="59421" grpId="0" autoUpdateAnimBg="0"/>
      <p:bldP spid="59422" grpId="0" autoUpdateAnimBg="0"/>
      <p:bldP spid="59448"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479376" y="836712"/>
            <a:ext cx="112332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设某时刻 </a:t>
            </a:r>
            <a:r>
              <a:rPr lang="en-US" altLang="zh-CN" i="1" dirty="0"/>
              <a:t>t  </a:t>
            </a:r>
            <a:r>
              <a:rPr lang="zh-CN" altLang="en-US" dirty="0"/>
              <a:t>，回路中瞬时电流为</a:t>
            </a:r>
            <a:r>
              <a:rPr lang="en-US" altLang="zh-CN" i="1" dirty="0" err="1"/>
              <a:t>i</a:t>
            </a:r>
            <a:r>
              <a:rPr lang="en-US" altLang="zh-CN" i="1" dirty="0"/>
              <a:t> </a:t>
            </a:r>
            <a:r>
              <a:rPr lang="zh-CN" altLang="en-US" dirty="0"/>
              <a:t>，</a:t>
            </a:r>
            <a:r>
              <a:rPr lang="en-US" altLang="zh-CN" dirty="0"/>
              <a:t>C </a:t>
            </a:r>
            <a:r>
              <a:rPr lang="zh-CN" altLang="en-US" dirty="0"/>
              <a:t>上的电量为</a:t>
            </a:r>
            <a:r>
              <a:rPr lang="en-US" altLang="zh-CN" i="1" dirty="0"/>
              <a:t>q</a:t>
            </a:r>
            <a:r>
              <a:rPr lang="zh-CN" altLang="en-US" i="1" dirty="0" smtClean="0"/>
              <a:t>。</a:t>
            </a:r>
            <a:r>
              <a:rPr lang="zh-CN" altLang="en-US" dirty="0" smtClean="0"/>
              <a:t>磁场</a:t>
            </a:r>
            <a:r>
              <a:rPr lang="zh-CN" altLang="en-US" dirty="0"/>
              <a:t>和电场总能不变：</a:t>
            </a:r>
          </a:p>
        </p:txBody>
      </p:sp>
      <p:graphicFrame>
        <p:nvGraphicFramePr>
          <p:cNvPr id="61443" name="Object 3"/>
          <p:cNvGraphicFramePr>
            <a:graphicFrameLocks noChangeAspect="1"/>
          </p:cNvGraphicFramePr>
          <p:nvPr>
            <p:extLst>
              <p:ext uri="{D42A27DB-BD31-4B8C-83A1-F6EECF244321}">
                <p14:modId xmlns:p14="http://schemas.microsoft.com/office/powerpoint/2010/main" val="1359979782"/>
              </p:ext>
            </p:extLst>
          </p:nvPr>
        </p:nvGraphicFramePr>
        <p:xfrm>
          <a:off x="5447928" y="1988840"/>
          <a:ext cx="2304256" cy="808037"/>
        </p:xfrm>
        <a:graphic>
          <a:graphicData uri="http://schemas.openxmlformats.org/presentationml/2006/ole">
            <mc:AlternateContent xmlns:mc="http://schemas.openxmlformats.org/markup-compatibility/2006">
              <mc:Choice xmlns:v="urn:schemas-microsoft-com:vml" Requires="v">
                <p:oleObj spid="_x0000_s45231" name="Equation" r:id="rId3" imgW="1171567" imgH="438210" progId="Equation.3">
                  <p:embed/>
                </p:oleObj>
              </mc:Choice>
              <mc:Fallback>
                <p:oleObj name="Equation" r:id="rId3" imgW="1171567" imgH="43821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7928" y="1988840"/>
                        <a:ext cx="2304256" cy="808037"/>
                      </a:xfrm>
                      <a:prstGeom prst="rect">
                        <a:avLst/>
                      </a:prstGeom>
                      <a:noFill/>
                      <a:ln>
                        <a:noFill/>
                      </a:ln>
                      <a:effectLst/>
                    </p:spPr>
                  </p:pic>
                </p:oleObj>
              </mc:Fallback>
            </mc:AlternateContent>
          </a:graphicData>
        </a:graphic>
      </p:graphicFrame>
      <p:graphicFrame>
        <p:nvGraphicFramePr>
          <p:cNvPr id="61444" name="Object 4"/>
          <p:cNvGraphicFramePr>
            <a:graphicFrameLocks noChangeAspect="1"/>
          </p:cNvGraphicFramePr>
          <p:nvPr>
            <p:extLst>
              <p:ext uri="{D42A27DB-BD31-4B8C-83A1-F6EECF244321}">
                <p14:modId xmlns:p14="http://schemas.microsoft.com/office/powerpoint/2010/main" val="2726702994"/>
              </p:ext>
            </p:extLst>
          </p:nvPr>
        </p:nvGraphicFramePr>
        <p:xfrm>
          <a:off x="4079776" y="1268760"/>
          <a:ext cx="2209800" cy="788987"/>
        </p:xfrm>
        <a:graphic>
          <a:graphicData uri="http://schemas.openxmlformats.org/presentationml/2006/ole">
            <mc:AlternateContent xmlns:mc="http://schemas.openxmlformats.org/markup-compatibility/2006">
              <mc:Choice xmlns:v="urn:schemas-microsoft-com:vml" Requires="v">
                <p:oleObj spid="_x0000_s45232" name="Equation" r:id="rId5" imgW="1168400" imgH="419100" progId="Equation.3">
                  <p:embed/>
                </p:oleObj>
              </mc:Choice>
              <mc:Fallback>
                <p:oleObj name="Equation" r:id="rId5" imgW="1168400" imgH="4191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9776" y="1268760"/>
                        <a:ext cx="2209800" cy="788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5" name="Object 5"/>
          <p:cNvGraphicFramePr>
            <a:graphicFrameLocks noChangeAspect="1"/>
          </p:cNvGraphicFramePr>
          <p:nvPr>
            <p:extLst>
              <p:ext uri="{D42A27DB-BD31-4B8C-83A1-F6EECF244321}">
                <p14:modId xmlns:p14="http://schemas.microsoft.com/office/powerpoint/2010/main" val="3043978539"/>
              </p:ext>
            </p:extLst>
          </p:nvPr>
        </p:nvGraphicFramePr>
        <p:xfrm>
          <a:off x="479376" y="1916832"/>
          <a:ext cx="4648200" cy="846137"/>
        </p:xfrm>
        <a:graphic>
          <a:graphicData uri="http://schemas.openxmlformats.org/presentationml/2006/ole">
            <mc:AlternateContent xmlns:mc="http://schemas.openxmlformats.org/markup-compatibility/2006">
              <mc:Choice xmlns:v="urn:schemas-microsoft-com:vml" Requires="v">
                <p:oleObj spid="_x0000_s45233" name="Equation" r:id="rId7" imgW="2298700" imgH="419100" progId="Equation.3">
                  <p:embed/>
                </p:oleObj>
              </mc:Choice>
              <mc:Fallback>
                <p:oleObj name="Equation" r:id="rId7" imgW="2298700" imgH="4191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9376" y="1916832"/>
                        <a:ext cx="4648200" cy="84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6" name="Rectangle 6"/>
          <p:cNvSpPr>
            <a:spLocks noChangeArrowheads="1"/>
          </p:cNvSpPr>
          <p:nvPr/>
        </p:nvSpPr>
        <p:spPr bwMode="auto">
          <a:xfrm>
            <a:off x="263352" y="116632"/>
            <a:ext cx="491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en-US" altLang="zh-CN" dirty="0"/>
              <a:t>2</a:t>
            </a:r>
            <a:r>
              <a:rPr lang="zh-CN" altLang="en-US" dirty="0"/>
              <a:t>、无阻尼电磁振荡的振荡方程：</a:t>
            </a:r>
          </a:p>
        </p:txBody>
      </p:sp>
      <p:graphicFrame>
        <p:nvGraphicFramePr>
          <p:cNvPr id="61447" name="Object 7"/>
          <p:cNvGraphicFramePr>
            <a:graphicFrameLocks noChangeAspect="1"/>
          </p:cNvGraphicFramePr>
          <p:nvPr/>
        </p:nvGraphicFramePr>
        <p:xfrm>
          <a:off x="3079750" y="2855913"/>
          <a:ext cx="1568450" cy="725487"/>
        </p:xfrm>
        <a:graphic>
          <a:graphicData uri="http://schemas.openxmlformats.org/presentationml/2006/ole">
            <mc:AlternateContent xmlns:mc="http://schemas.openxmlformats.org/markup-compatibility/2006">
              <mc:Choice xmlns:v="urn:schemas-microsoft-com:vml" Requires="v">
                <p:oleObj spid="_x0000_s45234" name="Equation" r:id="rId9" imgW="828768" imgH="371520" progId="Equation.3">
                  <p:embed/>
                </p:oleObj>
              </mc:Choice>
              <mc:Fallback>
                <p:oleObj name="Equation" r:id="rId9" imgW="828768" imgH="37152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79750" y="2855913"/>
                        <a:ext cx="1568450"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8" name="Object 8"/>
          <p:cNvGraphicFramePr>
            <a:graphicFrameLocks noChangeAspect="1"/>
          </p:cNvGraphicFramePr>
          <p:nvPr/>
        </p:nvGraphicFramePr>
        <p:xfrm>
          <a:off x="2819400" y="4379913"/>
          <a:ext cx="1066800" cy="738187"/>
        </p:xfrm>
        <a:graphic>
          <a:graphicData uri="http://schemas.openxmlformats.org/presentationml/2006/ole">
            <mc:AlternateContent xmlns:mc="http://schemas.openxmlformats.org/markup-compatibility/2006">
              <mc:Choice xmlns:v="urn:schemas-microsoft-com:vml" Requires="v">
                <p:oleObj spid="_x0000_s45235" name="Equation" r:id="rId11" imgW="400067" imgH="371520" progId="Equation.3">
                  <p:embed/>
                </p:oleObj>
              </mc:Choice>
              <mc:Fallback>
                <p:oleObj name="Equation" r:id="rId11" imgW="400067" imgH="37152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4379913"/>
                        <a:ext cx="106680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9" name="Object 9"/>
          <p:cNvGraphicFramePr>
            <a:graphicFrameLocks noChangeAspect="1"/>
          </p:cNvGraphicFramePr>
          <p:nvPr/>
        </p:nvGraphicFramePr>
        <p:xfrm>
          <a:off x="4343400" y="4303713"/>
          <a:ext cx="2916238" cy="804862"/>
        </p:xfrm>
        <a:graphic>
          <a:graphicData uri="http://schemas.openxmlformats.org/presentationml/2006/ole">
            <mc:AlternateContent xmlns:mc="http://schemas.openxmlformats.org/markup-compatibility/2006">
              <mc:Choice xmlns:v="urn:schemas-microsoft-com:vml" Requires="v">
                <p:oleObj spid="_x0000_s45236" name="Equation" r:id="rId13" imgW="1422400" imgH="393700" progId="Equation.3">
                  <p:embed/>
                </p:oleObj>
              </mc:Choice>
              <mc:Fallback>
                <p:oleObj name="Equation" r:id="rId13" imgW="1422400" imgH="3937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43400" y="4303713"/>
                        <a:ext cx="2916238" cy="80486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50" name="Object 10"/>
          <p:cNvGraphicFramePr>
            <a:graphicFrameLocks noChangeAspect="1"/>
          </p:cNvGraphicFramePr>
          <p:nvPr/>
        </p:nvGraphicFramePr>
        <p:xfrm>
          <a:off x="4373563" y="3694113"/>
          <a:ext cx="2789237" cy="460375"/>
        </p:xfrm>
        <a:graphic>
          <a:graphicData uri="http://schemas.openxmlformats.org/presentationml/2006/ole">
            <mc:AlternateContent xmlns:mc="http://schemas.openxmlformats.org/markup-compatibility/2006">
              <mc:Choice xmlns:v="urn:schemas-microsoft-com:vml" Requires="v">
                <p:oleObj spid="_x0000_s45237" name="Equation" r:id="rId15" imgW="1143000" imgH="228600" progId="Equation.3">
                  <p:embed/>
                </p:oleObj>
              </mc:Choice>
              <mc:Fallback>
                <p:oleObj name="Equation" r:id="rId15" imgW="1143000" imgH="22860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73563" y="3694113"/>
                        <a:ext cx="2789237" cy="4603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51" name="Object 11"/>
          <p:cNvGraphicFramePr>
            <a:graphicFrameLocks noChangeAspect="1"/>
          </p:cNvGraphicFramePr>
          <p:nvPr/>
        </p:nvGraphicFramePr>
        <p:xfrm>
          <a:off x="5029200" y="2779713"/>
          <a:ext cx="2514600" cy="833437"/>
        </p:xfrm>
        <a:graphic>
          <a:graphicData uri="http://schemas.openxmlformats.org/presentationml/2006/ole">
            <mc:AlternateContent xmlns:mc="http://schemas.openxmlformats.org/markup-compatibility/2006">
              <mc:Choice xmlns:v="urn:schemas-microsoft-com:vml" Requires="v">
                <p:oleObj spid="_x0000_s45238" name="Equation" r:id="rId17" imgW="1168400" imgH="419100" progId="Equation.3">
                  <p:embed/>
                </p:oleObj>
              </mc:Choice>
              <mc:Fallback>
                <p:oleObj name="Equation" r:id="rId17" imgW="1168400" imgH="419100"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29200" y="2779713"/>
                        <a:ext cx="2514600" cy="833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52" name="Object 12"/>
          <p:cNvGraphicFramePr>
            <a:graphicFrameLocks noChangeAspect="1"/>
          </p:cNvGraphicFramePr>
          <p:nvPr/>
        </p:nvGraphicFramePr>
        <p:xfrm>
          <a:off x="7772400" y="4532313"/>
          <a:ext cx="1905000" cy="439737"/>
        </p:xfrm>
        <a:graphic>
          <a:graphicData uri="http://schemas.openxmlformats.org/presentationml/2006/ole">
            <mc:AlternateContent xmlns:mc="http://schemas.openxmlformats.org/markup-compatibility/2006">
              <mc:Choice xmlns:v="urn:schemas-microsoft-com:vml" Requires="v">
                <p:oleObj spid="_x0000_s45239" name="Equation" r:id="rId19" imgW="895221" imgH="209520" progId="Equation.3">
                  <p:embed/>
                </p:oleObj>
              </mc:Choice>
              <mc:Fallback>
                <p:oleObj name="Equation" r:id="rId19" imgW="895221" imgH="209520" progId="Equation.3">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72400" y="4532313"/>
                        <a:ext cx="1905000"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53" name="Text Box 13"/>
          <p:cNvSpPr txBox="1">
            <a:spLocks noChangeArrowheads="1"/>
          </p:cNvSpPr>
          <p:nvPr/>
        </p:nvSpPr>
        <p:spPr bwMode="auto">
          <a:xfrm>
            <a:off x="2698750" y="3617913"/>
            <a:ext cx="1525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t>其解为：</a:t>
            </a:r>
          </a:p>
        </p:txBody>
      </p:sp>
      <p:grpSp>
        <p:nvGrpSpPr>
          <p:cNvPr id="61454" name="Group 14"/>
          <p:cNvGrpSpPr>
            <a:grpSpLocks/>
          </p:cNvGrpSpPr>
          <p:nvPr/>
        </p:nvGrpSpPr>
        <p:grpSpPr bwMode="auto">
          <a:xfrm>
            <a:off x="3429000" y="5065713"/>
            <a:ext cx="4953000" cy="762000"/>
            <a:chOff x="720" y="3792"/>
            <a:chExt cx="3120" cy="480"/>
          </a:xfrm>
        </p:grpSpPr>
        <p:sp>
          <p:nvSpPr>
            <p:cNvPr id="45073" name="Rectangle 15"/>
            <p:cNvSpPr>
              <a:spLocks noChangeArrowheads="1"/>
            </p:cNvSpPr>
            <p:nvPr/>
          </p:nvSpPr>
          <p:spPr bwMode="auto">
            <a:xfrm>
              <a:off x="720" y="3913"/>
              <a:ext cx="31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zh-CN" altLang="en-US">
                  <a:latin typeface="楷体_GB2312" pitchFamily="49" charset="-122"/>
                </a:rPr>
                <a:t>即</a:t>
              </a:r>
              <a:r>
                <a:rPr lang="en-US" altLang="zh-CN">
                  <a:latin typeface="楷体_GB2312" pitchFamily="49" charset="-122"/>
                </a:rPr>
                <a:t>:</a:t>
              </a:r>
              <a:r>
                <a:rPr lang="zh-CN" altLang="en-US">
                  <a:latin typeface="楷体_GB2312" pitchFamily="49" charset="-122"/>
                </a:rPr>
                <a:t>电流的相位比电量超前   。</a:t>
              </a:r>
            </a:p>
          </p:txBody>
        </p:sp>
        <p:graphicFrame>
          <p:nvGraphicFramePr>
            <p:cNvPr id="45074" name="Object 16"/>
            <p:cNvGraphicFramePr>
              <a:graphicFrameLocks/>
            </p:cNvGraphicFramePr>
            <p:nvPr/>
          </p:nvGraphicFramePr>
          <p:xfrm>
            <a:off x="3024" y="3792"/>
            <a:ext cx="288" cy="480"/>
          </p:xfrm>
          <a:graphic>
            <a:graphicData uri="http://schemas.openxmlformats.org/presentationml/2006/ole">
              <mc:AlternateContent xmlns:mc="http://schemas.openxmlformats.org/markup-compatibility/2006">
                <mc:Choice xmlns:v="urn:schemas-microsoft-com:vml" Requires="v">
                  <p:oleObj spid="_x0000_s45240" name="Equation" r:id="rId21" imgW="142900" imgH="371520" progId="Equation.3">
                    <p:embed/>
                  </p:oleObj>
                </mc:Choice>
                <mc:Fallback>
                  <p:oleObj name="Equation" r:id="rId21" imgW="142900" imgH="371520" progId="Equation.3">
                    <p:embed/>
                    <p:pic>
                      <p:nvPicPr>
                        <p:cNvPr id="0" name="Object 16"/>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24" y="3792"/>
                          <a:ext cx="28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61457" name="Object 17"/>
          <p:cNvGraphicFramePr>
            <a:graphicFrameLocks noChangeAspect="1"/>
          </p:cNvGraphicFramePr>
          <p:nvPr/>
        </p:nvGraphicFramePr>
        <p:xfrm>
          <a:off x="2643188" y="5980113"/>
          <a:ext cx="3071812" cy="762000"/>
        </p:xfrm>
        <a:graphic>
          <a:graphicData uri="http://schemas.openxmlformats.org/presentationml/2006/ole">
            <mc:AlternateContent xmlns:mc="http://schemas.openxmlformats.org/markup-compatibility/2006">
              <mc:Choice xmlns:v="urn:schemas-microsoft-com:vml" Requires="v">
                <p:oleObj spid="_x0000_s45241" name="Equation" r:id="rId23" imgW="1533545" imgH="371520" progId="Equation.3">
                  <p:embed/>
                </p:oleObj>
              </mc:Choice>
              <mc:Fallback>
                <p:oleObj name="Equation" r:id="rId23" imgW="1533545" imgH="371520" progId="Equation.3">
                  <p:embed/>
                  <p:pic>
                    <p:nvPicPr>
                      <p:cNvPr id="0" name="Object 1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43188" y="5980113"/>
                        <a:ext cx="3071812" cy="762000"/>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58" name="Object 18"/>
          <p:cNvGraphicFramePr>
            <a:graphicFrameLocks noChangeAspect="1"/>
          </p:cNvGraphicFramePr>
          <p:nvPr/>
        </p:nvGraphicFramePr>
        <p:xfrm>
          <a:off x="6324600" y="5980113"/>
          <a:ext cx="3124200" cy="762000"/>
        </p:xfrm>
        <a:graphic>
          <a:graphicData uri="http://schemas.openxmlformats.org/presentationml/2006/ole">
            <mc:AlternateContent xmlns:mc="http://schemas.openxmlformats.org/markup-compatibility/2006">
              <mc:Choice xmlns:v="urn:schemas-microsoft-com:vml" Requires="v">
                <p:oleObj spid="_x0000_s45242" name="Equation" r:id="rId25" imgW="1457367" imgH="400140" progId="Equation.3">
                  <p:embed/>
                </p:oleObj>
              </mc:Choice>
              <mc:Fallback>
                <p:oleObj name="Equation" r:id="rId25" imgW="1457367" imgH="400140" progId="Equation.3">
                  <p:embed/>
                  <p:pic>
                    <p:nvPicPr>
                      <p:cNvPr id="0" name="Object 1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324600" y="5980113"/>
                        <a:ext cx="3124200" cy="762000"/>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wipe(left)">
                                      <p:cBhvr>
                                        <p:cTn id="7" dur="500"/>
                                        <p:tgtEl>
                                          <p:spTgt spid="614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444"/>
                                        </p:tgtEl>
                                        <p:attrNameLst>
                                          <p:attrName>style.visibility</p:attrName>
                                        </p:attrNameLst>
                                      </p:cBhvr>
                                      <p:to>
                                        <p:strVal val="visible"/>
                                      </p:to>
                                    </p:set>
                                    <p:animEffect transition="in" filter="wipe(left)">
                                      <p:cBhvr>
                                        <p:cTn id="12" dur="500"/>
                                        <p:tgtEl>
                                          <p:spTgt spid="614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445"/>
                                        </p:tgtEl>
                                        <p:attrNameLst>
                                          <p:attrName>style.visibility</p:attrName>
                                        </p:attrNameLst>
                                      </p:cBhvr>
                                      <p:to>
                                        <p:strVal val="visible"/>
                                      </p:to>
                                    </p:set>
                                    <p:animEffect transition="in" filter="wipe(left)">
                                      <p:cBhvr>
                                        <p:cTn id="17" dur="500"/>
                                        <p:tgtEl>
                                          <p:spTgt spid="614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1443"/>
                                        </p:tgtEl>
                                        <p:attrNameLst>
                                          <p:attrName>style.visibility</p:attrName>
                                        </p:attrNameLst>
                                      </p:cBhvr>
                                      <p:to>
                                        <p:strVal val="visible"/>
                                      </p:to>
                                    </p:set>
                                    <p:animEffect transition="in" filter="wipe(left)">
                                      <p:cBhvr>
                                        <p:cTn id="22" dur="500"/>
                                        <p:tgtEl>
                                          <p:spTgt spid="614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1447"/>
                                        </p:tgtEl>
                                        <p:attrNameLst>
                                          <p:attrName>style.visibility</p:attrName>
                                        </p:attrNameLst>
                                      </p:cBhvr>
                                      <p:to>
                                        <p:strVal val="visible"/>
                                      </p:to>
                                    </p:set>
                                    <p:animEffect transition="in" filter="wipe(left)">
                                      <p:cBhvr>
                                        <p:cTn id="27" dur="500"/>
                                        <p:tgtEl>
                                          <p:spTgt spid="614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1451"/>
                                        </p:tgtEl>
                                        <p:attrNameLst>
                                          <p:attrName>style.visibility</p:attrName>
                                        </p:attrNameLst>
                                      </p:cBhvr>
                                      <p:to>
                                        <p:strVal val="visible"/>
                                      </p:to>
                                    </p:set>
                                    <p:animEffect transition="in" filter="wipe(left)">
                                      <p:cBhvr>
                                        <p:cTn id="32" dur="500"/>
                                        <p:tgtEl>
                                          <p:spTgt spid="614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1453">
                                            <p:txEl>
                                              <p:pRg st="0" end="0"/>
                                            </p:txEl>
                                          </p:spTgt>
                                        </p:tgtEl>
                                        <p:attrNameLst>
                                          <p:attrName>style.visibility</p:attrName>
                                        </p:attrNameLst>
                                      </p:cBhvr>
                                      <p:to>
                                        <p:strVal val="visible"/>
                                      </p:to>
                                    </p:set>
                                    <p:animEffect transition="in" filter="wipe(left)">
                                      <p:cBhvr>
                                        <p:cTn id="37" dur="500"/>
                                        <p:tgtEl>
                                          <p:spTgt spid="61453">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1450"/>
                                        </p:tgtEl>
                                        <p:attrNameLst>
                                          <p:attrName>style.visibility</p:attrName>
                                        </p:attrNameLst>
                                      </p:cBhvr>
                                      <p:to>
                                        <p:strVal val="visible"/>
                                      </p:to>
                                    </p:set>
                                    <p:animEffect transition="in" filter="wipe(left)">
                                      <p:cBhvr>
                                        <p:cTn id="42" dur="500"/>
                                        <p:tgtEl>
                                          <p:spTgt spid="6145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1448"/>
                                        </p:tgtEl>
                                        <p:attrNameLst>
                                          <p:attrName>style.visibility</p:attrName>
                                        </p:attrNameLst>
                                      </p:cBhvr>
                                      <p:to>
                                        <p:strVal val="visible"/>
                                      </p:to>
                                    </p:set>
                                    <p:animEffect transition="in" filter="wipe(left)">
                                      <p:cBhvr>
                                        <p:cTn id="47" dur="500"/>
                                        <p:tgtEl>
                                          <p:spTgt spid="6144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61449"/>
                                        </p:tgtEl>
                                        <p:attrNameLst>
                                          <p:attrName>style.visibility</p:attrName>
                                        </p:attrNameLst>
                                      </p:cBhvr>
                                      <p:to>
                                        <p:strVal val="visible"/>
                                      </p:to>
                                    </p:set>
                                    <p:animEffect transition="in" filter="wipe(left)">
                                      <p:cBhvr>
                                        <p:cTn id="52" dur="500"/>
                                        <p:tgtEl>
                                          <p:spTgt spid="6144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61452"/>
                                        </p:tgtEl>
                                        <p:attrNameLst>
                                          <p:attrName>style.visibility</p:attrName>
                                        </p:attrNameLst>
                                      </p:cBhvr>
                                      <p:to>
                                        <p:strVal val="visible"/>
                                      </p:to>
                                    </p:set>
                                    <p:animEffect transition="in" filter="wipe(left)">
                                      <p:cBhvr>
                                        <p:cTn id="57" dur="500"/>
                                        <p:tgtEl>
                                          <p:spTgt spid="6145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61454"/>
                                        </p:tgtEl>
                                        <p:attrNameLst>
                                          <p:attrName>style.visibility</p:attrName>
                                        </p:attrNameLst>
                                      </p:cBhvr>
                                      <p:to>
                                        <p:strVal val="visible"/>
                                      </p:to>
                                    </p:set>
                                    <p:animEffect transition="in" filter="wipe(left)">
                                      <p:cBhvr>
                                        <p:cTn id="62" dur="500"/>
                                        <p:tgtEl>
                                          <p:spTgt spid="6145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61457"/>
                                        </p:tgtEl>
                                        <p:attrNameLst>
                                          <p:attrName>style.visibility</p:attrName>
                                        </p:attrNameLst>
                                      </p:cBhvr>
                                      <p:to>
                                        <p:strVal val="visible"/>
                                      </p:to>
                                    </p:set>
                                    <p:animEffect transition="in" filter="wipe(left)">
                                      <p:cBhvr>
                                        <p:cTn id="67" dur="500"/>
                                        <p:tgtEl>
                                          <p:spTgt spid="6145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61458"/>
                                        </p:tgtEl>
                                        <p:attrNameLst>
                                          <p:attrName>style.visibility</p:attrName>
                                        </p:attrNameLst>
                                      </p:cBhvr>
                                      <p:to>
                                        <p:strVal val="visible"/>
                                      </p:to>
                                    </p:set>
                                    <p:animEffect transition="in" filter="wipe(left)">
                                      <p:cBhvr>
                                        <p:cTn id="72" dur="500"/>
                                        <p:tgtEl>
                                          <p:spTgt spid="61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utoUpdateAnimBg="0"/>
      <p:bldP spid="61453"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22417" y="116632"/>
            <a:ext cx="57896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en-US" altLang="zh-CN" dirty="0"/>
              <a:t>3</a:t>
            </a:r>
            <a:r>
              <a:rPr lang="zh-CN" altLang="en-US" dirty="0"/>
              <a:t>、无阻尼自由振荡的能量：</a:t>
            </a:r>
          </a:p>
        </p:txBody>
      </p:sp>
      <p:sp>
        <p:nvSpPr>
          <p:cNvPr id="62467" name="Rectangle 3"/>
          <p:cNvSpPr>
            <a:spLocks noChangeArrowheads="1"/>
          </p:cNvSpPr>
          <p:nvPr/>
        </p:nvSpPr>
        <p:spPr bwMode="auto">
          <a:xfrm>
            <a:off x="335360" y="1124744"/>
            <a:ext cx="58674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en-US" altLang="zh-CN" i="1" dirty="0"/>
              <a:t>t  </a:t>
            </a:r>
            <a:r>
              <a:rPr lang="zh-CN" altLang="en-US" dirty="0"/>
              <a:t>时刻，</a:t>
            </a:r>
            <a:r>
              <a:rPr lang="en-US" altLang="zh-CN" i="1" dirty="0"/>
              <a:t>C </a:t>
            </a:r>
            <a:r>
              <a:rPr lang="zh-CN" altLang="en-US" dirty="0"/>
              <a:t>中电场能量和 </a:t>
            </a:r>
            <a:r>
              <a:rPr lang="en-US" altLang="zh-CN" i="1" dirty="0"/>
              <a:t>L </a:t>
            </a:r>
            <a:r>
              <a:rPr lang="zh-CN" altLang="en-US" dirty="0"/>
              <a:t>中磁场能量：  </a:t>
            </a:r>
          </a:p>
        </p:txBody>
      </p:sp>
      <p:graphicFrame>
        <p:nvGraphicFramePr>
          <p:cNvPr id="62468" name="Object 4"/>
          <p:cNvGraphicFramePr>
            <a:graphicFrameLocks/>
          </p:cNvGraphicFramePr>
          <p:nvPr>
            <p:extLst>
              <p:ext uri="{D42A27DB-BD31-4B8C-83A1-F6EECF244321}">
                <p14:modId xmlns:p14="http://schemas.microsoft.com/office/powerpoint/2010/main" val="1378769491"/>
              </p:ext>
            </p:extLst>
          </p:nvPr>
        </p:nvGraphicFramePr>
        <p:xfrm>
          <a:off x="6384032" y="836712"/>
          <a:ext cx="4038600" cy="914400"/>
        </p:xfrm>
        <a:graphic>
          <a:graphicData uri="http://schemas.openxmlformats.org/presentationml/2006/ole">
            <mc:AlternateContent xmlns:mc="http://schemas.openxmlformats.org/markup-compatibility/2006">
              <mc:Choice xmlns:v="urn:schemas-microsoft-com:vml" Requires="v">
                <p:oleObj spid="_x0000_s46129" name="Equation" r:id="rId3" imgW="1723988" imgH="409590" progId="Equation.3">
                  <p:embed/>
                </p:oleObj>
              </mc:Choice>
              <mc:Fallback>
                <p:oleObj name="Equation" r:id="rId3" imgW="1723988" imgH="40959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4032" y="836712"/>
                        <a:ext cx="4038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69" name="Object 5"/>
          <p:cNvGraphicFramePr>
            <a:graphicFrameLocks/>
          </p:cNvGraphicFramePr>
          <p:nvPr>
            <p:extLst>
              <p:ext uri="{D42A27DB-BD31-4B8C-83A1-F6EECF244321}">
                <p14:modId xmlns:p14="http://schemas.microsoft.com/office/powerpoint/2010/main" val="1864806609"/>
              </p:ext>
            </p:extLst>
          </p:nvPr>
        </p:nvGraphicFramePr>
        <p:xfrm>
          <a:off x="2495600" y="1988840"/>
          <a:ext cx="7269163" cy="914400"/>
        </p:xfrm>
        <a:graphic>
          <a:graphicData uri="http://schemas.openxmlformats.org/presentationml/2006/ole">
            <mc:AlternateContent xmlns:mc="http://schemas.openxmlformats.org/markup-compatibility/2006">
              <mc:Choice xmlns:v="urn:schemas-microsoft-com:vml" Requires="v">
                <p:oleObj spid="_x0000_s46130" name="Equation" r:id="rId5" imgW="3133812" imgH="409590" progId="Equation.3">
                  <p:embed/>
                </p:oleObj>
              </mc:Choice>
              <mc:Fallback>
                <p:oleObj name="Equation" r:id="rId5" imgW="3133812" imgH="409590"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5600" y="1988840"/>
                        <a:ext cx="726916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70" name="Rectangle 6"/>
          <p:cNvSpPr>
            <a:spLocks noChangeArrowheads="1"/>
          </p:cNvSpPr>
          <p:nvPr/>
        </p:nvSpPr>
        <p:spPr bwMode="auto">
          <a:xfrm>
            <a:off x="1703512" y="3068960"/>
            <a:ext cx="10369152" cy="499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indent="374650"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nSpc>
                <a:spcPct val="110000"/>
              </a:lnSpc>
              <a:spcBef>
                <a:spcPct val="50000"/>
              </a:spcBef>
            </a:pPr>
            <a:r>
              <a:rPr lang="zh-CN" altLang="en-US" i="1" dirty="0"/>
              <a:t> </a:t>
            </a:r>
            <a:r>
              <a:rPr lang="en-US" altLang="zh-CN" i="1" dirty="0"/>
              <a:t>LC </a:t>
            </a:r>
            <a:r>
              <a:rPr lang="zh-CN" altLang="en-US" dirty="0"/>
              <a:t>电路中的磁场能量和电场能量都随时间作</a:t>
            </a:r>
            <a:r>
              <a:rPr lang="zh-CN" altLang="en-US" dirty="0" smtClean="0"/>
              <a:t>周期性变化</a:t>
            </a:r>
            <a:r>
              <a:rPr lang="zh-CN" altLang="en-US" dirty="0"/>
              <a:t>，总能量为：</a:t>
            </a:r>
          </a:p>
        </p:txBody>
      </p:sp>
      <p:graphicFrame>
        <p:nvGraphicFramePr>
          <p:cNvPr id="62471" name="Object 7"/>
          <p:cNvGraphicFramePr>
            <a:graphicFrameLocks/>
          </p:cNvGraphicFramePr>
          <p:nvPr>
            <p:extLst>
              <p:ext uri="{D42A27DB-BD31-4B8C-83A1-F6EECF244321}">
                <p14:modId xmlns:p14="http://schemas.microsoft.com/office/powerpoint/2010/main" val="1667699240"/>
              </p:ext>
            </p:extLst>
          </p:nvPr>
        </p:nvGraphicFramePr>
        <p:xfrm>
          <a:off x="3359696" y="3789040"/>
          <a:ext cx="4927600" cy="1066800"/>
        </p:xfrm>
        <a:graphic>
          <a:graphicData uri="http://schemas.openxmlformats.org/presentationml/2006/ole">
            <mc:AlternateContent xmlns:mc="http://schemas.openxmlformats.org/markup-compatibility/2006">
              <mc:Choice xmlns:v="urn:schemas-microsoft-com:vml" Requires="v">
                <p:oleObj spid="_x0000_s46131" name="Equation" r:id="rId7" imgW="1809621" imgH="409590" progId="Equation.3">
                  <p:embed/>
                </p:oleObj>
              </mc:Choice>
              <mc:Fallback>
                <p:oleObj name="Equation" r:id="rId7" imgW="1809621" imgH="409590" progId="Equation.3">
                  <p:embed/>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9696" y="3789040"/>
                        <a:ext cx="4927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72" name="Rectangle 8"/>
          <p:cNvSpPr>
            <a:spLocks noChangeArrowheads="1"/>
          </p:cNvSpPr>
          <p:nvPr/>
        </p:nvSpPr>
        <p:spPr bwMode="auto">
          <a:xfrm>
            <a:off x="911424" y="3068960"/>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dirty="0">
                <a:solidFill>
                  <a:srgbClr val="FF33CC"/>
                </a:solidFill>
              </a:rPr>
              <a:t>表明：</a:t>
            </a:r>
          </a:p>
        </p:txBody>
      </p:sp>
      <p:sp>
        <p:nvSpPr>
          <p:cNvPr id="62473" name="Rectangle 9"/>
          <p:cNvSpPr>
            <a:spLocks noChangeArrowheads="1"/>
          </p:cNvSpPr>
          <p:nvPr/>
        </p:nvSpPr>
        <p:spPr bwMode="auto">
          <a:xfrm>
            <a:off x="263352" y="5157192"/>
            <a:ext cx="11521280" cy="113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indent="490538"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a:lnSpc>
                <a:spcPct val="150000"/>
              </a:lnSpc>
              <a:spcBef>
                <a:spcPct val="50000"/>
              </a:spcBef>
            </a:pPr>
            <a:r>
              <a:rPr lang="zh-CN" altLang="en-US" dirty="0"/>
              <a:t>可见，在无阻尼自由振荡电路中，电场能量和磁场能量不断地相互转化，但其总和保持不变，电磁场能量守恒。</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box(out)">
                                      <p:cBhvr>
                                        <p:cTn id="7" dur="500"/>
                                        <p:tgtEl>
                                          <p:spTgt spid="62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62468"/>
                                        </p:tgtEl>
                                        <p:attrNameLst>
                                          <p:attrName>style.visibility</p:attrName>
                                        </p:attrNameLst>
                                      </p:cBhvr>
                                      <p:to>
                                        <p:strVal val="visible"/>
                                      </p:to>
                                    </p:set>
                                    <p:animEffect transition="in" filter="box(out)">
                                      <p:cBhvr>
                                        <p:cTn id="12" dur="500"/>
                                        <p:tgtEl>
                                          <p:spTgt spid="624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62469"/>
                                        </p:tgtEl>
                                        <p:attrNameLst>
                                          <p:attrName>style.visibility</p:attrName>
                                        </p:attrNameLst>
                                      </p:cBhvr>
                                      <p:to>
                                        <p:strVal val="visible"/>
                                      </p:to>
                                    </p:set>
                                    <p:animEffect transition="in" filter="box(out)">
                                      <p:cBhvr>
                                        <p:cTn id="17" dur="500"/>
                                        <p:tgtEl>
                                          <p:spTgt spid="624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472">
                                            <p:txEl>
                                              <p:pRg st="0" end="0"/>
                                            </p:txEl>
                                          </p:spTgt>
                                        </p:tgtEl>
                                        <p:attrNameLst>
                                          <p:attrName>style.visibility</p:attrName>
                                        </p:attrNameLst>
                                      </p:cBhvr>
                                      <p:to>
                                        <p:strVal val="visible"/>
                                      </p:to>
                                    </p:set>
                                    <p:animEffect transition="in" filter="wipe(left)">
                                      <p:cBhvr>
                                        <p:cTn id="22" dur="500"/>
                                        <p:tgtEl>
                                          <p:spTgt spid="62472">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2470">
                                            <p:txEl>
                                              <p:pRg st="0" end="0"/>
                                            </p:txEl>
                                          </p:spTgt>
                                        </p:tgtEl>
                                        <p:attrNameLst>
                                          <p:attrName>style.visibility</p:attrName>
                                        </p:attrNameLst>
                                      </p:cBhvr>
                                      <p:to>
                                        <p:strVal val="visible"/>
                                      </p:to>
                                    </p:set>
                                    <p:animEffect transition="in" filter="wipe(left)">
                                      <p:cBhvr>
                                        <p:cTn id="27" dur="500"/>
                                        <p:tgtEl>
                                          <p:spTgt spid="6247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62471"/>
                                        </p:tgtEl>
                                        <p:attrNameLst>
                                          <p:attrName>style.visibility</p:attrName>
                                        </p:attrNameLst>
                                      </p:cBhvr>
                                      <p:to>
                                        <p:strVal val="visible"/>
                                      </p:to>
                                    </p:set>
                                    <p:animEffect transition="in" filter="box(out)">
                                      <p:cBhvr>
                                        <p:cTn id="32" dur="500"/>
                                        <p:tgtEl>
                                          <p:spTgt spid="624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62473">
                                            <p:txEl>
                                              <p:pRg st="0" end="0"/>
                                            </p:txEl>
                                          </p:spTgt>
                                        </p:tgtEl>
                                        <p:attrNameLst>
                                          <p:attrName>style.visibility</p:attrName>
                                        </p:attrNameLst>
                                      </p:cBhvr>
                                      <p:to>
                                        <p:strVal val="visible"/>
                                      </p:to>
                                    </p:set>
                                    <p:animEffect transition="in" filter="box(out)">
                                      <p:cBhvr>
                                        <p:cTn id="37" dur="500"/>
                                        <p:tgtEl>
                                          <p:spTgt spid="624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P spid="62470" grpId="0" build="p" autoUpdateAnimBg="0"/>
      <p:bldP spid="62472" grpId="0" build="p" autoUpdateAnimBg="0"/>
      <p:bldP spid="62473"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119336" y="116632"/>
            <a:ext cx="52578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zh-CN" altLang="en-US" dirty="0"/>
              <a:t>二、电磁波的产生与传播：</a:t>
            </a:r>
          </a:p>
        </p:txBody>
      </p:sp>
      <p:sp>
        <p:nvSpPr>
          <p:cNvPr id="63491" name="Rectangle 3"/>
          <p:cNvSpPr>
            <a:spLocks noChangeArrowheads="1"/>
          </p:cNvSpPr>
          <p:nvPr/>
        </p:nvSpPr>
        <p:spPr bwMode="auto">
          <a:xfrm>
            <a:off x="119336" y="908720"/>
            <a:ext cx="51816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en-US" altLang="zh-CN"/>
              <a:t>1</a:t>
            </a:r>
            <a:r>
              <a:rPr lang="zh-CN" altLang="en-US"/>
              <a:t>、</a:t>
            </a:r>
            <a:r>
              <a:rPr lang="en-US" altLang="zh-CN" i="1"/>
              <a:t>LC</a:t>
            </a:r>
            <a:r>
              <a:rPr lang="en-US" altLang="zh-CN"/>
              <a:t> </a:t>
            </a:r>
            <a:r>
              <a:rPr lang="zh-CN" altLang="en-US"/>
              <a:t>振荡电路辐射电磁波的条件：</a:t>
            </a:r>
          </a:p>
        </p:txBody>
      </p:sp>
      <p:sp>
        <p:nvSpPr>
          <p:cNvPr id="63492" name="Rectangle 4"/>
          <p:cNvSpPr>
            <a:spLocks noChangeArrowheads="1"/>
          </p:cNvSpPr>
          <p:nvPr/>
        </p:nvSpPr>
        <p:spPr bwMode="auto">
          <a:xfrm>
            <a:off x="623392" y="1484784"/>
            <a:ext cx="943500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marL="374650" indent="-374650"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en-US" altLang="zh-CN" dirty="0"/>
              <a:t>1 ) </a:t>
            </a:r>
            <a:r>
              <a:rPr lang="zh-CN" altLang="en-US" dirty="0"/>
              <a:t>振荡频率必须足够高，因为辐射能量与振荡频率的四次方成正比</a:t>
            </a:r>
            <a:r>
              <a:rPr lang="en-US" altLang="zh-CN" dirty="0"/>
              <a:t>;</a:t>
            </a:r>
          </a:p>
        </p:txBody>
      </p:sp>
      <p:sp>
        <p:nvSpPr>
          <p:cNvPr id="63493" name="Rectangle 5"/>
          <p:cNvSpPr>
            <a:spLocks noChangeArrowheads="1"/>
          </p:cNvSpPr>
          <p:nvPr/>
        </p:nvSpPr>
        <p:spPr bwMode="auto">
          <a:xfrm>
            <a:off x="623392" y="2204864"/>
            <a:ext cx="1022513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marL="374650" indent="-374650"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en-US" altLang="zh-CN" dirty="0"/>
              <a:t>2 ) </a:t>
            </a:r>
            <a:r>
              <a:rPr lang="zh-CN" altLang="en-US" dirty="0"/>
              <a:t>电路必须开放，电场能量和磁场能量不能只局限在  </a:t>
            </a:r>
            <a:r>
              <a:rPr lang="en-US" altLang="zh-CN" dirty="0"/>
              <a:t>L</a:t>
            </a:r>
            <a:r>
              <a:rPr lang="zh-CN" altLang="en-US" dirty="0"/>
              <a:t>和</a:t>
            </a:r>
            <a:r>
              <a:rPr lang="en-US" altLang="zh-CN" dirty="0"/>
              <a:t>C</a:t>
            </a:r>
            <a:r>
              <a:rPr lang="zh-CN" altLang="en-US" dirty="0"/>
              <a:t>中。</a:t>
            </a:r>
          </a:p>
        </p:txBody>
      </p:sp>
      <p:sp>
        <p:nvSpPr>
          <p:cNvPr id="63494" name="Rectangle 6"/>
          <p:cNvSpPr>
            <a:spLocks noChangeArrowheads="1"/>
          </p:cNvSpPr>
          <p:nvPr/>
        </p:nvSpPr>
        <p:spPr bwMode="auto">
          <a:xfrm>
            <a:off x="551384" y="2924944"/>
            <a:ext cx="11377264" cy="1684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a:lnSpc>
                <a:spcPct val="150000"/>
              </a:lnSpc>
              <a:spcBef>
                <a:spcPct val="50000"/>
              </a:spcBef>
            </a:pPr>
            <a:r>
              <a:rPr lang="zh-CN" altLang="en-US" dirty="0"/>
              <a:t>为满足上述条件，</a:t>
            </a:r>
            <a:r>
              <a:rPr lang="en-US" altLang="zh-CN" i="1" dirty="0"/>
              <a:t>LC </a:t>
            </a:r>
            <a:r>
              <a:rPr lang="zh-CN" altLang="en-US" dirty="0"/>
              <a:t>电路演变成为一直线，电流在其中往复振荡，两端出现正、负交替的等量异号电荷，此电路称为</a:t>
            </a:r>
            <a:r>
              <a:rPr lang="zh-CN" altLang="en-US" dirty="0">
                <a:solidFill>
                  <a:srgbClr val="0000FF"/>
                </a:solidFill>
              </a:rPr>
              <a:t>振荡偶极子</a:t>
            </a:r>
            <a:r>
              <a:rPr lang="zh-CN" altLang="en-US" dirty="0" smtClean="0"/>
              <a:t>。它</a:t>
            </a:r>
            <a:r>
              <a:rPr lang="zh-CN" altLang="en-US" dirty="0"/>
              <a:t>能够发射电磁波并向周围空间传播。</a:t>
            </a:r>
          </a:p>
        </p:txBody>
      </p:sp>
      <p:grpSp>
        <p:nvGrpSpPr>
          <p:cNvPr id="63495" name="Group 7"/>
          <p:cNvGrpSpPr>
            <a:grpSpLocks/>
          </p:cNvGrpSpPr>
          <p:nvPr/>
        </p:nvGrpSpPr>
        <p:grpSpPr bwMode="auto">
          <a:xfrm>
            <a:off x="6961188" y="5094288"/>
            <a:ext cx="1154112" cy="1392237"/>
            <a:chOff x="3347" y="3197"/>
            <a:chExt cx="727" cy="877"/>
          </a:xfrm>
        </p:grpSpPr>
        <p:sp>
          <p:nvSpPr>
            <p:cNvPr id="47225" name="Arc 8"/>
            <p:cNvSpPr>
              <a:spLocks/>
            </p:cNvSpPr>
            <p:nvPr/>
          </p:nvSpPr>
          <p:spPr bwMode="auto">
            <a:xfrm>
              <a:off x="3864" y="3488"/>
              <a:ext cx="209" cy="104"/>
            </a:xfrm>
            <a:custGeom>
              <a:avLst/>
              <a:gdLst>
                <a:gd name="T0" fmla="*/ 1 w 21600"/>
                <a:gd name="T1" fmla="*/ 0 h 20398"/>
                <a:gd name="T2" fmla="*/ 2 w 21600"/>
                <a:gd name="T3" fmla="*/ 1 h 20398"/>
                <a:gd name="T4" fmla="*/ 0 w 21600"/>
                <a:gd name="T5" fmla="*/ 1 h 20398"/>
                <a:gd name="T6" fmla="*/ 0 60000 65536"/>
                <a:gd name="T7" fmla="*/ 0 60000 65536"/>
                <a:gd name="T8" fmla="*/ 0 60000 65536"/>
              </a:gdLst>
              <a:ahLst/>
              <a:cxnLst>
                <a:cxn ang="T6">
                  <a:pos x="T0" y="T1"/>
                </a:cxn>
                <a:cxn ang="T7">
                  <a:pos x="T2" y="T3"/>
                </a:cxn>
                <a:cxn ang="T8">
                  <a:pos x="T4" y="T5"/>
                </a:cxn>
              </a:cxnLst>
              <a:rect l="0" t="0" r="r" b="b"/>
              <a:pathLst>
                <a:path w="21600" h="20398" fill="none" extrusionOk="0">
                  <a:moveTo>
                    <a:pt x="7104" y="-1"/>
                  </a:moveTo>
                  <a:cubicBezTo>
                    <a:pt x="15766" y="3016"/>
                    <a:pt x="21579" y="11175"/>
                    <a:pt x="21599" y="20349"/>
                  </a:cubicBezTo>
                </a:path>
                <a:path w="21600" h="20398" stroke="0" extrusionOk="0">
                  <a:moveTo>
                    <a:pt x="7104" y="-1"/>
                  </a:moveTo>
                  <a:cubicBezTo>
                    <a:pt x="15766" y="3016"/>
                    <a:pt x="21579" y="11175"/>
                    <a:pt x="21599" y="20349"/>
                  </a:cubicBezTo>
                  <a:lnTo>
                    <a:pt x="0" y="20398"/>
                  </a:lnTo>
                  <a:lnTo>
                    <a:pt x="7104" y="-1"/>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6" name="Arc 9"/>
            <p:cNvSpPr>
              <a:spLocks/>
            </p:cNvSpPr>
            <p:nvPr/>
          </p:nvSpPr>
          <p:spPr bwMode="auto">
            <a:xfrm rot="5413743">
              <a:off x="3937" y="3534"/>
              <a:ext cx="80" cy="192"/>
            </a:xfrm>
            <a:custGeom>
              <a:avLst/>
              <a:gdLst>
                <a:gd name="T0" fmla="*/ 0 w 21600"/>
                <a:gd name="T1" fmla="*/ 0 h 21600"/>
                <a:gd name="T2" fmla="*/ 0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7" name="Arc 10"/>
            <p:cNvSpPr>
              <a:spLocks/>
            </p:cNvSpPr>
            <p:nvPr/>
          </p:nvSpPr>
          <p:spPr bwMode="auto">
            <a:xfrm>
              <a:off x="3881" y="3623"/>
              <a:ext cx="192" cy="80"/>
            </a:xfrm>
            <a:custGeom>
              <a:avLst/>
              <a:gdLst>
                <a:gd name="T0" fmla="*/ 0 w 21600"/>
                <a:gd name="T1" fmla="*/ 0 h 21600"/>
                <a:gd name="T2" fmla="*/ 2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8" name="Arc 11"/>
            <p:cNvSpPr>
              <a:spLocks/>
            </p:cNvSpPr>
            <p:nvPr/>
          </p:nvSpPr>
          <p:spPr bwMode="auto">
            <a:xfrm rot="5413743">
              <a:off x="3963" y="3685"/>
              <a:ext cx="95" cy="126"/>
            </a:xfrm>
            <a:custGeom>
              <a:avLst/>
              <a:gdLst>
                <a:gd name="T0" fmla="*/ 0 w 21600"/>
                <a:gd name="T1" fmla="*/ 0 h 21600"/>
                <a:gd name="T2" fmla="*/ 0 w 21600"/>
                <a:gd name="T3" fmla="*/ 1 h 21600"/>
                <a:gd name="T4" fmla="*/ 0 w 21600"/>
                <a:gd name="T5" fmla="*/ 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9" name="Arc 12"/>
            <p:cNvSpPr>
              <a:spLocks/>
            </p:cNvSpPr>
            <p:nvPr/>
          </p:nvSpPr>
          <p:spPr bwMode="auto">
            <a:xfrm flipH="1">
              <a:off x="3863" y="3623"/>
              <a:ext cx="42" cy="2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30" name="Arc 13"/>
            <p:cNvSpPr>
              <a:spLocks/>
            </p:cNvSpPr>
            <p:nvPr/>
          </p:nvSpPr>
          <p:spPr bwMode="auto">
            <a:xfrm rot="16186257" flipH="1">
              <a:off x="3870" y="3644"/>
              <a:ext cx="28" cy="4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31" name="Line 14"/>
            <p:cNvSpPr>
              <a:spLocks noChangeShapeType="1"/>
            </p:cNvSpPr>
            <p:nvPr/>
          </p:nvSpPr>
          <p:spPr bwMode="auto">
            <a:xfrm flipH="1">
              <a:off x="3444" y="3796"/>
              <a:ext cx="504" cy="195"/>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32" name="Line 15"/>
            <p:cNvSpPr>
              <a:spLocks noChangeShapeType="1"/>
            </p:cNvSpPr>
            <p:nvPr/>
          </p:nvSpPr>
          <p:spPr bwMode="auto">
            <a:xfrm>
              <a:off x="3402" y="3907"/>
              <a:ext cx="126" cy="167"/>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33" name="Line 16"/>
            <p:cNvSpPr>
              <a:spLocks noChangeShapeType="1"/>
            </p:cNvSpPr>
            <p:nvPr/>
          </p:nvSpPr>
          <p:spPr bwMode="auto">
            <a:xfrm rot="-343557" flipH="1" flipV="1">
              <a:off x="3450" y="3264"/>
              <a:ext cx="504" cy="25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34" name="Line 17"/>
            <p:cNvSpPr>
              <a:spLocks noChangeShapeType="1"/>
            </p:cNvSpPr>
            <p:nvPr/>
          </p:nvSpPr>
          <p:spPr bwMode="auto">
            <a:xfrm rot="21256443" flipH="1">
              <a:off x="3347" y="3197"/>
              <a:ext cx="210" cy="139"/>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7235" name="Group 18"/>
            <p:cNvGrpSpPr>
              <a:grpSpLocks/>
            </p:cNvGrpSpPr>
            <p:nvPr/>
          </p:nvGrpSpPr>
          <p:grpSpPr bwMode="auto">
            <a:xfrm rot="21256443" flipH="1">
              <a:off x="3552" y="3243"/>
              <a:ext cx="84" cy="55"/>
              <a:chOff x="4512" y="1440"/>
              <a:chExt cx="240" cy="240"/>
            </a:xfrm>
          </p:grpSpPr>
          <p:sp>
            <p:nvSpPr>
              <p:cNvPr id="47241" name="Line 19"/>
              <p:cNvSpPr>
                <a:spLocks noChangeShapeType="1"/>
              </p:cNvSpPr>
              <p:nvPr/>
            </p:nvSpPr>
            <p:spPr bwMode="auto">
              <a:xfrm>
                <a:off x="4512" y="1440"/>
                <a:ext cx="240" cy="24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42" name="Line 20"/>
              <p:cNvSpPr>
                <a:spLocks noChangeShapeType="1"/>
              </p:cNvSpPr>
              <p:nvPr/>
            </p:nvSpPr>
            <p:spPr bwMode="auto">
              <a:xfrm flipH="1">
                <a:off x="4512" y="1440"/>
                <a:ext cx="240" cy="24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236" name="Group 21"/>
            <p:cNvGrpSpPr>
              <a:grpSpLocks/>
            </p:cNvGrpSpPr>
            <p:nvPr/>
          </p:nvGrpSpPr>
          <p:grpSpPr bwMode="auto">
            <a:xfrm rot="21256443" flipH="1">
              <a:off x="3404" y="3337"/>
              <a:ext cx="84" cy="55"/>
              <a:chOff x="4512" y="1440"/>
              <a:chExt cx="240" cy="240"/>
            </a:xfrm>
          </p:grpSpPr>
          <p:sp>
            <p:nvSpPr>
              <p:cNvPr id="47239" name="Line 22"/>
              <p:cNvSpPr>
                <a:spLocks noChangeShapeType="1"/>
              </p:cNvSpPr>
              <p:nvPr/>
            </p:nvSpPr>
            <p:spPr bwMode="auto">
              <a:xfrm>
                <a:off x="4512" y="1440"/>
                <a:ext cx="240" cy="24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40" name="Line 23"/>
              <p:cNvSpPr>
                <a:spLocks noChangeShapeType="1"/>
              </p:cNvSpPr>
              <p:nvPr/>
            </p:nvSpPr>
            <p:spPr bwMode="auto">
              <a:xfrm flipH="1">
                <a:off x="4512" y="1440"/>
                <a:ext cx="240" cy="24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7237" name="Line 24"/>
            <p:cNvSpPr>
              <a:spLocks noChangeShapeType="1"/>
            </p:cNvSpPr>
            <p:nvPr/>
          </p:nvSpPr>
          <p:spPr bwMode="auto">
            <a:xfrm>
              <a:off x="3528" y="3991"/>
              <a:ext cx="42" cy="55"/>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38" name="Line 25"/>
            <p:cNvSpPr>
              <a:spLocks noChangeShapeType="1"/>
            </p:cNvSpPr>
            <p:nvPr/>
          </p:nvSpPr>
          <p:spPr bwMode="auto">
            <a:xfrm>
              <a:off x="3444" y="3879"/>
              <a:ext cx="42" cy="5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3514" name="Group 26"/>
          <p:cNvGrpSpPr>
            <a:grpSpLocks/>
          </p:cNvGrpSpPr>
          <p:nvPr/>
        </p:nvGrpSpPr>
        <p:grpSpPr bwMode="auto">
          <a:xfrm>
            <a:off x="2560638" y="5094288"/>
            <a:ext cx="1733550" cy="1458912"/>
            <a:chOff x="576" y="3168"/>
            <a:chExt cx="1092" cy="919"/>
          </a:xfrm>
        </p:grpSpPr>
        <p:grpSp>
          <p:nvGrpSpPr>
            <p:cNvPr id="47171" name="Group 27"/>
            <p:cNvGrpSpPr>
              <a:grpSpLocks/>
            </p:cNvGrpSpPr>
            <p:nvPr/>
          </p:nvGrpSpPr>
          <p:grpSpPr bwMode="auto">
            <a:xfrm>
              <a:off x="1457" y="3360"/>
              <a:ext cx="211" cy="501"/>
              <a:chOff x="1872" y="1536"/>
              <a:chExt cx="241" cy="865"/>
            </a:xfrm>
          </p:grpSpPr>
          <p:grpSp>
            <p:nvGrpSpPr>
              <p:cNvPr id="47205" name="Group 28"/>
              <p:cNvGrpSpPr>
                <a:grpSpLocks/>
              </p:cNvGrpSpPr>
              <p:nvPr/>
            </p:nvGrpSpPr>
            <p:grpSpPr bwMode="auto">
              <a:xfrm>
                <a:off x="1872" y="1536"/>
                <a:ext cx="220" cy="272"/>
                <a:chOff x="960" y="336"/>
                <a:chExt cx="1344" cy="2640"/>
              </a:xfrm>
            </p:grpSpPr>
            <p:sp>
              <p:nvSpPr>
                <p:cNvPr id="47223" name="Arc 29"/>
                <p:cNvSpPr>
                  <a:spLocks/>
                </p:cNvSpPr>
                <p:nvPr/>
              </p:nvSpPr>
              <p:spPr bwMode="auto">
                <a:xfrm flipH="1">
                  <a:off x="960" y="336"/>
                  <a:ext cx="1344" cy="1344"/>
                </a:xfrm>
                <a:custGeom>
                  <a:avLst/>
                  <a:gdLst>
                    <a:gd name="T0" fmla="*/ 0 w 21600"/>
                    <a:gd name="T1" fmla="*/ 0 h 21600"/>
                    <a:gd name="T2" fmla="*/ 84 w 21600"/>
                    <a:gd name="T3" fmla="*/ 83 h 21600"/>
                    <a:gd name="T4" fmla="*/ 0 w 21600"/>
                    <a:gd name="T5" fmla="*/ 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4" name="Arc 30"/>
                <p:cNvSpPr>
                  <a:spLocks/>
                </p:cNvSpPr>
                <p:nvPr/>
              </p:nvSpPr>
              <p:spPr bwMode="auto">
                <a:xfrm rot="16186257" flipH="1">
                  <a:off x="960" y="1632"/>
                  <a:ext cx="1344" cy="1344"/>
                </a:xfrm>
                <a:custGeom>
                  <a:avLst/>
                  <a:gdLst>
                    <a:gd name="T0" fmla="*/ 0 w 21600"/>
                    <a:gd name="T1" fmla="*/ 0 h 21600"/>
                    <a:gd name="T2" fmla="*/ 84 w 21600"/>
                    <a:gd name="T3" fmla="*/ 83 h 21600"/>
                    <a:gd name="T4" fmla="*/ 0 w 21600"/>
                    <a:gd name="T5" fmla="*/ 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206" name="Group 31"/>
              <p:cNvGrpSpPr>
                <a:grpSpLocks/>
              </p:cNvGrpSpPr>
              <p:nvPr/>
            </p:nvGrpSpPr>
            <p:grpSpPr bwMode="auto">
              <a:xfrm>
                <a:off x="1872" y="1728"/>
                <a:ext cx="220" cy="272"/>
                <a:chOff x="960" y="336"/>
                <a:chExt cx="1344" cy="2640"/>
              </a:xfrm>
            </p:grpSpPr>
            <p:sp>
              <p:nvSpPr>
                <p:cNvPr id="47221" name="Arc 32"/>
                <p:cNvSpPr>
                  <a:spLocks/>
                </p:cNvSpPr>
                <p:nvPr/>
              </p:nvSpPr>
              <p:spPr bwMode="auto">
                <a:xfrm flipH="1">
                  <a:off x="960" y="336"/>
                  <a:ext cx="1344" cy="1344"/>
                </a:xfrm>
                <a:custGeom>
                  <a:avLst/>
                  <a:gdLst>
                    <a:gd name="T0" fmla="*/ 0 w 21600"/>
                    <a:gd name="T1" fmla="*/ 0 h 21600"/>
                    <a:gd name="T2" fmla="*/ 84 w 21600"/>
                    <a:gd name="T3" fmla="*/ 83 h 21600"/>
                    <a:gd name="T4" fmla="*/ 0 w 21600"/>
                    <a:gd name="T5" fmla="*/ 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2" name="Arc 33"/>
                <p:cNvSpPr>
                  <a:spLocks/>
                </p:cNvSpPr>
                <p:nvPr/>
              </p:nvSpPr>
              <p:spPr bwMode="auto">
                <a:xfrm rot="16186257" flipH="1">
                  <a:off x="960" y="1632"/>
                  <a:ext cx="1344" cy="1344"/>
                </a:xfrm>
                <a:custGeom>
                  <a:avLst/>
                  <a:gdLst>
                    <a:gd name="T0" fmla="*/ 0 w 21600"/>
                    <a:gd name="T1" fmla="*/ 0 h 21600"/>
                    <a:gd name="T2" fmla="*/ 84 w 21600"/>
                    <a:gd name="T3" fmla="*/ 83 h 21600"/>
                    <a:gd name="T4" fmla="*/ 0 w 21600"/>
                    <a:gd name="T5" fmla="*/ 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207" name="Group 34"/>
              <p:cNvGrpSpPr>
                <a:grpSpLocks/>
              </p:cNvGrpSpPr>
              <p:nvPr/>
            </p:nvGrpSpPr>
            <p:grpSpPr bwMode="auto">
              <a:xfrm>
                <a:off x="1872" y="1920"/>
                <a:ext cx="220" cy="272"/>
                <a:chOff x="960" y="336"/>
                <a:chExt cx="1344" cy="2640"/>
              </a:xfrm>
            </p:grpSpPr>
            <p:sp>
              <p:nvSpPr>
                <p:cNvPr id="47219" name="Arc 35"/>
                <p:cNvSpPr>
                  <a:spLocks/>
                </p:cNvSpPr>
                <p:nvPr/>
              </p:nvSpPr>
              <p:spPr bwMode="auto">
                <a:xfrm flipH="1">
                  <a:off x="960" y="336"/>
                  <a:ext cx="1344" cy="1344"/>
                </a:xfrm>
                <a:custGeom>
                  <a:avLst/>
                  <a:gdLst>
                    <a:gd name="T0" fmla="*/ 0 w 21600"/>
                    <a:gd name="T1" fmla="*/ 0 h 21600"/>
                    <a:gd name="T2" fmla="*/ 84 w 21600"/>
                    <a:gd name="T3" fmla="*/ 83 h 21600"/>
                    <a:gd name="T4" fmla="*/ 0 w 21600"/>
                    <a:gd name="T5" fmla="*/ 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0" name="Arc 36"/>
                <p:cNvSpPr>
                  <a:spLocks/>
                </p:cNvSpPr>
                <p:nvPr/>
              </p:nvSpPr>
              <p:spPr bwMode="auto">
                <a:xfrm rot="16186257" flipH="1">
                  <a:off x="960" y="1632"/>
                  <a:ext cx="1344" cy="1344"/>
                </a:xfrm>
                <a:custGeom>
                  <a:avLst/>
                  <a:gdLst>
                    <a:gd name="T0" fmla="*/ 0 w 21600"/>
                    <a:gd name="T1" fmla="*/ 0 h 21600"/>
                    <a:gd name="T2" fmla="*/ 84 w 21600"/>
                    <a:gd name="T3" fmla="*/ 83 h 21600"/>
                    <a:gd name="T4" fmla="*/ 0 w 21600"/>
                    <a:gd name="T5" fmla="*/ 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7208" name="Arc 37"/>
              <p:cNvSpPr>
                <a:spLocks/>
              </p:cNvSpPr>
              <p:nvPr/>
            </p:nvSpPr>
            <p:spPr bwMode="auto">
              <a:xfrm flipH="1">
                <a:off x="1872" y="2112"/>
                <a:ext cx="240" cy="147"/>
              </a:xfrm>
              <a:custGeom>
                <a:avLst/>
                <a:gdLst>
                  <a:gd name="T0" fmla="*/ 0 w 21600"/>
                  <a:gd name="T1" fmla="*/ 0 h 21600"/>
                  <a:gd name="T2" fmla="*/ 3 w 21600"/>
                  <a:gd name="T3" fmla="*/ 1 h 21600"/>
                  <a:gd name="T4" fmla="*/ 0 w 21600"/>
                  <a:gd name="T5" fmla="*/ 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9" name="Arc 38"/>
              <p:cNvSpPr>
                <a:spLocks/>
              </p:cNvSpPr>
              <p:nvPr/>
            </p:nvSpPr>
            <p:spPr bwMode="auto">
              <a:xfrm rot="16186257" flipH="1">
                <a:off x="1919" y="2208"/>
                <a:ext cx="147" cy="240"/>
              </a:xfrm>
              <a:custGeom>
                <a:avLst/>
                <a:gdLst>
                  <a:gd name="T0" fmla="*/ 0 w 21600"/>
                  <a:gd name="T1" fmla="*/ 0 h 21600"/>
                  <a:gd name="T2" fmla="*/ 1 w 21600"/>
                  <a:gd name="T3" fmla="*/ 3 h 21600"/>
                  <a:gd name="T4" fmla="*/ 0 w 21600"/>
                  <a:gd name="T5" fmla="*/ 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7" y="0"/>
                      <a:pt x="21583" y="9652"/>
                      <a:pt x="21599" y="21570"/>
                    </a:cubicBezTo>
                  </a:path>
                  <a:path w="21600" h="21600" stroke="0" extrusionOk="0">
                    <a:moveTo>
                      <a:pt x="-1" y="0"/>
                    </a:moveTo>
                    <a:cubicBezTo>
                      <a:pt x="11917" y="0"/>
                      <a:pt x="21583" y="9652"/>
                      <a:pt x="21599" y="21570"/>
                    </a:cubicBezTo>
                    <a:lnTo>
                      <a:pt x="0" y="21600"/>
                    </a:lnTo>
                    <a:lnTo>
                      <a:pt x="-1" y="0"/>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7210" name="Group 39"/>
              <p:cNvGrpSpPr>
                <a:grpSpLocks/>
              </p:cNvGrpSpPr>
              <p:nvPr/>
            </p:nvGrpSpPr>
            <p:grpSpPr bwMode="auto">
              <a:xfrm flipH="1">
                <a:off x="2064" y="2112"/>
                <a:ext cx="48" cy="96"/>
                <a:chOff x="960" y="336"/>
                <a:chExt cx="1344" cy="2640"/>
              </a:xfrm>
            </p:grpSpPr>
            <p:sp>
              <p:nvSpPr>
                <p:cNvPr id="47217" name="Arc 40"/>
                <p:cNvSpPr>
                  <a:spLocks/>
                </p:cNvSpPr>
                <p:nvPr/>
              </p:nvSpPr>
              <p:spPr bwMode="auto">
                <a:xfrm flipH="1">
                  <a:off x="960" y="336"/>
                  <a:ext cx="1344" cy="1344"/>
                </a:xfrm>
                <a:custGeom>
                  <a:avLst/>
                  <a:gdLst>
                    <a:gd name="T0" fmla="*/ 0 w 21600"/>
                    <a:gd name="T1" fmla="*/ 0 h 21600"/>
                    <a:gd name="T2" fmla="*/ 84 w 21600"/>
                    <a:gd name="T3" fmla="*/ 83 h 21600"/>
                    <a:gd name="T4" fmla="*/ 0 w 21600"/>
                    <a:gd name="T5" fmla="*/ 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8" name="Arc 41"/>
                <p:cNvSpPr>
                  <a:spLocks/>
                </p:cNvSpPr>
                <p:nvPr/>
              </p:nvSpPr>
              <p:spPr bwMode="auto">
                <a:xfrm rot="16186257" flipH="1">
                  <a:off x="960" y="1632"/>
                  <a:ext cx="1344" cy="1344"/>
                </a:xfrm>
                <a:custGeom>
                  <a:avLst/>
                  <a:gdLst>
                    <a:gd name="T0" fmla="*/ 0 w 21600"/>
                    <a:gd name="T1" fmla="*/ 0 h 21600"/>
                    <a:gd name="T2" fmla="*/ 84 w 21600"/>
                    <a:gd name="T3" fmla="*/ 83 h 21600"/>
                    <a:gd name="T4" fmla="*/ 0 w 21600"/>
                    <a:gd name="T5" fmla="*/ 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211" name="Group 42"/>
              <p:cNvGrpSpPr>
                <a:grpSpLocks/>
              </p:cNvGrpSpPr>
              <p:nvPr/>
            </p:nvGrpSpPr>
            <p:grpSpPr bwMode="auto">
              <a:xfrm flipH="1">
                <a:off x="2064" y="1920"/>
                <a:ext cx="48" cy="96"/>
                <a:chOff x="960" y="336"/>
                <a:chExt cx="1344" cy="2640"/>
              </a:xfrm>
            </p:grpSpPr>
            <p:sp>
              <p:nvSpPr>
                <p:cNvPr id="47215" name="Arc 43"/>
                <p:cNvSpPr>
                  <a:spLocks/>
                </p:cNvSpPr>
                <p:nvPr/>
              </p:nvSpPr>
              <p:spPr bwMode="auto">
                <a:xfrm flipH="1">
                  <a:off x="960" y="336"/>
                  <a:ext cx="1344" cy="1344"/>
                </a:xfrm>
                <a:custGeom>
                  <a:avLst/>
                  <a:gdLst>
                    <a:gd name="T0" fmla="*/ 0 w 21600"/>
                    <a:gd name="T1" fmla="*/ 0 h 21600"/>
                    <a:gd name="T2" fmla="*/ 84 w 21600"/>
                    <a:gd name="T3" fmla="*/ 83 h 21600"/>
                    <a:gd name="T4" fmla="*/ 0 w 21600"/>
                    <a:gd name="T5" fmla="*/ 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6" name="Arc 44"/>
                <p:cNvSpPr>
                  <a:spLocks/>
                </p:cNvSpPr>
                <p:nvPr/>
              </p:nvSpPr>
              <p:spPr bwMode="auto">
                <a:xfrm rot="16186257" flipH="1">
                  <a:off x="960" y="1632"/>
                  <a:ext cx="1344" cy="1344"/>
                </a:xfrm>
                <a:custGeom>
                  <a:avLst/>
                  <a:gdLst>
                    <a:gd name="T0" fmla="*/ 0 w 21600"/>
                    <a:gd name="T1" fmla="*/ 0 h 21600"/>
                    <a:gd name="T2" fmla="*/ 84 w 21600"/>
                    <a:gd name="T3" fmla="*/ 83 h 21600"/>
                    <a:gd name="T4" fmla="*/ 0 w 21600"/>
                    <a:gd name="T5" fmla="*/ 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212" name="Group 45"/>
              <p:cNvGrpSpPr>
                <a:grpSpLocks/>
              </p:cNvGrpSpPr>
              <p:nvPr/>
            </p:nvGrpSpPr>
            <p:grpSpPr bwMode="auto">
              <a:xfrm flipH="1">
                <a:off x="2064" y="1728"/>
                <a:ext cx="48" cy="96"/>
                <a:chOff x="960" y="336"/>
                <a:chExt cx="1344" cy="2640"/>
              </a:xfrm>
            </p:grpSpPr>
            <p:sp>
              <p:nvSpPr>
                <p:cNvPr id="47213" name="Arc 46"/>
                <p:cNvSpPr>
                  <a:spLocks/>
                </p:cNvSpPr>
                <p:nvPr/>
              </p:nvSpPr>
              <p:spPr bwMode="auto">
                <a:xfrm flipH="1">
                  <a:off x="960" y="336"/>
                  <a:ext cx="1344" cy="1344"/>
                </a:xfrm>
                <a:custGeom>
                  <a:avLst/>
                  <a:gdLst>
                    <a:gd name="T0" fmla="*/ 0 w 21600"/>
                    <a:gd name="T1" fmla="*/ 0 h 21600"/>
                    <a:gd name="T2" fmla="*/ 84 w 21600"/>
                    <a:gd name="T3" fmla="*/ 83 h 21600"/>
                    <a:gd name="T4" fmla="*/ 0 w 21600"/>
                    <a:gd name="T5" fmla="*/ 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4" name="Arc 47"/>
                <p:cNvSpPr>
                  <a:spLocks/>
                </p:cNvSpPr>
                <p:nvPr/>
              </p:nvSpPr>
              <p:spPr bwMode="auto">
                <a:xfrm rot="16186257" flipH="1">
                  <a:off x="960" y="1632"/>
                  <a:ext cx="1344" cy="1344"/>
                </a:xfrm>
                <a:custGeom>
                  <a:avLst/>
                  <a:gdLst>
                    <a:gd name="T0" fmla="*/ 0 w 21600"/>
                    <a:gd name="T1" fmla="*/ 0 h 21600"/>
                    <a:gd name="T2" fmla="*/ 84 w 21600"/>
                    <a:gd name="T3" fmla="*/ 83 h 21600"/>
                    <a:gd name="T4" fmla="*/ 0 w 21600"/>
                    <a:gd name="T5" fmla="*/ 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47172" name="Line 48"/>
            <p:cNvSpPr>
              <a:spLocks noChangeShapeType="1"/>
            </p:cNvSpPr>
            <p:nvPr/>
          </p:nvSpPr>
          <p:spPr bwMode="auto">
            <a:xfrm>
              <a:off x="576" y="3504"/>
              <a:ext cx="713"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3" name="Line 49"/>
            <p:cNvSpPr>
              <a:spLocks noChangeShapeType="1"/>
            </p:cNvSpPr>
            <p:nvPr/>
          </p:nvSpPr>
          <p:spPr bwMode="auto">
            <a:xfrm>
              <a:off x="618" y="3792"/>
              <a:ext cx="84"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4" name="Line 50"/>
            <p:cNvSpPr>
              <a:spLocks noChangeShapeType="1"/>
            </p:cNvSpPr>
            <p:nvPr/>
          </p:nvSpPr>
          <p:spPr bwMode="auto">
            <a:xfrm>
              <a:off x="660" y="3531"/>
              <a:ext cx="0" cy="167"/>
            </a:xfrm>
            <a:prstGeom prst="line">
              <a:avLst/>
            </a:prstGeom>
            <a:noFill/>
            <a:ln w="28575">
              <a:solidFill>
                <a:srgbClr val="FF66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5" name="Line 51"/>
            <p:cNvSpPr>
              <a:spLocks noChangeShapeType="1"/>
            </p:cNvSpPr>
            <p:nvPr/>
          </p:nvSpPr>
          <p:spPr bwMode="auto">
            <a:xfrm>
              <a:off x="744" y="3531"/>
              <a:ext cx="0" cy="167"/>
            </a:xfrm>
            <a:prstGeom prst="line">
              <a:avLst/>
            </a:prstGeom>
            <a:noFill/>
            <a:ln w="28575">
              <a:solidFill>
                <a:srgbClr val="FF66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6" name="Line 52"/>
            <p:cNvSpPr>
              <a:spLocks noChangeShapeType="1"/>
            </p:cNvSpPr>
            <p:nvPr/>
          </p:nvSpPr>
          <p:spPr bwMode="auto">
            <a:xfrm>
              <a:off x="828" y="3531"/>
              <a:ext cx="0" cy="167"/>
            </a:xfrm>
            <a:prstGeom prst="line">
              <a:avLst/>
            </a:prstGeom>
            <a:noFill/>
            <a:ln w="28575">
              <a:solidFill>
                <a:srgbClr val="FF66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7" name="Line 53"/>
            <p:cNvSpPr>
              <a:spLocks noChangeShapeType="1"/>
            </p:cNvSpPr>
            <p:nvPr/>
          </p:nvSpPr>
          <p:spPr bwMode="auto">
            <a:xfrm>
              <a:off x="1038" y="3531"/>
              <a:ext cx="0" cy="167"/>
            </a:xfrm>
            <a:prstGeom prst="line">
              <a:avLst/>
            </a:prstGeom>
            <a:noFill/>
            <a:ln w="28575">
              <a:solidFill>
                <a:srgbClr val="FF66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8" name="Line 54"/>
            <p:cNvSpPr>
              <a:spLocks noChangeShapeType="1"/>
            </p:cNvSpPr>
            <p:nvPr/>
          </p:nvSpPr>
          <p:spPr bwMode="auto">
            <a:xfrm>
              <a:off x="1122" y="3531"/>
              <a:ext cx="0" cy="167"/>
            </a:xfrm>
            <a:prstGeom prst="line">
              <a:avLst/>
            </a:prstGeom>
            <a:noFill/>
            <a:ln w="28575">
              <a:solidFill>
                <a:srgbClr val="FF66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9" name="Line 55"/>
            <p:cNvSpPr>
              <a:spLocks noChangeShapeType="1"/>
            </p:cNvSpPr>
            <p:nvPr/>
          </p:nvSpPr>
          <p:spPr bwMode="auto">
            <a:xfrm>
              <a:off x="1205" y="3531"/>
              <a:ext cx="0" cy="167"/>
            </a:xfrm>
            <a:prstGeom prst="line">
              <a:avLst/>
            </a:prstGeom>
            <a:noFill/>
            <a:ln w="28575">
              <a:solidFill>
                <a:srgbClr val="FF66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0" name="Line 56"/>
            <p:cNvSpPr>
              <a:spLocks noChangeShapeType="1"/>
            </p:cNvSpPr>
            <p:nvPr/>
          </p:nvSpPr>
          <p:spPr bwMode="auto">
            <a:xfrm>
              <a:off x="954" y="3531"/>
              <a:ext cx="0" cy="167"/>
            </a:xfrm>
            <a:prstGeom prst="line">
              <a:avLst/>
            </a:prstGeom>
            <a:noFill/>
            <a:ln w="28575">
              <a:solidFill>
                <a:srgbClr val="FF66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1" name="Line 57"/>
            <p:cNvSpPr>
              <a:spLocks noChangeShapeType="1"/>
            </p:cNvSpPr>
            <p:nvPr/>
          </p:nvSpPr>
          <p:spPr bwMode="auto">
            <a:xfrm>
              <a:off x="786" y="3792"/>
              <a:ext cx="84"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2" name="Line 58"/>
            <p:cNvSpPr>
              <a:spLocks noChangeShapeType="1"/>
            </p:cNvSpPr>
            <p:nvPr/>
          </p:nvSpPr>
          <p:spPr bwMode="auto">
            <a:xfrm>
              <a:off x="996" y="3792"/>
              <a:ext cx="84"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3" name="Line 59"/>
            <p:cNvSpPr>
              <a:spLocks noChangeShapeType="1"/>
            </p:cNvSpPr>
            <p:nvPr/>
          </p:nvSpPr>
          <p:spPr bwMode="auto">
            <a:xfrm>
              <a:off x="1164" y="3792"/>
              <a:ext cx="83"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7184" name="Group 60"/>
            <p:cNvGrpSpPr>
              <a:grpSpLocks/>
            </p:cNvGrpSpPr>
            <p:nvPr/>
          </p:nvGrpSpPr>
          <p:grpSpPr bwMode="auto">
            <a:xfrm>
              <a:off x="618" y="3360"/>
              <a:ext cx="629" cy="56"/>
              <a:chOff x="618" y="3447"/>
              <a:chExt cx="629" cy="56"/>
            </a:xfrm>
          </p:grpSpPr>
          <p:grpSp>
            <p:nvGrpSpPr>
              <p:cNvPr id="47193" name="Group 61"/>
              <p:cNvGrpSpPr>
                <a:grpSpLocks/>
              </p:cNvGrpSpPr>
              <p:nvPr/>
            </p:nvGrpSpPr>
            <p:grpSpPr bwMode="auto">
              <a:xfrm>
                <a:off x="618" y="3447"/>
                <a:ext cx="84" cy="56"/>
                <a:chOff x="2880" y="3120"/>
                <a:chExt cx="720" cy="624"/>
              </a:xfrm>
            </p:grpSpPr>
            <p:sp>
              <p:nvSpPr>
                <p:cNvPr id="47203" name="Line 62"/>
                <p:cNvSpPr>
                  <a:spLocks noChangeShapeType="1"/>
                </p:cNvSpPr>
                <p:nvPr/>
              </p:nvSpPr>
              <p:spPr bwMode="auto">
                <a:xfrm>
                  <a:off x="2880" y="3456"/>
                  <a:ext cx="72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4" name="Line 63"/>
                <p:cNvSpPr>
                  <a:spLocks noChangeShapeType="1"/>
                </p:cNvSpPr>
                <p:nvPr/>
              </p:nvSpPr>
              <p:spPr bwMode="auto">
                <a:xfrm>
                  <a:off x="3264" y="3120"/>
                  <a:ext cx="0" cy="62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194" name="Group 64"/>
              <p:cNvGrpSpPr>
                <a:grpSpLocks/>
              </p:cNvGrpSpPr>
              <p:nvPr/>
            </p:nvGrpSpPr>
            <p:grpSpPr bwMode="auto">
              <a:xfrm>
                <a:off x="786" y="3447"/>
                <a:ext cx="84" cy="56"/>
                <a:chOff x="2880" y="3120"/>
                <a:chExt cx="720" cy="624"/>
              </a:xfrm>
            </p:grpSpPr>
            <p:sp>
              <p:nvSpPr>
                <p:cNvPr id="47201" name="Line 65"/>
                <p:cNvSpPr>
                  <a:spLocks noChangeShapeType="1"/>
                </p:cNvSpPr>
                <p:nvPr/>
              </p:nvSpPr>
              <p:spPr bwMode="auto">
                <a:xfrm>
                  <a:off x="2880" y="3456"/>
                  <a:ext cx="72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2" name="Line 66"/>
                <p:cNvSpPr>
                  <a:spLocks noChangeShapeType="1"/>
                </p:cNvSpPr>
                <p:nvPr/>
              </p:nvSpPr>
              <p:spPr bwMode="auto">
                <a:xfrm>
                  <a:off x="3264" y="3120"/>
                  <a:ext cx="0" cy="62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195" name="Group 67"/>
              <p:cNvGrpSpPr>
                <a:grpSpLocks/>
              </p:cNvGrpSpPr>
              <p:nvPr/>
            </p:nvGrpSpPr>
            <p:grpSpPr bwMode="auto">
              <a:xfrm>
                <a:off x="996" y="3447"/>
                <a:ext cx="84" cy="56"/>
                <a:chOff x="2880" y="3120"/>
                <a:chExt cx="720" cy="624"/>
              </a:xfrm>
            </p:grpSpPr>
            <p:sp>
              <p:nvSpPr>
                <p:cNvPr id="47199" name="Line 68"/>
                <p:cNvSpPr>
                  <a:spLocks noChangeShapeType="1"/>
                </p:cNvSpPr>
                <p:nvPr/>
              </p:nvSpPr>
              <p:spPr bwMode="auto">
                <a:xfrm>
                  <a:off x="2880" y="3456"/>
                  <a:ext cx="72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0" name="Line 69"/>
                <p:cNvSpPr>
                  <a:spLocks noChangeShapeType="1"/>
                </p:cNvSpPr>
                <p:nvPr/>
              </p:nvSpPr>
              <p:spPr bwMode="auto">
                <a:xfrm>
                  <a:off x="3264" y="3120"/>
                  <a:ext cx="0" cy="62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196" name="Group 70"/>
              <p:cNvGrpSpPr>
                <a:grpSpLocks/>
              </p:cNvGrpSpPr>
              <p:nvPr/>
            </p:nvGrpSpPr>
            <p:grpSpPr bwMode="auto">
              <a:xfrm>
                <a:off x="1164" y="3447"/>
                <a:ext cx="83" cy="56"/>
                <a:chOff x="2880" y="3120"/>
                <a:chExt cx="720" cy="624"/>
              </a:xfrm>
            </p:grpSpPr>
            <p:sp>
              <p:nvSpPr>
                <p:cNvPr id="47197" name="Line 71"/>
                <p:cNvSpPr>
                  <a:spLocks noChangeShapeType="1"/>
                </p:cNvSpPr>
                <p:nvPr/>
              </p:nvSpPr>
              <p:spPr bwMode="auto">
                <a:xfrm>
                  <a:off x="2880" y="3456"/>
                  <a:ext cx="72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8" name="Line 72"/>
                <p:cNvSpPr>
                  <a:spLocks noChangeShapeType="1"/>
                </p:cNvSpPr>
                <p:nvPr/>
              </p:nvSpPr>
              <p:spPr bwMode="auto">
                <a:xfrm>
                  <a:off x="3264" y="3120"/>
                  <a:ext cx="0" cy="62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7185" name="Group 73"/>
            <p:cNvGrpSpPr>
              <a:grpSpLocks/>
            </p:cNvGrpSpPr>
            <p:nvPr/>
          </p:nvGrpSpPr>
          <p:grpSpPr bwMode="auto">
            <a:xfrm>
              <a:off x="954" y="3168"/>
              <a:ext cx="678" cy="919"/>
              <a:chOff x="954" y="3168"/>
              <a:chExt cx="678" cy="919"/>
            </a:xfrm>
          </p:grpSpPr>
          <p:sp>
            <p:nvSpPr>
              <p:cNvPr id="47187" name="Line 74"/>
              <p:cNvSpPr>
                <a:spLocks noChangeShapeType="1"/>
              </p:cNvSpPr>
              <p:nvPr/>
            </p:nvSpPr>
            <p:spPr bwMode="auto">
              <a:xfrm>
                <a:off x="1632" y="3892"/>
                <a:ext cx="0" cy="195"/>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8" name="Line 75"/>
              <p:cNvSpPr>
                <a:spLocks noChangeShapeType="1"/>
              </p:cNvSpPr>
              <p:nvPr/>
            </p:nvSpPr>
            <p:spPr bwMode="auto">
              <a:xfrm>
                <a:off x="1625" y="3168"/>
                <a:ext cx="0" cy="195"/>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9" name="Line 76"/>
              <p:cNvSpPr>
                <a:spLocks noChangeShapeType="1"/>
              </p:cNvSpPr>
              <p:nvPr/>
            </p:nvSpPr>
            <p:spPr bwMode="auto">
              <a:xfrm>
                <a:off x="954" y="3168"/>
                <a:ext cx="0" cy="334"/>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0" name="Line 77"/>
              <p:cNvSpPr>
                <a:spLocks noChangeShapeType="1"/>
              </p:cNvSpPr>
              <p:nvPr/>
            </p:nvSpPr>
            <p:spPr bwMode="auto">
              <a:xfrm>
                <a:off x="954" y="3670"/>
                <a:ext cx="0" cy="417"/>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1" name="Line 78"/>
              <p:cNvSpPr>
                <a:spLocks noChangeShapeType="1"/>
              </p:cNvSpPr>
              <p:nvPr/>
            </p:nvSpPr>
            <p:spPr bwMode="auto">
              <a:xfrm>
                <a:off x="960" y="3168"/>
                <a:ext cx="672"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92" name="Line 79"/>
              <p:cNvSpPr>
                <a:spLocks noChangeShapeType="1"/>
              </p:cNvSpPr>
              <p:nvPr/>
            </p:nvSpPr>
            <p:spPr bwMode="auto">
              <a:xfrm>
                <a:off x="960" y="4080"/>
                <a:ext cx="672"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7186" name="Line 80"/>
            <p:cNvSpPr>
              <a:spLocks noChangeShapeType="1"/>
            </p:cNvSpPr>
            <p:nvPr/>
          </p:nvSpPr>
          <p:spPr bwMode="auto">
            <a:xfrm>
              <a:off x="576" y="3696"/>
              <a:ext cx="713"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3569" name="Group 81"/>
          <p:cNvGrpSpPr>
            <a:grpSpLocks/>
          </p:cNvGrpSpPr>
          <p:nvPr/>
        </p:nvGrpSpPr>
        <p:grpSpPr bwMode="auto">
          <a:xfrm>
            <a:off x="4598988" y="5094288"/>
            <a:ext cx="1733550" cy="1433512"/>
            <a:chOff x="1920" y="3225"/>
            <a:chExt cx="1092" cy="903"/>
          </a:xfrm>
        </p:grpSpPr>
        <p:grpSp>
          <p:nvGrpSpPr>
            <p:cNvPr id="47124" name="Group 82"/>
            <p:cNvGrpSpPr>
              <a:grpSpLocks/>
            </p:cNvGrpSpPr>
            <p:nvPr/>
          </p:nvGrpSpPr>
          <p:grpSpPr bwMode="auto">
            <a:xfrm>
              <a:off x="2801" y="3420"/>
              <a:ext cx="211" cy="501"/>
              <a:chOff x="1872" y="1536"/>
              <a:chExt cx="241" cy="865"/>
            </a:xfrm>
          </p:grpSpPr>
          <p:grpSp>
            <p:nvGrpSpPr>
              <p:cNvPr id="47151" name="Group 83"/>
              <p:cNvGrpSpPr>
                <a:grpSpLocks/>
              </p:cNvGrpSpPr>
              <p:nvPr/>
            </p:nvGrpSpPr>
            <p:grpSpPr bwMode="auto">
              <a:xfrm>
                <a:off x="1872" y="1536"/>
                <a:ext cx="220" cy="272"/>
                <a:chOff x="960" y="336"/>
                <a:chExt cx="1344" cy="2640"/>
              </a:xfrm>
            </p:grpSpPr>
            <p:sp>
              <p:nvSpPr>
                <p:cNvPr id="47169" name="Arc 84"/>
                <p:cNvSpPr>
                  <a:spLocks/>
                </p:cNvSpPr>
                <p:nvPr/>
              </p:nvSpPr>
              <p:spPr bwMode="auto">
                <a:xfrm flipH="1">
                  <a:off x="960" y="336"/>
                  <a:ext cx="1344" cy="1344"/>
                </a:xfrm>
                <a:custGeom>
                  <a:avLst/>
                  <a:gdLst>
                    <a:gd name="T0" fmla="*/ 0 w 21600"/>
                    <a:gd name="T1" fmla="*/ 0 h 21600"/>
                    <a:gd name="T2" fmla="*/ 84 w 21600"/>
                    <a:gd name="T3" fmla="*/ 83 h 21600"/>
                    <a:gd name="T4" fmla="*/ 0 w 21600"/>
                    <a:gd name="T5" fmla="*/ 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0" name="Arc 85"/>
                <p:cNvSpPr>
                  <a:spLocks/>
                </p:cNvSpPr>
                <p:nvPr/>
              </p:nvSpPr>
              <p:spPr bwMode="auto">
                <a:xfrm rot="16186257" flipH="1">
                  <a:off x="960" y="1632"/>
                  <a:ext cx="1344" cy="1344"/>
                </a:xfrm>
                <a:custGeom>
                  <a:avLst/>
                  <a:gdLst>
                    <a:gd name="T0" fmla="*/ 0 w 21600"/>
                    <a:gd name="T1" fmla="*/ 0 h 21600"/>
                    <a:gd name="T2" fmla="*/ 84 w 21600"/>
                    <a:gd name="T3" fmla="*/ 83 h 21600"/>
                    <a:gd name="T4" fmla="*/ 0 w 21600"/>
                    <a:gd name="T5" fmla="*/ 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152" name="Group 86"/>
              <p:cNvGrpSpPr>
                <a:grpSpLocks/>
              </p:cNvGrpSpPr>
              <p:nvPr/>
            </p:nvGrpSpPr>
            <p:grpSpPr bwMode="auto">
              <a:xfrm>
                <a:off x="1872" y="1728"/>
                <a:ext cx="220" cy="272"/>
                <a:chOff x="960" y="336"/>
                <a:chExt cx="1344" cy="2640"/>
              </a:xfrm>
            </p:grpSpPr>
            <p:sp>
              <p:nvSpPr>
                <p:cNvPr id="47167" name="Arc 87"/>
                <p:cNvSpPr>
                  <a:spLocks/>
                </p:cNvSpPr>
                <p:nvPr/>
              </p:nvSpPr>
              <p:spPr bwMode="auto">
                <a:xfrm flipH="1">
                  <a:off x="960" y="336"/>
                  <a:ext cx="1344" cy="1344"/>
                </a:xfrm>
                <a:custGeom>
                  <a:avLst/>
                  <a:gdLst>
                    <a:gd name="T0" fmla="*/ 0 w 21600"/>
                    <a:gd name="T1" fmla="*/ 0 h 21600"/>
                    <a:gd name="T2" fmla="*/ 84 w 21600"/>
                    <a:gd name="T3" fmla="*/ 83 h 21600"/>
                    <a:gd name="T4" fmla="*/ 0 w 21600"/>
                    <a:gd name="T5" fmla="*/ 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8" name="Arc 88"/>
                <p:cNvSpPr>
                  <a:spLocks/>
                </p:cNvSpPr>
                <p:nvPr/>
              </p:nvSpPr>
              <p:spPr bwMode="auto">
                <a:xfrm rot="16186257" flipH="1">
                  <a:off x="960" y="1632"/>
                  <a:ext cx="1344" cy="1344"/>
                </a:xfrm>
                <a:custGeom>
                  <a:avLst/>
                  <a:gdLst>
                    <a:gd name="T0" fmla="*/ 0 w 21600"/>
                    <a:gd name="T1" fmla="*/ 0 h 21600"/>
                    <a:gd name="T2" fmla="*/ 84 w 21600"/>
                    <a:gd name="T3" fmla="*/ 83 h 21600"/>
                    <a:gd name="T4" fmla="*/ 0 w 21600"/>
                    <a:gd name="T5" fmla="*/ 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153" name="Group 89"/>
              <p:cNvGrpSpPr>
                <a:grpSpLocks/>
              </p:cNvGrpSpPr>
              <p:nvPr/>
            </p:nvGrpSpPr>
            <p:grpSpPr bwMode="auto">
              <a:xfrm>
                <a:off x="1872" y="1920"/>
                <a:ext cx="220" cy="272"/>
                <a:chOff x="960" y="336"/>
                <a:chExt cx="1344" cy="2640"/>
              </a:xfrm>
            </p:grpSpPr>
            <p:sp>
              <p:nvSpPr>
                <p:cNvPr id="47165" name="Arc 90"/>
                <p:cNvSpPr>
                  <a:spLocks/>
                </p:cNvSpPr>
                <p:nvPr/>
              </p:nvSpPr>
              <p:spPr bwMode="auto">
                <a:xfrm flipH="1">
                  <a:off x="960" y="336"/>
                  <a:ext cx="1344" cy="1344"/>
                </a:xfrm>
                <a:custGeom>
                  <a:avLst/>
                  <a:gdLst>
                    <a:gd name="T0" fmla="*/ 0 w 21600"/>
                    <a:gd name="T1" fmla="*/ 0 h 21600"/>
                    <a:gd name="T2" fmla="*/ 84 w 21600"/>
                    <a:gd name="T3" fmla="*/ 83 h 21600"/>
                    <a:gd name="T4" fmla="*/ 0 w 21600"/>
                    <a:gd name="T5" fmla="*/ 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6" name="Arc 91"/>
                <p:cNvSpPr>
                  <a:spLocks/>
                </p:cNvSpPr>
                <p:nvPr/>
              </p:nvSpPr>
              <p:spPr bwMode="auto">
                <a:xfrm rot="16186257" flipH="1">
                  <a:off x="960" y="1632"/>
                  <a:ext cx="1344" cy="1344"/>
                </a:xfrm>
                <a:custGeom>
                  <a:avLst/>
                  <a:gdLst>
                    <a:gd name="T0" fmla="*/ 0 w 21600"/>
                    <a:gd name="T1" fmla="*/ 0 h 21600"/>
                    <a:gd name="T2" fmla="*/ 84 w 21600"/>
                    <a:gd name="T3" fmla="*/ 83 h 21600"/>
                    <a:gd name="T4" fmla="*/ 0 w 21600"/>
                    <a:gd name="T5" fmla="*/ 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7154" name="Arc 92"/>
              <p:cNvSpPr>
                <a:spLocks/>
              </p:cNvSpPr>
              <p:nvPr/>
            </p:nvSpPr>
            <p:spPr bwMode="auto">
              <a:xfrm flipH="1">
                <a:off x="1872" y="2112"/>
                <a:ext cx="240" cy="147"/>
              </a:xfrm>
              <a:custGeom>
                <a:avLst/>
                <a:gdLst>
                  <a:gd name="T0" fmla="*/ 0 w 21600"/>
                  <a:gd name="T1" fmla="*/ 0 h 21600"/>
                  <a:gd name="T2" fmla="*/ 3 w 21600"/>
                  <a:gd name="T3" fmla="*/ 1 h 21600"/>
                  <a:gd name="T4" fmla="*/ 0 w 21600"/>
                  <a:gd name="T5" fmla="*/ 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5" name="Arc 93"/>
              <p:cNvSpPr>
                <a:spLocks/>
              </p:cNvSpPr>
              <p:nvPr/>
            </p:nvSpPr>
            <p:spPr bwMode="auto">
              <a:xfrm rot="16186257" flipH="1">
                <a:off x="1919" y="2208"/>
                <a:ext cx="147" cy="240"/>
              </a:xfrm>
              <a:custGeom>
                <a:avLst/>
                <a:gdLst>
                  <a:gd name="T0" fmla="*/ 0 w 21600"/>
                  <a:gd name="T1" fmla="*/ 0 h 21600"/>
                  <a:gd name="T2" fmla="*/ 1 w 21600"/>
                  <a:gd name="T3" fmla="*/ 3 h 21600"/>
                  <a:gd name="T4" fmla="*/ 0 w 21600"/>
                  <a:gd name="T5" fmla="*/ 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7" y="0"/>
                      <a:pt x="21583" y="9652"/>
                      <a:pt x="21599" y="21570"/>
                    </a:cubicBezTo>
                  </a:path>
                  <a:path w="21600" h="21600" stroke="0" extrusionOk="0">
                    <a:moveTo>
                      <a:pt x="-1" y="0"/>
                    </a:moveTo>
                    <a:cubicBezTo>
                      <a:pt x="11917" y="0"/>
                      <a:pt x="21583" y="9652"/>
                      <a:pt x="21599" y="21570"/>
                    </a:cubicBezTo>
                    <a:lnTo>
                      <a:pt x="0" y="21600"/>
                    </a:lnTo>
                    <a:lnTo>
                      <a:pt x="-1" y="0"/>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7156" name="Group 94"/>
              <p:cNvGrpSpPr>
                <a:grpSpLocks/>
              </p:cNvGrpSpPr>
              <p:nvPr/>
            </p:nvGrpSpPr>
            <p:grpSpPr bwMode="auto">
              <a:xfrm flipH="1">
                <a:off x="2064" y="2112"/>
                <a:ext cx="48" cy="96"/>
                <a:chOff x="960" y="336"/>
                <a:chExt cx="1344" cy="2640"/>
              </a:xfrm>
            </p:grpSpPr>
            <p:sp>
              <p:nvSpPr>
                <p:cNvPr id="47163" name="Arc 95"/>
                <p:cNvSpPr>
                  <a:spLocks/>
                </p:cNvSpPr>
                <p:nvPr/>
              </p:nvSpPr>
              <p:spPr bwMode="auto">
                <a:xfrm flipH="1">
                  <a:off x="960" y="336"/>
                  <a:ext cx="1344" cy="1344"/>
                </a:xfrm>
                <a:custGeom>
                  <a:avLst/>
                  <a:gdLst>
                    <a:gd name="T0" fmla="*/ 0 w 21600"/>
                    <a:gd name="T1" fmla="*/ 0 h 21600"/>
                    <a:gd name="T2" fmla="*/ 84 w 21600"/>
                    <a:gd name="T3" fmla="*/ 83 h 21600"/>
                    <a:gd name="T4" fmla="*/ 0 w 21600"/>
                    <a:gd name="T5" fmla="*/ 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4" name="Arc 96"/>
                <p:cNvSpPr>
                  <a:spLocks/>
                </p:cNvSpPr>
                <p:nvPr/>
              </p:nvSpPr>
              <p:spPr bwMode="auto">
                <a:xfrm rot="16186257" flipH="1">
                  <a:off x="960" y="1632"/>
                  <a:ext cx="1344" cy="1344"/>
                </a:xfrm>
                <a:custGeom>
                  <a:avLst/>
                  <a:gdLst>
                    <a:gd name="T0" fmla="*/ 0 w 21600"/>
                    <a:gd name="T1" fmla="*/ 0 h 21600"/>
                    <a:gd name="T2" fmla="*/ 84 w 21600"/>
                    <a:gd name="T3" fmla="*/ 83 h 21600"/>
                    <a:gd name="T4" fmla="*/ 0 w 21600"/>
                    <a:gd name="T5" fmla="*/ 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157" name="Group 97"/>
              <p:cNvGrpSpPr>
                <a:grpSpLocks/>
              </p:cNvGrpSpPr>
              <p:nvPr/>
            </p:nvGrpSpPr>
            <p:grpSpPr bwMode="auto">
              <a:xfrm flipH="1">
                <a:off x="2064" y="1920"/>
                <a:ext cx="48" cy="96"/>
                <a:chOff x="960" y="336"/>
                <a:chExt cx="1344" cy="2640"/>
              </a:xfrm>
            </p:grpSpPr>
            <p:sp>
              <p:nvSpPr>
                <p:cNvPr id="47161" name="Arc 98"/>
                <p:cNvSpPr>
                  <a:spLocks/>
                </p:cNvSpPr>
                <p:nvPr/>
              </p:nvSpPr>
              <p:spPr bwMode="auto">
                <a:xfrm flipH="1">
                  <a:off x="960" y="336"/>
                  <a:ext cx="1344" cy="1344"/>
                </a:xfrm>
                <a:custGeom>
                  <a:avLst/>
                  <a:gdLst>
                    <a:gd name="T0" fmla="*/ 0 w 21600"/>
                    <a:gd name="T1" fmla="*/ 0 h 21600"/>
                    <a:gd name="T2" fmla="*/ 84 w 21600"/>
                    <a:gd name="T3" fmla="*/ 83 h 21600"/>
                    <a:gd name="T4" fmla="*/ 0 w 21600"/>
                    <a:gd name="T5" fmla="*/ 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2" name="Arc 99"/>
                <p:cNvSpPr>
                  <a:spLocks/>
                </p:cNvSpPr>
                <p:nvPr/>
              </p:nvSpPr>
              <p:spPr bwMode="auto">
                <a:xfrm rot="16186257" flipH="1">
                  <a:off x="960" y="1632"/>
                  <a:ext cx="1344" cy="1344"/>
                </a:xfrm>
                <a:custGeom>
                  <a:avLst/>
                  <a:gdLst>
                    <a:gd name="T0" fmla="*/ 0 w 21600"/>
                    <a:gd name="T1" fmla="*/ 0 h 21600"/>
                    <a:gd name="T2" fmla="*/ 84 w 21600"/>
                    <a:gd name="T3" fmla="*/ 83 h 21600"/>
                    <a:gd name="T4" fmla="*/ 0 w 21600"/>
                    <a:gd name="T5" fmla="*/ 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158" name="Group 100"/>
              <p:cNvGrpSpPr>
                <a:grpSpLocks/>
              </p:cNvGrpSpPr>
              <p:nvPr/>
            </p:nvGrpSpPr>
            <p:grpSpPr bwMode="auto">
              <a:xfrm flipH="1">
                <a:off x="2064" y="1728"/>
                <a:ext cx="48" cy="96"/>
                <a:chOff x="960" y="336"/>
                <a:chExt cx="1344" cy="2640"/>
              </a:xfrm>
            </p:grpSpPr>
            <p:sp>
              <p:nvSpPr>
                <p:cNvPr id="47159" name="Arc 101"/>
                <p:cNvSpPr>
                  <a:spLocks/>
                </p:cNvSpPr>
                <p:nvPr/>
              </p:nvSpPr>
              <p:spPr bwMode="auto">
                <a:xfrm flipH="1">
                  <a:off x="960" y="336"/>
                  <a:ext cx="1344" cy="1344"/>
                </a:xfrm>
                <a:custGeom>
                  <a:avLst/>
                  <a:gdLst>
                    <a:gd name="T0" fmla="*/ 0 w 21600"/>
                    <a:gd name="T1" fmla="*/ 0 h 21600"/>
                    <a:gd name="T2" fmla="*/ 84 w 21600"/>
                    <a:gd name="T3" fmla="*/ 83 h 21600"/>
                    <a:gd name="T4" fmla="*/ 0 w 21600"/>
                    <a:gd name="T5" fmla="*/ 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0" name="Arc 102"/>
                <p:cNvSpPr>
                  <a:spLocks/>
                </p:cNvSpPr>
                <p:nvPr/>
              </p:nvSpPr>
              <p:spPr bwMode="auto">
                <a:xfrm rot="16186257" flipH="1">
                  <a:off x="960" y="1632"/>
                  <a:ext cx="1344" cy="1344"/>
                </a:xfrm>
                <a:custGeom>
                  <a:avLst/>
                  <a:gdLst>
                    <a:gd name="T0" fmla="*/ 0 w 21600"/>
                    <a:gd name="T1" fmla="*/ 0 h 21600"/>
                    <a:gd name="T2" fmla="*/ 84 w 21600"/>
                    <a:gd name="T3" fmla="*/ 83 h 21600"/>
                    <a:gd name="T4" fmla="*/ 0 w 21600"/>
                    <a:gd name="T5" fmla="*/ 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0" y="0"/>
                        <a:pt x="21572" y="9640"/>
                        <a:pt x="21599" y="21551"/>
                      </a:cubicBezTo>
                    </a:path>
                    <a:path w="21600" h="21600" stroke="0" extrusionOk="0">
                      <a:moveTo>
                        <a:pt x="-1" y="0"/>
                      </a:moveTo>
                      <a:cubicBezTo>
                        <a:pt x="11910" y="0"/>
                        <a:pt x="21572" y="9640"/>
                        <a:pt x="21599" y="21551"/>
                      </a:cubicBezTo>
                      <a:lnTo>
                        <a:pt x="0" y="21600"/>
                      </a:lnTo>
                      <a:lnTo>
                        <a:pt x="-1" y="0"/>
                      </a:lnTo>
                      <a:close/>
                    </a:path>
                  </a:pathLst>
                </a:custGeom>
                <a:noFill/>
                <a:ln w="57150">
                  <a:solidFill>
                    <a:srgbClr val="CC00FF"/>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7125" name="Group 103"/>
            <p:cNvGrpSpPr>
              <a:grpSpLocks/>
            </p:cNvGrpSpPr>
            <p:nvPr/>
          </p:nvGrpSpPr>
          <p:grpSpPr bwMode="auto">
            <a:xfrm>
              <a:off x="2298" y="3225"/>
              <a:ext cx="678" cy="903"/>
              <a:chOff x="2298" y="3225"/>
              <a:chExt cx="678" cy="903"/>
            </a:xfrm>
          </p:grpSpPr>
          <p:sp>
            <p:nvSpPr>
              <p:cNvPr id="47145" name="Line 104"/>
              <p:cNvSpPr>
                <a:spLocks noChangeShapeType="1"/>
              </p:cNvSpPr>
              <p:nvPr/>
            </p:nvSpPr>
            <p:spPr bwMode="auto">
              <a:xfrm>
                <a:off x="2976" y="3933"/>
                <a:ext cx="0" cy="195"/>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6" name="Line 105"/>
              <p:cNvSpPr>
                <a:spLocks noChangeShapeType="1"/>
              </p:cNvSpPr>
              <p:nvPr/>
            </p:nvSpPr>
            <p:spPr bwMode="auto">
              <a:xfrm>
                <a:off x="2969" y="3225"/>
                <a:ext cx="0" cy="195"/>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7" name="Line 106"/>
              <p:cNvSpPr>
                <a:spLocks noChangeShapeType="1"/>
              </p:cNvSpPr>
              <p:nvPr/>
            </p:nvSpPr>
            <p:spPr bwMode="auto">
              <a:xfrm rot="16220585" flipV="1">
                <a:off x="2633" y="2890"/>
                <a:ext cx="1" cy="67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8" name="Line 107"/>
              <p:cNvSpPr>
                <a:spLocks noChangeShapeType="1"/>
              </p:cNvSpPr>
              <p:nvPr/>
            </p:nvSpPr>
            <p:spPr bwMode="auto">
              <a:xfrm>
                <a:off x="2298" y="3225"/>
                <a:ext cx="0" cy="278"/>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9" name="Line 108"/>
              <p:cNvSpPr>
                <a:spLocks noChangeShapeType="1"/>
              </p:cNvSpPr>
              <p:nvPr/>
            </p:nvSpPr>
            <p:spPr bwMode="auto">
              <a:xfrm>
                <a:off x="2304" y="3766"/>
                <a:ext cx="0" cy="362"/>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0" name="Line 109"/>
              <p:cNvSpPr>
                <a:spLocks noChangeShapeType="1"/>
              </p:cNvSpPr>
              <p:nvPr/>
            </p:nvSpPr>
            <p:spPr bwMode="auto">
              <a:xfrm rot="16220585" flipV="1">
                <a:off x="2640" y="3792"/>
                <a:ext cx="1" cy="67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126" name="Group 110"/>
            <p:cNvGrpSpPr>
              <a:grpSpLocks/>
            </p:cNvGrpSpPr>
            <p:nvPr/>
          </p:nvGrpSpPr>
          <p:grpSpPr bwMode="auto">
            <a:xfrm>
              <a:off x="1920" y="3360"/>
              <a:ext cx="720" cy="610"/>
              <a:chOff x="1920" y="3360"/>
              <a:chExt cx="720" cy="610"/>
            </a:xfrm>
          </p:grpSpPr>
          <p:sp>
            <p:nvSpPr>
              <p:cNvPr id="47127" name="Line 111"/>
              <p:cNvSpPr>
                <a:spLocks noChangeShapeType="1"/>
              </p:cNvSpPr>
              <p:nvPr/>
            </p:nvSpPr>
            <p:spPr bwMode="auto">
              <a:xfrm rot="592541">
                <a:off x="1920" y="3524"/>
                <a:ext cx="713" cy="1"/>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8" name="Line 112"/>
              <p:cNvSpPr>
                <a:spLocks noChangeShapeType="1"/>
              </p:cNvSpPr>
              <p:nvPr/>
            </p:nvSpPr>
            <p:spPr bwMode="auto">
              <a:xfrm rot="-777876">
                <a:off x="1920" y="3753"/>
                <a:ext cx="713" cy="1"/>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7129" name="Group 113"/>
              <p:cNvGrpSpPr>
                <a:grpSpLocks/>
              </p:cNvGrpSpPr>
              <p:nvPr/>
            </p:nvGrpSpPr>
            <p:grpSpPr bwMode="auto">
              <a:xfrm>
                <a:off x="1962" y="3360"/>
                <a:ext cx="84" cy="56"/>
                <a:chOff x="2880" y="3120"/>
                <a:chExt cx="720" cy="624"/>
              </a:xfrm>
            </p:grpSpPr>
            <p:sp>
              <p:nvSpPr>
                <p:cNvPr id="47143" name="Line 114"/>
                <p:cNvSpPr>
                  <a:spLocks noChangeShapeType="1"/>
                </p:cNvSpPr>
                <p:nvPr/>
              </p:nvSpPr>
              <p:spPr bwMode="auto">
                <a:xfrm>
                  <a:off x="2880" y="3456"/>
                  <a:ext cx="72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4" name="Line 115"/>
                <p:cNvSpPr>
                  <a:spLocks noChangeShapeType="1"/>
                </p:cNvSpPr>
                <p:nvPr/>
              </p:nvSpPr>
              <p:spPr bwMode="auto">
                <a:xfrm>
                  <a:off x="3264" y="3120"/>
                  <a:ext cx="0" cy="62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130" name="Group 116"/>
              <p:cNvGrpSpPr>
                <a:grpSpLocks/>
              </p:cNvGrpSpPr>
              <p:nvPr/>
            </p:nvGrpSpPr>
            <p:grpSpPr bwMode="auto">
              <a:xfrm>
                <a:off x="2130" y="3401"/>
                <a:ext cx="84" cy="55"/>
                <a:chOff x="2880" y="3120"/>
                <a:chExt cx="720" cy="624"/>
              </a:xfrm>
            </p:grpSpPr>
            <p:sp>
              <p:nvSpPr>
                <p:cNvPr id="47141" name="Line 117"/>
                <p:cNvSpPr>
                  <a:spLocks noChangeShapeType="1"/>
                </p:cNvSpPr>
                <p:nvPr/>
              </p:nvSpPr>
              <p:spPr bwMode="auto">
                <a:xfrm>
                  <a:off x="2880" y="3456"/>
                  <a:ext cx="72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2" name="Line 118"/>
                <p:cNvSpPr>
                  <a:spLocks noChangeShapeType="1"/>
                </p:cNvSpPr>
                <p:nvPr/>
              </p:nvSpPr>
              <p:spPr bwMode="auto">
                <a:xfrm>
                  <a:off x="3264" y="3120"/>
                  <a:ext cx="0" cy="62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131" name="Group 119"/>
              <p:cNvGrpSpPr>
                <a:grpSpLocks/>
              </p:cNvGrpSpPr>
              <p:nvPr/>
            </p:nvGrpSpPr>
            <p:grpSpPr bwMode="auto">
              <a:xfrm>
                <a:off x="2340" y="3449"/>
                <a:ext cx="84" cy="55"/>
                <a:chOff x="2880" y="3120"/>
                <a:chExt cx="720" cy="624"/>
              </a:xfrm>
            </p:grpSpPr>
            <p:sp>
              <p:nvSpPr>
                <p:cNvPr id="47139" name="Line 120"/>
                <p:cNvSpPr>
                  <a:spLocks noChangeShapeType="1"/>
                </p:cNvSpPr>
                <p:nvPr/>
              </p:nvSpPr>
              <p:spPr bwMode="auto">
                <a:xfrm>
                  <a:off x="2880" y="3456"/>
                  <a:ext cx="72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0" name="Line 121"/>
                <p:cNvSpPr>
                  <a:spLocks noChangeShapeType="1"/>
                </p:cNvSpPr>
                <p:nvPr/>
              </p:nvSpPr>
              <p:spPr bwMode="auto">
                <a:xfrm>
                  <a:off x="3264" y="3120"/>
                  <a:ext cx="0" cy="62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132" name="Group 122"/>
              <p:cNvGrpSpPr>
                <a:grpSpLocks/>
              </p:cNvGrpSpPr>
              <p:nvPr/>
            </p:nvGrpSpPr>
            <p:grpSpPr bwMode="auto">
              <a:xfrm>
                <a:off x="2508" y="3496"/>
                <a:ext cx="83" cy="56"/>
                <a:chOff x="2880" y="3120"/>
                <a:chExt cx="720" cy="624"/>
              </a:xfrm>
            </p:grpSpPr>
            <p:sp>
              <p:nvSpPr>
                <p:cNvPr id="47137" name="Line 123"/>
                <p:cNvSpPr>
                  <a:spLocks noChangeShapeType="1"/>
                </p:cNvSpPr>
                <p:nvPr/>
              </p:nvSpPr>
              <p:spPr bwMode="auto">
                <a:xfrm>
                  <a:off x="2880" y="3456"/>
                  <a:ext cx="72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8" name="Line 124"/>
                <p:cNvSpPr>
                  <a:spLocks noChangeShapeType="1"/>
                </p:cNvSpPr>
                <p:nvPr/>
              </p:nvSpPr>
              <p:spPr bwMode="auto">
                <a:xfrm>
                  <a:off x="3264" y="3120"/>
                  <a:ext cx="0" cy="62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47133" name="Object 125"/>
              <p:cNvGraphicFramePr>
                <a:graphicFrameLocks noChangeAspect="1"/>
              </p:cNvGraphicFramePr>
              <p:nvPr/>
            </p:nvGraphicFramePr>
            <p:xfrm>
              <a:off x="2504" y="3744"/>
              <a:ext cx="136" cy="82"/>
            </p:xfrm>
            <a:graphic>
              <a:graphicData uri="http://schemas.openxmlformats.org/presentationml/2006/ole">
                <mc:AlternateContent xmlns:mc="http://schemas.openxmlformats.org/markup-compatibility/2006">
                  <mc:Choice xmlns:v="urn:schemas-microsoft-com:vml" Requires="v">
                    <p:oleObj spid="_x0000_s47373" name="Equation" r:id="rId3" imgW="104812" imgH="57240" progId="Equation.3">
                      <p:embed/>
                    </p:oleObj>
                  </mc:Choice>
                  <mc:Fallback>
                    <p:oleObj name="Equation" r:id="rId3" imgW="104812" imgH="57240" progId="Equation.3">
                      <p:embed/>
                      <p:pic>
                        <p:nvPicPr>
                          <p:cNvPr id="0" name="Object 1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4" y="3744"/>
                            <a:ext cx="136" cy="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34" name="Object 126"/>
              <p:cNvGraphicFramePr>
                <a:graphicFrameLocks noChangeAspect="1"/>
              </p:cNvGraphicFramePr>
              <p:nvPr/>
            </p:nvGraphicFramePr>
            <p:xfrm>
              <a:off x="2312" y="3792"/>
              <a:ext cx="136" cy="82"/>
            </p:xfrm>
            <a:graphic>
              <a:graphicData uri="http://schemas.openxmlformats.org/presentationml/2006/ole">
                <mc:AlternateContent xmlns:mc="http://schemas.openxmlformats.org/markup-compatibility/2006">
                  <mc:Choice xmlns:v="urn:schemas-microsoft-com:vml" Requires="v">
                    <p:oleObj spid="_x0000_s47374" name="Equation" r:id="rId5" imgW="104812" imgH="57240" progId="Equation.3">
                      <p:embed/>
                    </p:oleObj>
                  </mc:Choice>
                  <mc:Fallback>
                    <p:oleObj name="Equation" r:id="rId5" imgW="104812" imgH="57240" progId="Equation.3">
                      <p:embed/>
                      <p:pic>
                        <p:nvPicPr>
                          <p:cNvPr id="0" name="Object 1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2" y="3792"/>
                            <a:ext cx="136" cy="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35" name="Object 127"/>
              <p:cNvGraphicFramePr>
                <a:graphicFrameLocks noChangeAspect="1"/>
              </p:cNvGraphicFramePr>
              <p:nvPr/>
            </p:nvGraphicFramePr>
            <p:xfrm>
              <a:off x="2160" y="3840"/>
              <a:ext cx="136" cy="82"/>
            </p:xfrm>
            <a:graphic>
              <a:graphicData uri="http://schemas.openxmlformats.org/presentationml/2006/ole">
                <mc:AlternateContent xmlns:mc="http://schemas.openxmlformats.org/markup-compatibility/2006">
                  <mc:Choice xmlns:v="urn:schemas-microsoft-com:vml" Requires="v">
                    <p:oleObj spid="_x0000_s47375" name="Equation" r:id="rId7" imgW="104812" imgH="57240" progId="Equation.3">
                      <p:embed/>
                    </p:oleObj>
                  </mc:Choice>
                  <mc:Fallback>
                    <p:oleObj name="Equation" r:id="rId7" imgW="104812" imgH="57240" progId="Equation.3">
                      <p:embed/>
                      <p:pic>
                        <p:nvPicPr>
                          <p:cNvPr id="0" name="Object 1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0" y="3840"/>
                            <a:ext cx="136" cy="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36" name="Object 128"/>
              <p:cNvGraphicFramePr>
                <a:graphicFrameLocks noChangeAspect="1"/>
              </p:cNvGraphicFramePr>
              <p:nvPr/>
            </p:nvGraphicFramePr>
            <p:xfrm>
              <a:off x="1968" y="3888"/>
              <a:ext cx="136" cy="82"/>
            </p:xfrm>
            <a:graphic>
              <a:graphicData uri="http://schemas.openxmlformats.org/presentationml/2006/ole">
                <mc:AlternateContent xmlns:mc="http://schemas.openxmlformats.org/markup-compatibility/2006">
                  <mc:Choice xmlns:v="urn:schemas-microsoft-com:vml" Requires="v">
                    <p:oleObj spid="_x0000_s47376" name="Equation" r:id="rId9" imgW="104812" imgH="57240" progId="Equation.3">
                      <p:embed/>
                    </p:oleObj>
                  </mc:Choice>
                  <mc:Fallback>
                    <p:oleObj name="Equation" r:id="rId9" imgW="104812" imgH="57240" progId="Equation.3">
                      <p:embed/>
                      <p:pic>
                        <p:nvPicPr>
                          <p:cNvPr id="0" name="Object 1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68" y="3888"/>
                            <a:ext cx="136" cy="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63617" name="Group 129"/>
          <p:cNvGrpSpPr>
            <a:grpSpLocks/>
          </p:cNvGrpSpPr>
          <p:nvPr/>
        </p:nvGrpSpPr>
        <p:grpSpPr bwMode="auto">
          <a:xfrm>
            <a:off x="8637588" y="4713288"/>
            <a:ext cx="963612" cy="1905000"/>
            <a:chOff x="4481" y="3024"/>
            <a:chExt cx="607" cy="1200"/>
          </a:xfrm>
        </p:grpSpPr>
        <p:graphicFrame>
          <p:nvGraphicFramePr>
            <p:cNvPr id="47116" name="Object 130"/>
            <p:cNvGraphicFramePr>
              <a:graphicFrameLocks noChangeAspect="1"/>
            </p:cNvGraphicFramePr>
            <p:nvPr/>
          </p:nvGraphicFramePr>
          <p:xfrm>
            <a:off x="4704" y="3024"/>
            <a:ext cx="336" cy="246"/>
          </p:xfrm>
          <a:graphic>
            <a:graphicData uri="http://schemas.openxmlformats.org/presentationml/2006/ole">
              <mc:AlternateContent xmlns:mc="http://schemas.openxmlformats.org/markup-compatibility/2006">
                <mc:Choice xmlns:v="urn:schemas-microsoft-com:vml" Requires="v">
                  <p:oleObj spid="_x0000_s47377" name="Equation" r:id="rId11" imgW="219078" imgH="162000" progId="Equation.3">
                    <p:embed/>
                  </p:oleObj>
                </mc:Choice>
                <mc:Fallback>
                  <p:oleObj name="Equation" r:id="rId11" imgW="219078" imgH="162000" progId="Equation.3">
                    <p:embed/>
                    <p:pic>
                      <p:nvPicPr>
                        <p:cNvPr id="0" name="Object 1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04" y="3024"/>
                          <a:ext cx="336"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7" name="Object 131"/>
            <p:cNvGraphicFramePr>
              <a:graphicFrameLocks noChangeAspect="1"/>
            </p:cNvGraphicFramePr>
            <p:nvPr/>
          </p:nvGraphicFramePr>
          <p:xfrm>
            <a:off x="4812" y="3936"/>
            <a:ext cx="276" cy="227"/>
          </p:xfrm>
          <a:graphic>
            <a:graphicData uri="http://schemas.openxmlformats.org/presentationml/2006/ole">
              <mc:AlternateContent xmlns:mc="http://schemas.openxmlformats.org/markup-compatibility/2006">
                <mc:Choice xmlns:v="urn:schemas-microsoft-com:vml" Requires="v">
                  <p:oleObj spid="_x0000_s47378" name="Equation" r:id="rId13" imgW="219078" imgH="142830" progId="Equation.3">
                    <p:embed/>
                  </p:oleObj>
                </mc:Choice>
                <mc:Fallback>
                  <p:oleObj name="Equation" r:id="rId13" imgW="219078" imgH="142830" progId="Equation.3">
                    <p:embed/>
                    <p:pic>
                      <p:nvPicPr>
                        <p:cNvPr id="0" name="Object 1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12" y="3936"/>
                          <a:ext cx="276"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8" name="Object 132"/>
            <p:cNvGraphicFramePr>
              <a:graphicFrameLocks noChangeAspect="1"/>
            </p:cNvGraphicFramePr>
            <p:nvPr/>
          </p:nvGraphicFramePr>
          <p:xfrm>
            <a:off x="4481" y="3551"/>
            <a:ext cx="115" cy="129"/>
          </p:xfrm>
          <a:graphic>
            <a:graphicData uri="http://schemas.openxmlformats.org/presentationml/2006/ole">
              <mc:AlternateContent xmlns:mc="http://schemas.openxmlformats.org/markup-compatibility/2006">
                <mc:Choice xmlns:v="urn:schemas-microsoft-com:vml" Requires="v">
                  <p:oleObj spid="_x0000_s47379" name="公式" r:id="rId15" imgW="85632" imgH="162000" progId="Equation.3">
                    <p:embed/>
                  </p:oleObj>
                </mc:Choice>
                <mc:Fallback>
                  <p:oleObj name="公式" r:id="rId15" imgW="85632" imgH="162000" progId="Equation.3">
                    <p:embed/>
                    <p:pic>
                      <p:nvPicPr>
                        <p:cNvPr id="0" name="Object 1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81" y="3551"/>
                          <a:ext cx="115" cy="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9" name="Object 133"/>
            <p:cNvGraphicFramePr>
              <a:graphicFrameLocks noChangeAspect="1"/>
            </p:cNvGraphicFramePr>
            <p:nvPr/>
          </p:nvGraphicFramePr>
          <p:xfrm>
            <a:off x="4733" y="3551"/>
            <a:ext cx="115" cy="129"/>
          </p:xfrm>
          <a:graphic>
            <a:graphicData uri="http://schemas.openxmlformats.org/presentationml/2006/ole">
              <mc:AlternateContent xmlns:mc="http://schemas.openxmlformats.org/markup-compatibility/2006">
                <mc:Choice xmlns:v="urn:schemas-microsoft-com:vml" Requires="v">
                  <p:oleObj spid="_x0000_s47380" name="公式" r:id="rId17" imgW="85632" imgH="162000" progId="Equation.3">
                    <p:embed/>
                  </p:oleObj>
                </mc:Choice>
                <mc:Fallback>
                  <p:oleObj name="公式" r:id="rId17" imgW="85632" imgH="162000" progId="Equation.3">
                    <p:embed/>
                    <p:pic>
                      <p:nvPicPr>
                        <p:cNvPr id="0" name="Object 1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3551"/>
                          <a:ext cx="115" cy="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20" name="Line 134"/>
            <p:cNvSpPr>
              <a:spLocks noChangeShapeType="1"/>
            </p:cNvSpPr>
            <p:nvPr/>
          </p:nvSpPr>
          <p:spPr bwMode="auto">
            <a:xfrm>
              <a:off x="4656" y="3168"/>
              <a:ext cx="0" cy="96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21" name="Line 135"/>
            <p:cNvSpPr>
              <a:spLocks noChangeShapeType="1"/>
            </p:cNvSpPr>
            <p:nvPr/>
          </p:nvSpPr>
          <p:spPr bwMode="auto">
            <a:xfrm flipV="1">
              <a:off x="4649" y="3551"/>
              <a:ext cx="0" cy="13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7122" name="Object 136"/>
            <p:cNvGraphicFramePr>
              <a:graphicFrameLocks noChangeAspect="1"/>
            </p:cNvGraphicFramePr>
            <p:nvPr/>
          </p:nvGraphicFramePr>
          <p:xfrm>
            <a:off x="4572" y="3072"/>
            <a:ext cx="180" cy="180"/>
          </p:xfrm>
          <a:graphic>
            <a:graphicData uri="http://schemas.openxmlformats.org/presentationml/2006/ole">
              <mc:AlternateContent xmlns:mc="http://schemas.openxmlformats.org/markup-compatibility/2006">
                <mc:Choice xmlns:v="urn:schemas-microsoft-com:vml" Requires="v">
                  <p:oleObj spid="_x0000_s47381" name="Equation" r:id="rId19" imgW="95357" imgH="95310" progId="Equation.3">
                    <p:embed/>
                  </p:oleObj>
                </mc:Choice>
                <mc:Fallback>
                  <p:oleObj name="Equation" r:id="rId19" imgW="95357" imgH="95310" progId="Equation.3">
                    <p:embed/>
                    <p:pic>
                      <p:nvPicPr>
                        <p:cNvPr id="0" name="Object 13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72" y="3072"/>
                          <a:ext cx="180"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3" name="Object 137"/>
            <p:cNvGraphicFramePr>
              <a:graphicFrameLocks noChangeAspect="1"/>
            </p:cNvGraphicFramePr>
            <p:nvPr/>
          </p:nvGraphicFramePr>
          <p:xfrm>
            <a:off x="4572" y="4044"/>
            <a:ext cx="180" cy="180"/>
          </p:xfrm>
          <a:graphic>
            <a:graphicData uri="http://schemas.openxmlformats.org/presentationml/2006/ole">
              <mc:AlternateContent xmlns:mc="http://schemas.openxmlformats.org/markup-compatibility/2006">
                <mc:Choice xmlns:v="urn:schemas-microsoft-com:vml" Requires="v">
                  <p:oleObj spid="_x0000_s47382" name="Equation" r:id="rId21" imgW="95357" imgH="95310" progId="Equation.3">
                    <p:embed/>
                  </p:oleObj>
                </mc:Choice>
                <mc:Fallback>
                  <p:oleObj name="Equation" r:id="rId21" imgW="95357" imgH="95310" progId="Equation.3">
                    <p:embed/>
                    <p:pic>
                      <p:nvPicPr>
                        <p:cNvPr id="0" name="Object 13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72" y="4044"/>
                          <a:ext cx="180"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7115" name="Text Box 138"/>
          <p:cNvSpPr txBox="1">
            <a:spLocks noChangeArrowheads="1"/>
          </p:cNvSpPr>
          <p:nvPr/>
        </p:nvSpPr>
        <p:spPr bwMode="auto">
          <a:xfrm>
            <a:off x="4251325" y="6638925"/>
            <a:ext cx="18415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a:t/>
            </a:r>
            <a:br>
              <a:rPr lang="zh-CN" altLang="en-US"/>
            </a:b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box(out)">
                                      <p:cBhvr>
                                        <p:cTn id="7" dur="500"/>
                                        <p:tgtEl>
                                          <p:spTgt spid="63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3492">
                                            <p:txEl>
                                              <p:pRg st="0" end="0"/>
                                            </p:txEl>
                                          </p:spTgt>
                                        </p:tgtEl>
                                        <p:attrNameLst>
                                          <p:attrName>style.visibility</p:attrName>
                                        </p:attrNameLst>
                                      </p:cBhvr>
                                      <p:to>
                                        <p:strVal val="visible"/>
                                      </p:to>
                                    </p:set>
                                    <p:animEffect transition="in" filter="box(out)">
                                      <p:cBhvr>
                                        <p:cTn id="12" dur="500"/>
                                        <p:tgtEl>
                                          <p:spTgt spid="6349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3493">
                                            <p:txEl>
                                              <p:pRg st="0" end="0"/>
                                            </p:txEl>
                                          </p:spTgt>
                                        </p:tgtEl>
                                        <p:attrNameLst>
                                          <p:attrName>style.visibility</p:attrName>
                                        </p:attrNameLst>
                                      </p:cBhvr>
                                      <p:to>
                                        <p:strVal val="visible"/>
                                      </p:to>
                                    </p:set>
                                    <p:animEffect transition="in" filter="box(out)">
                                      <p:cBhvr>
                                        <p:cTn id="17" dur="500"/>
                                        <p:tgtEl>
                                          <p:spTgt spid="6349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3494">
                                            <p:txEl>
                                              <p:pRg st="0" end="0"/>
                                            </p:txEl>
                                          </p:spTgt>
                                        </p:tgtEl>
                                        <p:attrNameLst>
                                          <p:attrName>style.visibility</p:attrName>
                                        </p:attrNameLst>
                                      </p:cBhvr>
                                      <p:to>
                                        <p:strVal val="visible"/>
                                      </p:to>
                                    </p:set>
                                    <p:animEffect transition="in" filter="box(out)">
                                      <p:cBhvr>
                                        <p:cTn id="22" dur="500"/>
                                        <p:tgtEl>
                                          <p:spTgt spid="6349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3514"/>
                                        </p:tgtEl>
                                        <p:attrNameLst>
                                          <p:attrName>style.visibility</p:attrName>
                                        </p:attrNameLst>
                                      </p:cBhvr>
                                      <p:to>
                                        <p:strVal val="visible"/>
                                      </p:to>
                                    </p:set>
                                    <p:animEffect transition="in" filter="wipe(left)">
                                      <p:cBhvr>
                                        <p:cTn id="27" dur="500"/>
                                        <p:tgtEl>
                                          <p:spTgt spid="635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3569"/>
                                        </p:tgtEl>
                                        <p:attrNameLst>
                                          <p:attrName>style.visibility</p:attrName>
                                        </p:attrNameLst>
                                      </p:cBhvr>
                                      <p:to>
                                        <p:strVal val="visible"/>
                                      </p:to>
                                    </p:set>
                                    <p:animEffect transition="in" filter="wipe(left)">
                                      <p:cBhvr>
                                        <p:cTn id="32" dur="500"/>
                                        <p:tgtEl>
                                          <p:spTgt spid="635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3495"/>
                                        </p:tgtEl>
                                        <p:attrNameLst>
                                          <p:attrName>style.visibility</p:attrName>
                                        </p:attrNameLst>
                                      </p:cBhvr>
                                      <p:to>
                                        <p:strVal val="visible"/>
                                      </p:to>
                                    </p:set>
                                    <p:animEffect transition="in" filter="wipe(left)">
                                      <p:cBhvr>
                                        <p:cTn id="37" dur="500"/>
                                        <p:tgtEl>
                                          <p:spTgt spid="6349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3617"/>
                                        </p:tgtEl>
                                        <p:attrNameLst>
                                          <p:attrName>style.visibility</p:attrName>
                                        </p:attrNameLst>
                                      </p:cBhvr>
                                      <p:to>
                                        <p:strVal val="visible"/>
                                      </p:to>
                                    </p:set>
                                    <p:animEffect transition="in" filter="wipe(left)">
                                      <p:cBhvr>
                                        <p:cTn id="42" dur="500"/>
                                        <p:tgtEl>
                                          <p:spTgt spid="63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P spid="63492" grpId="0" build="p" autoUpdateAnimBg="0"/>
      <p:bldP spid="63493" grpId="0" build="p" autoUpdateAnimBg="0"/>
      <p:bldP spid="63494"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0" y="836712"/>
            <a:ext cx="32004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en-US" altLang="zh-CN" dirty="0"/>
              <a:t>2</a:t>
            </a:r>
            <a:r>
              <a:rPr lang="zh-CN" altLang="en-US" dirty="0"/>
              <a:t>、电磁波的传播：</a:t>
            </a:r>
          </a:p>
        </p:txBody>
      </p:sp>
      <p:sp>
        <p:nvSpPr>
          <p:cNvPr id="64515" name="Text Box 3"/>
          <p:cNvSpPr txBox="1">
            <a:spLocks noChangeArrowheads="1"/>
          </p:cNvSpPr>
          <p:nvPr/>
        </p:nvSpPr>
        <p:spPr bwMode="auto">
          <a:xfrm>
            <a:off x="767408" y="1628800"/>
            <a:ext cx="9943256" cy="448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8001" tIns="38999" rIns="78001" bIns="38999">
            <a:spAutoFit/>
          </a:bodyPr>
          <a:lstStyle>
            <a:lvl1pPr defTabSz="781050">
              <a:defRPr kumimoji="1" sz="2400" b="1">
                <a:solidFill>
                  <a:schemeClr val="tx1"/>
                </a:solidFill>
                <a:latin typeface="Times New Roman" panose="02020603050405020304" pitchFamily="18" charset="0"/>
                <a:ea typeface="楷体_GB2312" pitchFamily="49" charset="-122"/>
              </a:defRPr>
            </a:lvl1pPr>
            <a:lvl2pPr marL="742950" indent="-285750" defTabSz="781050">
              <a:defRPr kumimoji="1" sz="2400" b="1">
                <a:solidFill>
                  <a:schemeClr val="tx1"/>
                </a:solidFill>
                <a:latin typeface="Times New Roman" panose="02020603050405020304" pitchFamily="18" charset="0"/>
                <a:ea typeface="楷体_GB2312" pitchFamily="49" charset="-122"/>
              </a:defRPr>
            </a:lvl2pPr>
            <a:lvl3pPr marL="1143000" indent="-228600" defTabSz="781050">
              <a:defRPr kumimoji="1" sz="2400" b="1">
                <a:solidFill>
                  <a:schemeClr val="tx1"/>
                </a:solidFill>
                <a:latin typeface="Times New Roman" panose="02020603050405020304" pitchFamily="18" charset="0"/>
                <a:ea typeface="楷体_GB2312" pitchFamily="49" charset="-122"/>
              </a:defRPr>
            </a:lvl3pPr>
            <a:lvl4pPr marL="1600200" indent="-228600" defTabSz="781050">
              <a:defRPr kumimoji="1" sz="2400" b="1">
                <a:solidFill>
                  <a:schemeClr val="tx1"/>
                </a:solidFill>
                <a:latin typeface="Times New Roman" panose="02020603050405020304" pitchFamily="18" charset="0"/>
                <a:ea typeface="楷体_GB2312" pitchFamily="49" charset="-122"/>
              </a:defRPr>
            </a:lvl4pPr>
            <a:lvl5pPr marL="2057400" indent="-228600" defTabSz="781050">
              <a:defRPr kumimoji="1" sz="2400" b="1">
                <a:solidFill>
                  <a:schemeClr val="tx1"/>
                </a:solidFill>
                <a:latin typeface="Times New Roman" panose="02020603050405020304" pitchFamily="18" charset="0"/>
                <a:ea typeface="楷体_GB2312" pitchFamily="49" charset="-122"/>
              </a:defRPr>
            </a:lvl5pPr>
            <a:lvl6pPr marL="2514600" indent="-228600" defTabSz="78105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8105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8105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8105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近场：电力线的形状随电偶极子的振荡而改变，由非</a:t>
            </a:r>
            <a:r>
              <a:rPr lang="zh-CN" altLang="en-US" dirty="0" smtClean="0"/>
              <a:t>闭合 </a:t>
            </a:r>
            <a:r>
              <a:rPr lang="zh-CN" altLang="en-US" dirty="0"/>
              <a:t>变为闭合曲线；</a:t>
            </a:r>
          </a:p>
        </p:txBody>
      </p:sp>
      <p:sp>
        <p:nvSpPr>
          <p:cNvPr id="64516" name="Rectangle 4"/>
          <p:cNvSpPr>
            <a:spLocks noChangeArrowheads="1"/>
          </p:cNvSpPr>
          <p:nvPr/>
        </p:nvSpPr>
        <p:spPr bwMode="auto">
          <a:xfrm>
            <a:off x="839416" y="4941168"/>
            <a:ext cx="9865096"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zh-CN" altLang="en-US" dirty="0"/>
              <a:t>远场（辐射场）：波面趋于球面，电力线为闭合曲线，</a:t>
            </a:r>
            <a:r>
              <a:rPr lang="zh-CN" altLang="en-US" dirty="0" smtClean="0"/>
              <a:t>电 场</a:t>
            </a:r>
            <a:r>
              <a:rPr lang="zh-CN" altLang="en-US" dirty="0"/>
              <a:t>与磁场互相垂直，且都垂直于矢径。</a:t>
            </a:r>
          </a:p>
        </p:txBody>
      </p:sp>
      <p:grpSp>
        <p:nvGrpSpPr>
          <p:cNvPr id="64517" name="Group 5"/>
          <p:cNvGrpSpPr>
            <a:grpSpLocks/>
          </p:cNvGrpSpPr>
          <p:nvPr/>
        </p:nvGrpSpPr>
        <p:grpSpPr bwMode="auto">
          <a:xfrm>
            <a:off x="2514600" y="2503488"/>
            <a:ext cx="7185025" cy="1981200"/>
            <a:chOff x="706" y="2352"/>
            <a:chExt cx="4526" cy="1248"/>
          </a:xfrm>
        </p:grpSpPr>
        <p:grpSp>
          <p:nvGrpSpPr>
            <p:cNvPr id="48134" name="Group 6"/>
            <p:cNvGrpSpPr>
              <a:grpSpLocks/>
            </p:cNvGrpSpPr>
            <p:nvPr/>
          </p:nvGrpSpPr>
          <p:grpSpPr bwMode="auto">
            <a:xfrm>
              <a:off x="706" y="2400"/>
              <a:ext cx="302" cy="1152"/>
              <a:chOff x="946" y="1872"/>
              <a:chExt cx="302" cy="1152"/>
            </a:xfrm>
          </p:grpSpPr>
          <p:grpSp>
            <p:nvGrpSpPr>
              <p:cNvPr id="48217" name="Group 7"/>
              <p:cNvGrpSpPr>
                <a:grpSpLocks/>
              </p:cNvGrpSpPr>
              <p:nvPr/>
            </p:nvGrpSpPr>
            <p:grpSpPr bwMode="auto">
              <a:xfrm>
                <a:off x="956" y="2034"/>
                <a:ext cx="72" cy="318"/>
                <a:chOff x="956" y="1961"/>
                <a:chExt cx="72" cy="318"/>
              </a:xfrm>
            </p:grpSpPr>
            <p:sp>
              <p:nvSpPr>
                <p:cNvPr id="48226" name="Line 8"/>
                <p:cNvSpPr>
                  <a:spLocks noChangeShapeType="1"/>
                </p:cNvSpPr>
                <p:nvPr/>
              </p:nvSpPr>
              <p:spPr bwMode="auto">
                <a:xfrm flipV="1">
                  <a:off x="987" y="2053"/>
                  <a:ext cx="1" cy="226"/>
                </a:xfrm>
                <a:prstGeom prst="line">
                  <a:avLst/>
                </a:prstGeom>
                <a:noFill/>
                <a:ln w="158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27" name="Freeform 9"/>
                <p:cNvSpPr>
                  <a:spLocks/>
                </p:cNvSpPr>
                <p:nvPr/>
              </p:nvSpPr>
              <p:spPr bwMode="auto">
                <a:xfrm>
                  <a:off x="956" y="1961"/>
                  <a:ext cx="72" cy="113"/>
                </a:xfrm>
                <a:custGeom>
                  <a:avLst/>
                  <a:gdLst>
                    <a:gd name="T0" fmla="*/ 72 w 72"/>
                    <a:gd name="T1" fmla="*/ 113 h 113"/>
                    <a:gd name="T2" fmla="*/ 31 w 72"/>
                    <a:gd name="T3" fmla="*/ 0 h 113"/>
                    <a:gd name="T4" fmla="*/ 0 w 72"/>
                    <a:gd name="T5" fmla="*/ 113 h 113"/>
                    <a:gd name="T6" fmla="*/ 72 w 72"/>
                    <a:gd name="T7" fmla="*/ 113 h 1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 h="113">
                      <a:moveTo>
                        <a:pt x="72" y="113"/>
                      </a:moveTo>
                      <a:lnTo>
                        <a:pt x="31" y="0"/>
                      </a:lnTo>
                      <a:lnTo>
                        <a:pt x="0" y="113"/>
                      </a:lnTo>
                      <a:lnTo>
                        <a:pt x="72" y="113"/>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8218" name="Group 10"/>
              <p:cNvGrpSpPr>
                <a:grpSpLocks/>
              </p:cNvGrpSpPr>
              <p:nvPr/>
            </p:nvGrpSpPr>
            <p:grpSpPr bwMode="auto">
              <a:xfrm>
                <a:off x="946" y="2544"/>
                <a:ext cx="72" cy="329"/>
                <a:chOff x="946" y="2639"/>
                <a:chExt cx="72" cy="329"/>
              </a:xfrm>
            </p:grpSpPr>
            <p:sp>
              <p:nvSpPr>
                <p:cNvPr id="48224" name="Line 11"/>
                <p:cNvSpPr>
                  <a:spLocks noChangeShapeType="1"/>
                </p:cNvSpPr>
                <p:nvPr/>
              </p:nvSpPr>
              <p:spPr bwMode="auto">
                <a:xfrm>
                  <a:off x="987" y="2639"/>
                  <a:ext cx="1" cy="236"/>
                </a:xfrm>
                <a:prstGeom prst="line">
                  <a:avLst/>
                </a:prstGeom>
                <a:noFill/>
                <a:ln w="158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25" name="Freeform 12"/>
                <p:cNvSpPr>
                  <a:spLocks/>
                </p:cNvSpPr>
                <p:nvPr/>
              </p:nvSpPr>
              <p:spPr bwMode="auto">
                <a:xfrm>
                  <a:off x="946" y="2855"/>
                  <a:ext cx="72" cy="113"/>
                </a:xfrm>
                <a:custGeom>
                  <a:avLst/>
                  <a:gdLst>
                    <a:gd name="T0" fmla="*/ 0 w 72"/>
                    <a:gd name="T1" fmla="*/ 0 h 113"/>
                    <a:gd name="T2" fmla="*/ 41 w 72"/>
                    <a:gd name="T3" fmla="*/ 113 h 113"/>
                    <a:gd name="T4" fmla="*/ 72 w 72"/>
                    <a:gd name="T5" fmla="*/ 0 h 113"/>
                    <a:gd name="T6" fmla="*/ 0 w 72"/>
                    <a:gd name="T7" fmla="*/ 0 h 1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 h="113">
                      <a:moveTo>
                        <a:pt x="0" y="0"/>
                      </a:moveTo>
                      <a:lnTo>
                        <a:pt x="41" y="113"/>
                      </a:lnTo>
                      <a:lnTo>
                        <a:pt x="72"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8219" name="Line 13"/>
              <p:cNvSpPr>
                <a:spLocks noChangeShapeType="1"/>
              </p:cNvSpPr>
              <p:nvPr/>
            </p:nvSpPr>
            <p:spPr bwMode="auto">
              <a:xfrm>
                <a:off x="1152" y="1872"/>
                <a:ext cx="0" cy="1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8220" name="Group 14"/>
              <p:cNvGrpSpPr>
                <a:grpSpLocks/>
              </p:cNvGrpSpPr>
              <p:nvPr/>
            </p:nvGrpSpPr>
            <p:grpSpPr bwMode="auto">
              <a:xfrm>
                <a:off x="1008" y="2304"/>
                <a:ext cx="240" cy="288"/>
                <a:chOff x="1296" y="624"/>
                <a:chExt cx="240" cy="288"/>
              </a:xfrm>
            </p:grpSpPr>
            <p:sp>
              <p:nvSpPr>
                <p:cNvPr id="48221" name="Oval 15"/>
                <p:cNvSpPr>
                  <a:spLocks noChangeArrowheads="1"/>
                </p:cNvSpPr>
                <p:nvPr/>
              </p:nvSpPr>
              <p:spPr bwMode="auto">
                <a:xfrm>
                  <a:off x="1296" y="624"/>
                  <a:ext cx="240" cy="240"/>
                </a:xfrm>
                <a:prstGeom prst="ellipse">
                  <a:avLst/>
                </a:prstGeom>
                <a:solidFill>
                  <a:srgbClr val="FFFFFF"/>
                </a:solidFill>
                <a:ln w="15875">
                  <a:solidFill>
                    <a:srgbClr val="FF0000"/>
                  </a:solidFill>
                  <a:round/>
                  <a:headEnd/>
                  <a:tailEnd/>
                </a:ln>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aphicFrame>
              <p:nvGraphicFramePr>
                <p:cNvPr id="48222" name="Object 16"/>
                <p:cNvGraphicFramePr>
                  <a:graphicFrameLocks noChangeAspect="1"/>
                </p:cNvGraphicFramePr>
                <p:nvPr/>
              </p:nvGraphicFramePr>
              <p:xfrm>
                <a:off x="1344" y="624"/>
                <a:ext cx="140" cy="140"/>
              </p:xfrm>
              <a:graphic>
                <a:graphicData uri="http://schemas.openxmlformats.org/presentationml/2006/ole">
                  <mc:AlternateContent xmlns:mc="http://schemas.openxmlformats.org/markup-compatibility/2006">
                    <mc:Choice xmlns:v="urn:schemas-microsoft-com:vml" Requires="v">
                      <p:oleObj spid="_x0000_s48384" name="Equation" r:id="rId3" imgW="123721" imgH="123930" progId="Equation.3">
                        <p:embed/>
                      </p:oleObj>
                    </mc:Choice>
                    <mc:Fallback>
                      <p:oleObj name="Equation" r:id="rId3" imgW="123721" imgH="12393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 y="624"/>
                              <a:ext cx="140"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223" name="Object 17"/>
                <p:cNvGraphicFramePr>
                  <a:graphicFrameLocks noChangeAspect="1"/>
                </p:cNvGraphicFramePr>
                <p:nvPr/>
              </p:nvGraphicFramePr>
              <p:xfrm>
                <a:off x="1344" y="672"/>
                <a:ext cx="134" cy="240"/>
              </p:xfrm>
              <a:graphic>
                <a:graphicData uri="http://schemas.openxmlformats.org/presentationml/2006/ole">
                  <mc:AlternateContent xmlns:mc="http://schemas.openxmlformats.org/markup-compatibility/2006">
                    <mc:Choice xmlns:v="urn:schemas-microsoft-com:vml" Requires="v">
                      <p:oleObj spid="_x0000_s48385" name="Equation" r:id="rId5" imgW="123721" imgH="57240" progId="Equation.3">
                        <p:embed/>
                      </p:oleObj>
                    </mc:Choice>
                    <mc:Fallback>
                      <p:oleObj name="Equation" r:id="rId5" imgW="123721" imgH="5724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4" y="672"/>
                              <a:ext cx="13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48135" name="Group 18"/>
            <p:cNvGrpSpPr>
              <a:grpSpLocks/>
            </p:cNvGrpSpPr>
            <p:nvPr/>
          </p:nvGrpSpPr>
          <p:grpSpPr bwMode="auto">
            <a:xfrm>
              <a:off x="1372" y="2448"/>
              <a:ext cx="404" cy="1152"/>
              <a:chOff x="1344" y="1872"/>
              <a:chExt cx="404" cy="1152"/>
            </a:xfrm>
          </p:grpSpPr>
          <p:grpSp>
            <p:nvGrpSpPr>
              <p:cNvPr id="48200" name="Group 19"/>
              <p:cNvGrpSpPr>
                <a:grpSpLocks/>
              </p:cNvGrpSpPr>
              <p:nvPr/>
            </p:nvGrpSpPr>
            <p:grpSpPr bwMode="auto">
              <a:xfrm>
                <a:off x="1344" y="1890"/>
                <a:ext cx="72" cy="318"/>
                <a:chOff x="1419" y="1735"/>
                <a:chExt cx="72" cy="318"/>
              </a:xfrm>
            </p:grpSpPr>
            <p:sp>
              <p:nvSpPr>
                <p:cNvPr id="48215" name="Line 20"/>
                <p:cNvSpPr>
                  <a:spLocks noChangeShapeType="1"/>
                </p:cNvSpPr>
                <p:nvPr/>
              </p:nvSpPr>
              <p:spPr bwMode="auto">
                <a:xfrm flipV="1">
                  <a:off x="1450" y="1827"/>
                  <a:ext cx="1" cy="226"/>
                </a:xfrm>
                <a:prstGeom prst="line">
                  <a:avLst/>
                </a:prstGeom>
                <a:noFill/>
                <a:ln w="158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16" name="Freeform 21"/>
                <p:cNvSpPr>
                  <a:spLocks/>
                </p:cNvSpPr>
                <p:nvPr/>
              </p:nvSpPr>
              <p:spPr bwMode="auto">
                <a:xfrm>
                  <a:off x="1419" y="1735"/>
                  <a:ext cx="72" cy="113"/>
                </a:xfrm>
                <a:custGeom>
                  <a:avLst/>
                  <a:gdLst>
                    <a:gd name="T0" fmla="*/ 72 w 72"/>
                    <a:gd name="T1" fmla="*/ 113 h 113"/>
                    <a:gd name="T2" fmla="*/ 31 w 72"/>
                    <a:gd name="T3" fmla="*/ 0 h 113"/>
                    <a:gd name="T4" fmla="*/ 0 w 72"/>
                    <a:gd name="T5" fmla="*/ 113 h 113"/>
                    <a:gd name="T6" fmla="*/ 72 w 72"/>
                    <a:gd name="T7" fmla="*/ 113 h 1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 h="113">
                      <a:moveTo>
                        <a:pt x="72" y="113"/>
                      </a:moveTo>
                      <a:lnTo>
                        <a:pt x="31" y="0"/>
                      </a:lnTo>
                      <a:lnTo>
                        <a:pt x="0" y="113"/>
                      </a:lnTo>
                      <a:lnTo>
                        <a:pt x="72" y="113"/>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8201" name="Group 22"/>
              <p:cNvGrpSpPr>
                <a:grpSpLocks/>
              </p:cNvGrpSpPr>
              <p:nvPr/>
            </p:nvGrpSpPr>
            <p:grpSpPr bwMode="auto">
              <a:xfrm>
                <a:off x="1344" y="2688"/>
                <a:ext cx="72" cy="319"/>
                <a:chOff x="1409" y="2803"/>
                <a:chExt cx="72" cy="319"/>
              </a:xfrm>
            </p:grpSpPr>
            <p:sp>
              <p:nvSpPr>
                <p:cNvPr id="48213" name="Line 23"/>
                <p:cNvSpPr>
                  <a:spLocks noChangeShapeType="1"/>
                </p:cNvSpPr>
                <p:nvPr/>
              </p:nvSpPr>
              <p:spPr bwMode="auto">
                <a:xfrm>
                  <a:off x="1450" y="2803"/>
                  <a:ext cx="1" cy="226"/>
                </a:xfrm>
                <a:prstGeom prst="line">
                  <a:avLst/>
                </a:prstGeom>
                <a:noFill/>
                <a:ln w="158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14" name="Freeform 24"/>
                <p:cNvSpPr>
                  <a:spLocks/>
                </p:cNvSpPr>
                <p:nvPr/>
              </p:nvSpPr>
              <p:spPr bwMode="auto">
                <a:xfrm>
                  <a:off x="1409" y="3009"/>
                  <a:ext cx="72" cy="113"/>
                </a:xfrm>
                <a:custGeom>
                  <a:avLst/>
                  <a:gdLst>
                    <a:gd name="T0" fmla="*/ 0 w 72"/>
                    <a:gd name="T1" fmla="*/ 0 h 113"/>
                    <a:gd name="T2" fmla="*/ 41 w 72"/>
                    <a:gd name="T3" fmla="*/ 113 h 113"/>
                    <a:gd name="T4" fmla="*/ 72 w 72"/>
                    <a:gd name="T5" fmla="*/ 0 h 113"/>
                    <a:gd name="T6" fmla="*/ 0 w 72"/>
                    <a:gd name="T7" fmla="*/ 0 h 1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 h="113">
                      <a:moveTo>
                        <a:pt x="0" y="0"/>
                      </a:moveTo>
                      <a:lnTo>
                        <a:pt x="41" y="113"/>
                      </a:lnTo>
                      <a:lnTo>
                        <a:pt x="72"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8202" name="Freeform 25"/>
              <p:cNvSpPr>
                <a:spLocks/>
              </p:cNvSpPr>
              <p:nvPr/>
            </p:nvSpPr>
            <p:spPr bwMode="auto">
              <a:xfrm>
                <a:off x="1573" y="2125"/>
                <a:ext cx="144" cy="637"/>
              </a:xfrm>
              <a:custGeom>
                <a:avLst/>
                <a:gdLst>
                  <a:gd name="T0" fmla="*/ 0 w 144"/>
                  <a:gd name="T1" fmla="*/ 0 h 637"/>
                  <a:gd name="T2" fmla="*/ 21 w 144"/>
                  <a:gd name="T3" fmla="*/ 21 h 637"/>
                  <a:gd name="T4" fmla="*/ 51 w 144"/>
                  <a:gd name="T5" fmla="*/ 52 h 637"/>
                  <a:gd name="T6" fmla="*/ 82 w 144"/>
                  <a:gd name="T7" fmla="*/ 82 h 637"/>
                  <a:gd name="T8" fmla="*/ 103 w 144"/>
                  <a:gd name="T9" fmla="*/ 124 h 637"/>
                  <a:gd name="T10" fmla="*/ 123 w 144"/>
                  <a:gd name="T11" fmla="*/ 175 h 637"/>
                  <a:gd name="T12" fmla="*/ 134 w 144"/>
                  <a:gd name="T13" fmla="*/ 226 h 637"/>
                  <a:gd name="T14" fmla="*/ 144 w 144"/>
                  <a:gd name="T15" fmla="*/ 288 h 637"/>
                  <a:gd name="T16" fmla="*/ 144 w 144"/>
                  <a:gd name="T17" fmla="*/ 339 h 637"/>
                  <a:gd name="T18" fmla="*/ 134 w 144"/>
                  <a:gd name="T19" fmla="*/ 432 h 637"/>
                  <a:gd name="T20" fmla="*/ 103 w 144"/>
                  <a:gd name="T21" fmla="*/ 514 h 637"/>
                  <a:gd name="T22" fmla="*/ 51 w 144"/>
                  <a:gd name="T23" fmla="*/ 586 h 637"/>
                  <a:gd name="T24" fmla="*/ 21 w 144"/>
                  <a:gd name="T25" fmla="*/ 617 h 637"/>
                  <a:gd name="T26" fmla="*/ 0 w 144"/>
                  <a:gd name="T27" fmla="*/ 637 h 6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4" h="637">
                    <a:moveTo>
                      <a:pt x="0" y="0"/>
                    </a:moveTo>
                    <a:lnTo>
                      <a:pt x="21" y="21"/>
                    </a:lnTo>
                    <a:lnTo>
                      <a:pt x="51" y="52"/>
                    </a:lnTo>
                    <a:lnTo>
                      <a:pt x="82" y="82"/>
                    </a:lnTo>
                    <a:lnTo>
                      <a:pt x="103" y="124"/>
                    </a:lnTo>
                    <a:lnTo>
                      <a:pt x="123" y="175"/>
                    </a:lnTo>
                    <a:lnTo>
                      <a:pt x="134" y="226"/>
                    </a:lnTo>
                    <a:lnTo>
                      <a:pt x="144" y="288"/>
                    </a:lnTo>
                    <a:lnTo>
                      <a:pt x="144" y="339"/>
                    </a:lnTo>
                    <a:lnTo>
                      <a:pt x="134" y="432"/>
                    </a:lnTo>
                    <a:lnTo>
                      <a:pt x="103" y="514"/>
                    </a:lnTo>
                    <a:lnTo>
                      <a:pt x="51" y="586"/>
                    </a:lnTo>
                    <a:lnTo>
                      <a:pt x="21" y="617"/>
                    </a:lnTo>
                    <a:lnTo>
                      <a:pt x="0" y="637"/>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8203" name="Group 26"/>
              <p:cNvGrpSpPr>
                <a:grpSpLocks/>
              </p:cNvGrpSpPr>
              <p:nvPr/>
            </p:nvGrpSpPr>
            <p:grpSpPr bwMode="auto">
              <a:xfrm>
                <a:off x="1676" y="2403"/>
                <a:ext cx="72" cy="123"/>
                <a:chOff x="1676" y="2403"/>
                <a:chExt cx="72" cy="123"/>
              </a:xfrm>
            </p:grpSpPr>
            <p:sp>
              <p:nvSpPr>
                <p:cNvPr id="48211" name="Line 27"/>
                <p:cNvSpPr>
                  <a:spLocks noChangeShapeType="1"/>
                </p:cNvSpPr>
                <p:nvPr/>
              </p:nvSpPr>
              <p:spPr bwMode="auto">
                <a:xfrm>
                  <a:off x="1717" y="2403"/>
                  <a:ext cx="1" cy="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12" name="Freeform 28"/>
                <p:cNvSpPr>
                  <a:spLocks/>
                </p:cNvSpPr>
                <p:nvPr/>
              </p:nvSpPr>
              <p:spPr bwMode="auto">
                <a:xfrm>
                  <a:off x="1676" y="2423"/>
                  <a:ext cx="72" cy="103"/>
                </a:xfrm>
                <a:custGeom>
                  <a:avLst/>
                  <a:gdLst>
                    <a:gd name="T0" fmla="*/ 0 w 72"/>
                    <a:gd name="T1" fmla="*/ 0 h 103"/>
                    <a:gd name="T2" fmla="*/ 41 w 72"/>
                    <a:gd name="T3" fmla="*/ 103 h 103"/>
                    <a:gd name="T4" fmla="*/ 72 w 72"/>
                    <a:gd name="T5" fmla="*/ 0 h 103"/>
                    <a:gd name="T6" fmla="*/ 0 w 72"/>
                    <a:gd name="T7" fmla="*/ 0 h 1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 h="103">
                      <a:moveTo>
                        <a:pt x="0" y="0"/>
                      </a:moveTo>
                      <a:lnTo>
                        <a:pt x="41" y="103"/>
                      </a:lnTo>
                      <a:lnTo>
                        <a:pt x="7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8204" name="Line 29"/>
              <p:cNvSpPr>
                <a:spLocks noChangeShapeType="1"/>
              </p:cNvSpPr>
              <p:nvPr/>
            </p:nvSpPr>
            <p:spPr bwMode="auto">
              <a:xfrm>
                <a:off x="1536" y="1872"/>
                <a:ext cx="0" cy="1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8205" name="Group 30"/>
              <p:cNvGrpSpPr>
                <a:grpSpLocks/>
              </p:cNvGrpSpPr>
              <p:nvPr/>
            </p:nvGrpSpPr>
            <p:grpSpPr bwMode="auto">
              <a:xfrm>
                <a:off x="1468" y="2592"/>
                <a:ext cx="164" cy="240"/>
                <a:chOff x="624" y="1008"/>
                <a:chExt cx="164" cy="240"/>
              </a:xfrm>
            </p:grpSpPr>
            <p:sp>
              <p:nvSpPr>
                <p:cNvPr id="48209" name="Oval 31"/>
                <p:cNvSpPr>
                  <a:spLocks noChangeArrowheads="1"/>
                </p:cNvSpPr>
                <p:nvPr/>
              </p:nvSpPr>
              <p:spPr bwMode="auto">
                <a:xfrm>
                  <a:off x="624" y="1056"/>
                  <a:ext cx="164" cy="165"/>
                </a:xfrm>
                <a:prstGeom prst="ellipse">
                  <a:avLst/>
                </a:prstGeom>
                <a:solidFill>
                  <a:srgbClr val="FFFFFF"/>
                </a:solidFill>
                <a:ln w="15875">
                  <a:solidFill>
                    <a:srgbClr val="FF0000"/>
                  </a:solidFill>
                  <a:round/>
                  <a:headEnd/>
                  <a:tailEnd/>
                </a:ln>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aphicFrame>
              <p:nvGraphicFramePr>
                <p:cNvPr id="48210" name="Object 32"/>
                <p:cNvGraphicFramePr>
                  <a:graphicFrameLocks noChangeAspect="1"/>
                </p:cNvGraphicFramePr>
                <p:nvPr/>
              </p:nvGraphicFramePr>
              <p:xfrm>
                <a:off x="634" y="1008"/>
                <a:ext cx="134" cy="240"/>
              </p:xfrm>
              <a:graphic>
                <a:graphicData uri="http://schemas.openxmlformats.org/presentationml/2006/ole">
                  <mc:AlternateContent xmlns:mc="http://schemas.openxmlformats.org/markup-compatibility/2006">
                    <mc:Choice xmlns:v="urn:schemas-microsoft-com:vml" Requires="v">
                      <p:oleObj spid="_x0000_s48386" name="Equation" r:id="rId7" imgW="123721" imgH="57240" progId="Equation.3">
                        <p:embed/>
                      </p:oleObj>
                    </mc:Choice>
                    <mc:Fallback>
                      <p:oleObj name="Equation" r:id="rId7" imgW="123721" imgH="57240" progId="Equation.3">
                        <p:embed/>
                        <p:pic>
                          <p:nvPicPr>
                            <p:cNvPr id="0"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4" y="1008"/>
                              <a:ext cx="13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8206" name="Group 33"/>
              <p:cNvGrpSpPr>
                <a:grpSpLocks/>
              </p:cNvGrpSpPr>
              <p:nvPr/>
            </p:nvGrpSpPr>
            <p:grpSpPr bwMode="auto">
              <a:xfrm>
                <a:off x="1468" y="2016"/>
                <a:ext cx="164" cy="164"/>
                <a:chOff x="1488" y="1008"/>
                <a:chExt cx="164" cy="164"/>
              </a:xfrm>
            </p:grpSpPr>
            <p:sp>
              <p:nvSpPr>
                <p:cNvPr id="48207" name="Oval 34"/>
                <p:cNvSpPr>
                  <a:spLocks noChangeArrowheads="1"/>
                </p:cNvSpPr>
                <p:nvPr/>
              </p:nvSpPr>
              <p:spPr bwMode="auto">
                <a:xfrm>
                  <a:off x="1488" y="1008"/>
                  <a:ext cx="164" cy="164"/>
                </a:xfrm>
                <a:prstGeom prst="ellipse">
                  <a:avLst/>
                </a:prstGeom>
                <a:solidFill>
                  <a:srgbClr val="FFFFFF"/>
                </a:solidFill>
                <a:ln w="15875">
                  <a:solidFill>
                    <a:srgbClr val="FF0000"/>
                  </a:solidFill>
                  <a:round/>
                  <a:headEnd/>
                  <a:tailEnd/>
                </a:ln>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aphicFrame>
              <p:nvGraphicFramePr>
                <p:cNvPr id="48208" name="Object 35"/>
                <p:cNvGraphicFramePr>
                  <a:graphicFrameLocks noChangeAspect="1"/>
                </p:cNvGraphicFramePr>
                <p:nvPr/>
              </p:nvGraphicFramePr>
              <p:xfrm>
                <a:off x="1492" y="1008"/>
                <a:ext cx="140" cy="140"/>
              </p:xfrm>
              <a:graphic>
                <a:graphicData uri="http://schemas.openxmlformats.org/presentationml/2006/ole">
                  <mc:AlternateContent xmlns:mc="http://schemas.openxmlformats.org/markup-compatibility/2006">
                    <mc:Choice xmlns:v="urn:schemas-microsoft-com:vml" Requires="v">
                      <p:oleObj spid="_x0000_s48387" name="Equation" r:id="rId9" imgW="123721" imgH="123930" progId="Equation.3">
                        <p:embed/>
                      </p:oleObj>
                    </mc:Choice>
                    <mc:Fallback>
                      <p:oleObj name="Equation" r:id="rId9" imgW="123721" imgH="123930" progId="Equation.3">
                        <p:embed/>
                        <p:pic>
                          <p:nvPicPr>
                            <p:cNvPr id="0" name="Object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2" y="1008"/>
                              <a:ext cx="140"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48136" name="Group 36"/>
            <p:cNvGrpSpPr>
              <a:grpSpLocks/>
            </p:cNvGrpSpPr>
            <p:nvPr/>
          </p:nvGrpSpPr>
          <p:grpSpPr bwMode="auto">
            <a:xfrm>
              <a:off x="2611" y="2400"/>
              <a:ext cx="509" cy="1152"/>
              <a:chOff x="2275" y="1824"/>
              <a:chExt cx="509" cy="1152"/>
            </a:xfrm>
          </p:grpSpPr>
          <p:grpSp>
            <p:nvGrpSpPr>
              <p:cNvPr id="48184" name="Group 37"/>
              <p:cNvGrpSpPr>
                <a:grpSpLocks/>
              </p:cNvGrpSpPr>
              <p:nvPr/>
            </p:nvGrpSpPr>
            <p:grpSpPr bwMode="auto">
              <a:xfrm>
                <a:off x="2275" y="1858"/>
                <a:ext cx="72" cy="319"/>
                <a:chOff x="2138" y="1858"/>
                <a:chExt cx="72" cy="319"/>
              </a:xfrm>
            </p:grpSpPr>
            <p:sp>
              <p:nvSpPr>
                <p:cNvPr id="48198" name="Line 38"/>
                <p:cNvSpPr>
                  <a:spLocks noChangeShapeType="1"/>
                </p:cNvSpPr>
                <p:nvPr/>
              </p:nvSpPr>
              <p:spPr bwMode="auto">
                <a:xfrm>
                  <a:off x="2179" y="1858"/>
                  <a:ext cx="1" cy="226"/>
                </a:xfrm>
                <a:prstGeom prst="line">
                  <a:avLst/>
                </a:prstGeom>
                <a:noFill/>
                <a:ln w="158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99" name="Freeform 39"/>
                <p:cNvSpPr>
                  <a:spLocks/>
                </p:cNvSpPr>
                <p:nvPr/>
              </p:nvSpPr>
              <p:spPr bwMode="auto">
                <a:xfrm>
                  <a:off x="2138" y="2064"/>
                  <a:ext cx="72" cy="113"/>
                </a:xfrm>
                <a:custGeom>
                  <a:avLst/>
                  <a:gdLst>
                    <a:gd name="T0" fmla="*/ 0 w 72"/>
                    <a:gd name="T1" fmla="*/ 0 h 113"/>
                    <a:gd name="T2" fmla="*/ 41 w 72"/>
                    <a:gd name="T3" fmla="*/ 113 h 113"/>
                    <a:gd name="T4" fmla="*/ 72 w 72"/>
                    <a:gd name="T5" fmla="*/ 0 h 113"/>
                    <a:gd name="T6" fmla="*/ 0 w 72"/>
                    <a:gd name="T7" fmla="*/ 0 h 1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 h="113">
                      <a:moveTo>
                        <a:pt x="0" y="0"/>
                      </a:moveTo>
                      <a:lnTo>
                        <a:pt x="41" y="113"/>
                      </a:lnTo>
                      <a:lnTo>
                        <a:pt x="72"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8185" name="Group 40"/>
              <p:cNvGrpSpPr>
                <a:grpSpLocks/>
              </p:cNvGrpSpPr>
              <p:nvPr/>
            </p:nvGrpSpPr>
            <p:grpSpPr bwMode="auto">
              <a:xfrm>
                <a:off x="2286" y="2640"/>
                <a:ext cx="72" cy="319"/>
                <a:chOff x="2149" y="2731"/>
                <a:chExt cx="72" cy="319"/>
              </a:xfrm>
            </p:grpSpPr>
            <p:sp>
              <p:nvSpPr>
                <p:cNvPr id="48196" name="Line 41"/>
                <p:cNvSpPr>
                  <a:spLocks noChangeShapeType="1"/>
                </p:cNvSpPr>
                <p:nvPr/>
              </p:nvSpPr>
              <p:spPr bwMode="auto">
                <a:xfrm flipV="1">
                  <a:off x="2179" y="2824"/>
                  <a:ext cx="1" cy="226"/>
                </a:xfrm>
                <a:prstGeom prst="line">
                  <a:avLst/>
                </a:prstGeom>
                <a:noFill/>
                <a:ln w="158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97" name="Freeform 42"/>
                <p:cNvSpPr>
                  <a:spLocks/>
                </p:cNvSpPr>
                <p:nvPr/>
              </p:nvSpPr>
              <p:spPr bwMode="auto">
                <a:xfrm>
                  <a:off x="2149" y="2731"/>
                  <a:ext cx="72" cy="114"/>
                </a:xfrm>
                <a:custGeom>
                  <a:avLst/>
                  <a:gdLst>
                    <a:gd name="T0" fmla="*/ 72 w 72"/>
                    <a:gd name="T1" fmla="*/ 114 h 114"/>
                    <a:gd name="T2" fmla="*/ 30 w 72"/>
                    <a:gd name="T3" fmla="*/ 0 h 114"/>
                    <a:gd name="T4" fmla="*/ 0 w 72"/>
                    <a:gd name="T5" fmla="*/ 114 h 114"/>
                    <a:gd name="T6" fmla="*/ 72 w 72"/>
                    <a:gd name="T7" fmla="*/ 114 h 1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 h="114">
                      <a:moveTo>
                        <a:pt x="72" y="114"/>
                      </a:moveTo>
                      <a:lnTo>
                        <a:pt x="30" y="0"/>
                      </a:lnTo>
                      <a:lnTo>
                        <a:pt x="0" y="114"/>
                      </a:lnTo>
                      <a:lnTo>
                        <a:pt x="72" y="11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8186" name="Line 43"/>
              <p:cNvSpPr>
                <a:spLocks noChangeShapeType="1"/>
              </p:cNvSpPr>
              <p:nvPr/>
            </p:nvSpPr>
            <p:spPr bwMode="auto">
              <a:xfrm>
                <a:off x="2441" y="1824"/>
                <a:ext cx="0" cy="1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8187" name="Group 44"/>
              <p:cNvGrpSpPr>
                <a:grpSpLocks/>
              </p:cNvGrpSpPr>
              <p:nvPr/>
            </p:nvGrpSpPr>
            <p:grpSpPr bwMode="auto">
              <a:xfrm>
                <a:off x="2441" y="2016"/>
                <a:ext cx="343" cy="768"/>
                <a:chOff x="2537" y="2832"/>
                <a:chExt cx="343" cy="720"/>
              </a:xfrm>
            </p:grpSpPr>
            <p:sp>
              <p:nvSpPr>
                <p:cNvPr id="48194" name="Arc 45"/>
                <p:cNvSpPr>
                  <a:spLocks/>
                </p:cNvSpPr>
                <p:nvPr/>
              </p:nvSpPr>
              <p:spPr bwMode="auto">
                <a:xfrm flipV="1">
                  <a:off x="2537" y="2832"/>
                  <a:ext cx="343" cy="720"/>
                </a:xfrm>
                <a:custGeom>
                  <a:avLst/>
                  <a:gdLst>
                    <a:gd name="T0" fmla="*/ 0 w 39587"/>
                    <a:gd name="T1" fmla="*/ 2 h 43200"/>
                    <a:gd name="T2" fmla="*/ 0 w 39587"/>
                    <a:gd name="T3" fmla="*/ 9 h 43200"/>
                    <a:gd name="T4" fmla="*/ 1 w 39587"/>
                    <a:gd name="T5" fmla="*/ 6 h 43200"/>
                    <a:gd name="T6" fmla="*/ 0 60000 65536"/>
                    <a:gd name="T7" fmla="*/ 0 60000 65536"/>
                    <a:gd name="T8" fmla="*/ 0 60000 65536"/>
                  </a:gdLst>
                  <a:ahLst/>
                  <a:cxnLst>
                    <a:cxn ang="T6">
                      <a:pos x="T0" y="T1"/>
                    </a:cxn>
                    <a:cxn ang="T7">
                      <a:pos x="T2" y="T3"/>
                    </a:cxn>
                    <a:cxn ang="T8">
                      <a:pos x="T4" y="T5"/>
                    </a:cxn>
                  </a:cxnLst>
                  <a:rect l="0" t="0" r="r" b="b"/>
                  <a:pathLst>
                    <a:path w="39587" h="43200" fill="none" extrusionOk="0">
                      <a:moveTo>
                        <a:pt x="835" y="8469"/>
                      </a:moveTo>
                      <a:cubicBezTo>
                        <a:pt x="4923" y="3131"/>
                        <a:pt x="11263" y="0"/>
                        <a:pt x="17987" y="0"/>
                      </a:cubicBezTo>
                      <a:cubicBezTo>
                        <a:pt x="29916" y="0"/>
                        <a:pt x="39587" y="9670"/>
                        <a:pt x="39587" y="21600"/>
                      </a:cubicBezTo>
                      <a:cubicBezTo>
                        <a:pt x="39587" y="33529"/>
                        <a:pt x="29916" y="43200"/>
                        <a:pt x="17987" y="43200"/>
                      </a:cubicBezTo>
                      <a:cubicBezTo>
                        <a:pt x="10755" y="43200"/>
                        <a:pt x="4004" y="39581"/>
                        <a:pt x="0" y="33559"/>
                      </a:cubicBezTo>
                    </a:path>
                    <a:path w="39587" h="43200" stroke="0" extrusionOk="0">
                      <a:moveTo>
                        <a:pt x="835" y="8469"/>
                      </a:moveTo>
                      <a:cubicBezTo>
                        <a:pt x="4923" y="3131"/>
                        <a:pt x="11263" y="0"/>
                        <a:pt x="17987" y="0"/>
                      </a:cubicBezTo>
                      <a:cubicBezTo>
                        <a:pt x="29916" y="0"/>
                        <a:pt x="39587" y="9670"/>
                        <a:pt x="39587" y="21600"/>
                      </a:cubicBezTo>
                      <a:cubicBezTo>
                        <a:pt x="39587" y="33529"/>
                        <a:pt x="29916" y="43200"/>
                        <a:pt x="17987" y="43200"/>
                      </a:cubicBezTo>
                      <a:cubicBezTo>
                        <a:pt x="10755" y="43200"/>
                        <a:pt x="4004" y="39581"/>
                        <a:pt x="0" y="33559"/>
                      </a:cubicBezTo>
                      <a:lnTo>
                        <a:pt x="17987" y="21600"/>
                      </a:lnTo>
                      <a:lnTo>
                        <a:pt x="835" y="8469"/>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95" name="Line 46"/>
                <p:cNvSpPr>
                  <a:spLocks noChangeShapeType="1"/>
                </p:cNvSpPr>
                <p:nvPr/>
              </p:nvSpPr>
              <p:spPr bwMode="auto">
                <a:xfrm>
                  <a:off x="2880" y="3168"/>
                  <a:ext cx="0" cy="4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188" name="Group 47"/>
              <p:cNvGrpSpPr>
                <a:grpSpLocks/>
              </p:cNvGrpSpPr>
              <p:nvPr/>
            </p:nvGrpSpPr>
            <p:grpSpPr bwMode="auto">
              <a:xfrm>
                <a:off x="2373" y="2064"/>
                <a:ext cx="164" cy="164"/>
                <a:chOff x="1488" y="1008"/>
                <a:chExt cx="164" cy="164"/>
              </a:xfrm>
            </p:grpSpPr>
            <p:sp>
              <p:nvSpPr>
                <p:cNvPr id="48192" name="Oval 48"/>
                <p:cNvSpPr>
                  <a:spLocks noChangeArrowheads="1"/>
                </p:cNvSpPr>
                <p:nvPr/>
              </p:nvSpPr>
              <p:spPr bwMode="auto">
                <a:xfrm>
                  <a:off x="1488" y="1008"/>
                  <a:ext cx="164" cy="164"/>
                </a:xfrm>
                <a:prstGeom prst="ellipse">
                  <a:avLst/>
                </a:prstGeom>
                <a:solidFill>
                  <a:srgbClr val="FFFFFF"/>
                </a:solidFill>
                <a:ln w="15875">
                  <a:solidFill>
                    <a:srgbClr val="FF0000"/>
                  </a:solidFill>
                  <a:round/>
                  <a:headEnd/>
                  <a:tailEnd/>
                </a:ln>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aphicFrame>
              <p:nvGraphicFramePr>
                <p:cNvPr id="48193" name="Object 49"/>
                <p:cNvGraphicFramePr>
                  <a:graphicFrameLocks noChangeAspect="1"/>
                </p:cNvGraphicFramePr>
                <p:nvPr/>
              </p:nvGraphicFramePr>
              <p:xfrm>
                <a:off x="1492" y="1008"/>
                <a:ext cx="140" cy="140"/>
              </p:xfrm>
              <a:graphic>
                <a:graphicData uri="http://schemas.openxmlformats.org/presentationml/2006/ole">
                  <mc:AlternateContent xmlns:mc="http://schemas.openxmlformats.org/markup-compatibility/2006">
                    <mc:Choice xmlns:v="urn:schemas-microsoft-com:vml" Requires="v">
                      <p:oleObj spid="_x0000_s48388" name="Equation" r:id="rId11" imgW="123721" imgH="123930" progId="Equation.3">
                        <p:embed/>
                      </p:oleObj>
                    </mc:Choice>
                    <mc:Fallback>
                      <p:oleObj name="Equation" r:id="rId11" imgW="123721" imgH="123930" progId="Equation.3">
                        <p:embed/>
                        <p:pic>
                          <p:nvPicPr>
                            <p:cNvPr id="0" name="Object 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92" y="1008"/>
                              <a:ext cx="140"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8189" name="Group 50"/>
              <p:cNvGrpSpPr>
                <a:grpSpLocks/>
              </p:cNvGrpSpPr>
              <p:nvPr/>
            </p:nvGrpSpPr>
            <p:grpSpPr bwMode="auto">
              <a:xfrm>
                <a:off x="2373" y="2496"/>
                <a:ext cx="164" cy="240"/>
                <a:chOff x="624" y="1008"/>
                <a:chExt cx="164" cy="240"/>
              </a:xfrm>
            </p:grpSpPr>
            <p:sp>
              <p:nvSpPr>
                <p:cNvPr id="48190" name="Oval 51"/>
                <p:cNvSpPr>
                  <a:spLocks noChangeArrowheads="1"/>
                </p:cNvSpPr>
                <p:nvPr/>
              </p:nvSpPr>
              <p:spPr bwMode="auto">
                <a:xfrm>
                  <a:off x="624" y="1056"/>
                  <a:ext cx="164" cy="165"/>
                </a:xfrm>
                <a:prstGeom prst="ellipse">
                  <a:avLst/>
                </a:prstGeom>
                <a:solidFill>
                  <a:srgbClr val="FFFFFF"/>
                </a:solidFill>
                <a:ln w="15875">
                  <a:solidFill>
                    <a:srgbClr val="FF0000"/>
                  </a:solidFill>
                  <a:round/>
                  <a:headEnd/>
                  <a:tailEnd/>
                </a:ln>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aphicFrame>
              <p:nvGraphicFramePr>
                <p:cNvPr id="48191" name="Object 52"/>
                <p:cNvGraphicFramePr>
                  <a:graphicFrameLocks noChangeAspect="1"/>
                </p:cNvGraphicFramePr>
                <p:nvPr/>
              </p:nvGraphicFramePr>
              <p:xfrm>
                <a:off x="634" y="1008"/>
                <a:ext cx="134" cy="240"/>
              </p:xfrm>
              <a:graphic>
                <a:graphicData uri="http://schemas.openxmlformats.org/presentationml/2006/ole">
                  <mc:AlternateContent xmlns:mc="http://schemas.openxmlformats.org/markup-compatibility/2006">
                    <mc:Choice xmlns:v="urn:schemas-microsoft-com:vml" Requires="v">
                      <p:oleObj spid="_x0000_s48389" name="Equation" r:id="rId13" imgW="123721" imgH="57240" progId="Equation.3">
                        <p:embed/>
                      </p:oleObj>
                    </mc:Choice>
                    <mc:Fallback>
                      <p:oleObj name="Equation" r:id="rId13" imgW="123721" imgH="57240" progId="Equation.3">
                        <p:embed/>
                        <p:pic>
                          <p:nvPicPr>
                            <p:cNvPr id="0" name="Object 5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4" y="1008"/>
                              <a:ext cx="13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48137" name="Group 53"/>
            <p:cNvGrpSpPr>
              <a:grpSpLocks/>
            </p:cNvGrpSpPr>
            <p:nvPr/>
          </p:nvGrpSpPr>
          <p:grpSpPr bwMode="auto">
            <a:xfrm>
              <a:off x="1920" y="2400"/>
              <a:ext cx="336" cy="1200"/>
              <a:chOff x="1824" y="1824"/>
              <a:chExt cx="336" cy="1200"/>
            </a:xfrm>
          </p:grpSpPr>
          <p:sp>
            <p:nvSpPr>
              <p:cNvPr id="48175" name="Line 54"/>
              <p:cNvSpPr>
                <a:spLocks noChangeShapeType="1"/>
              </p:cNvSpPr>
              <p:nvPr/>
            </p:nvSpPr>
            <p:spPr bwMode="auto">
              <a:xfrm>
                <a:off x="1920" y="1824"/>
                <a:ext cx="0" cy="1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8176" name="Group 55"/>
              <p:cNvGrpSpPr>
                <a:grpSpLocks/>
              </p:cNvGrpSpPr>
              <p:nvPr/>
            </p:nvGrpSpPr>
            <p:grpSpPr bwMode="auto">
              <a:xfrm>
                <a:off x="1824" y="2784"/>
                <a:ext cx="164" cy="240"/>
                <a:chOff x="624" y="1008"/>
                <a:chExt cx="164" cy="240"/>
              </a:xfrm>
            </p:grpSpPr>
            <p:sp>
              <p:nvSpPr>
                <p:cNvPr id="48182" name="Oval 56"/>
                <p:cNvSpPr>
                  <a:spLocks noChangeArrowheads="1"/>
                </p:cNvSpPr>
                <p:nvPr/>
              </p:nvSpPr>
              <p:spPr bwMode="auto">
                <a:xfrm>
                  <a:off x="624" y="1056"/>
                  <a:ext cx="164" cy="165"/>
                </a:xfrm>
                <a:prstGeom prst="ellipse">
                  <a:avLst/>
                </a:prstGeom>
                <a:solidFill>
                  <a:srgbClr val="FFFFFF"/>
                </a:solidFill>
                <a:ln w="15875">
                  <a:solidFill>
                    <a:srgbClr val="FF0000"/>
                  </a:solidFill>
                  <a:round/>
                  <a:headEnd/>
                  <a:tailEnd/>
                </a:ln>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aphicFrame>
              <p:nvGraphicFramePr>
                <p:cNvPr id="48183" name="Object 57"/>
                <p:cNvGraphicFramePr>
                  <a:graphicFrameLocks noChangeAspect="1"/>
                </p:cNvGraphicFramePr>
                <p:nvPr/>
              </p:nvGraphicFramePr>
              <p:xfrm>
                <a:off x="634" y="1008"/>
                <a:ext cx="134" cy="240"/>
              </p:xfrm>
              <a:graphic>
                <a:graphicData uri="http://schemas.openxmlformats.org/presentationml/2006/ole">
                  <mc:AlternateContent xmlns:mc="http://schemas.openxmlformats.org/markup-compatibility/2006">
                    <mc:Choice xmlns:v="urn:schemas-microsoft-com:vml" Requires="v">
                      <p:oleObj spid="_x0000_s48390" name="Equation" r:id="rId15" imgW="123721" imgH="57240" progId="Equation.3">
                        <p:embed/>
                      </p:oleObj>
                    </mc:Choice>
                    <mc:Fallback>
                      <p:oleObj name="Equation" r:id="rId15" imgW="123721" imgH="57240" progId="Equation.3">
                        <p:embed/>
                        <p:pic>
                          <p:nvPicPr>
                            <p:cNvPr id="0" name="Object 5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4" y="1008"/>
                              <a:ext cx="13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8177" name="Arc 58"/>
              <p:cNvSpPr>
                <a:spLocks/>
              </p:cNvSpPr>
              <p:nvPr/>
            </p:nvSpPr>
            <p:spPr bwMode="auto">
              <a:xfrm>
                <a:off x="1920" y="1941"/>
                <a:ext cx="240" cy="987"/>
              </a:xfrm>
              <a:custGeom>
                <a:avLst/>
                <a:gdLst>
                  <a:gd name="T0" fmla="*/ 1 w 21600"/>
                  <a:gd name="T1" fmla="*/ 0 h 41594"/>
                  <a:gd name="T2" fmla="*/ 1 w 21600"/>
                  <a:gd name="T3" fmla="*/ 23 h 41594"/>
                  <a:gd name="T4" fmla="*/ 0 w 21600"/>
                  <a:gd name="T5" fmla="*/ 12 h 41594"/>
                  <a:gd name="T6" fmla="*/ 0 60000 65536"/>
                  <a:gd name="T7" fmla="*/ 0 60000 65536"/>
                  <a:gd name="T8" fmla="*/ 0 60000 65536"/>
                </a:gdLst>
                <a:ahLst/>
                <a:cxnLst>
                  <a:cxn ang="T6">
                    <a:pos x="T0" y="T1"/>
                  </a:cxn>
                  <a:cxn ang="T7">
                    <a:pos x="T2" y="T3"/>
                  </a:cxn>
                  <a:cxn ang="T8">
                    <a:pos x="T4" y="T5"/>
                  </a:cxn>
                </a:cxnLst>
                <a:rect l="0" t="0" r="r" b="b"/>
                <a:pathLst>
                  <a:path w="21600" h="41594" fill="none" extrusionOk="0">
                    <a:moveTo>
                      <a:pt x="5932" y="-1"/>
                    </a:moveTo>
                    <a:cubicBezTo>
                      <a:pt x="15205" y="2648"/>
                      <a:pt x="21600" y="11124"/>
                      <a:pt x="21600" y="20769"/>
                    </a:cubicBezTo>
                    <a:cubicBezTo>
                      <a:pt x="21600" y="30490"/>
                      <a:pt x="15106" y="39013"/>
                      <a:pt x="5734" y="41594"/>
                    </a:cubicBezTo>
                  </a:path>
                  <a:path w="21600" h="41594" stroke="0" extrusionOk="0">
                    <a:moveTo>
                      <a:pt x="5932" y="-1"/>
                    </a:moveTo>
                    <a:cubicBezTo>
                      <a:pt x="15205" y="2648"/>
                      <a:pt x="21600" y="11124"/>
                      <a:pt x="21600" y="20769"/>
                    </a:cubicBezTo>
                    <a:cubicBezTo>
                      <a:pt x="21600" y="30490"/>
                      <a:pt x="15106" y="39013"/>
                      <a:pt x="5734" y="41594"/>
                    </a:cubicBezTo>
                    <a:lnTo>
                      <a:pt x="0" y="20769"/>
                    </a:lnTo>
                    <a:lnTo>
                      <a:pt x="5932" y="-1"/>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178" name="Group 59"/>
              <p:cNvGrpSpPr>
                <a:grpSpLocks/>
              </p:cNvGrpSpPr>
              <p:nvPr/>
            </p:nvGrpSpPr>
            <p:grpSpPr bwMode="auto">
              <a:xfrm>
                <a:off x="1852" y="1824"/>
                <a:ext cx="164" cy="164"/>
                <a:chOff x="1488" y="1008"/>
                <a:chExt cx="164" cy="164"/>
              </a:xfrm>
            </p:grpSpPr>
            <p:sp>
              <p:nvSpPr>
                <p:cNvPr id="48180" name="Oval 60"/>
                <p:cNvSpPr>
                  <a:spLocks noChangeArrowheads="1"/>
                </p:cNvSpPr>
                <p:nvPr/>
              </p:nvSpPr>
              <p:spPr bwMode="auto">
                <a:xfrm>
                  <a:off x="1488" y="1008"/>
                  <a:ext cx="164" cy="164"/>
                </a:xfrm>
                <a:prstGeom prst="ellipse">
                  <a:avLst/>
                </a:prstGeom>
                <a:solidFill>
                  <a:srgbClr val="FFFFFF"/>
                </a:solidFill>
                <a:ln w="15875">
                  <a:solidFill>
                    <a:srgbClr val="FF0000"/>
                  </a:solidFill>
                  <a:round/>
                  <a:headEnd/>
                  <a:tailEnd/>
                </a:ln>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aphicFrame>
              <p:nvGraphicFramePr>
                <p:cNvPr id="48181" name="Object 61"/>
                <p:cNvGraphicFramePr>
                  <a:graphicFrameLocks noChangeAspect="1"/>
                </p:cNvGraphicFramePr>
                <p:nvPr/>
              </p:nvGraphicFramePr>
              <p:xfrm>
                <a:off x="1492" y="1008"/>
                <a:ext cx="140" cy="140"/>
              </p:xfrm>
              <a:graphic>
                <a:graphicData uri="http://schemas.openxmlformats.org/presentationml/2006/ole">
                  <mc:AlternateContent xmlns:mc="http://schemas.openxmlformats.org/markup-compatibility/2006">
                    <mc:Choice xmlns:v="urn:schemas-microsoft-com:vml" Requires="v">
                      <p:oleObj spid="_x0000_s48391" name="Equation" r:id="rId17" imgW="123721" imgH="123930" progId="Equation.3">
                        <p:embed/>
                      </p:oleObj>
                    </mc:Choice>
                    <mc:Fallback>
                      <p:oleObj name="Equation" r:id="rId17" imgW="123721" imgH="123930" progId="Equation.3">
                        <p:embed/>
                        <p:pic>
                          <p:nvPicPr>
                            <p:cNvPr id="0" name="Object 6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92" y="1008"/>
                              <a:ext cx="140"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8179" name="Line 62"/>
              <p:cNvSpPr>
                <a:spLocks noChangeShapeType="1"/>
              </p:cNvSpPr>
              <p:nvPr/>
            </p:nvSpPr>
            <p:spPr bwMode="auto">
              <a:xfrm>
                <a:off x="2160" y="2400"/>
                <a:ext cx="0" cy="4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138" name="Group 63"/>
            <p:cNvGrpSpPr>
              <a:grpSpLocks/>
            </p:cNvGrpSpPr>
            <p:nvPr/>
          </p:nvGrpSpPr>
          <p:grpSpPr bwMode="auto">
            <a:xfrm>
              <a:off x="3472" y="2400"/>
              <a:ext cx="752" cy="1152"/>
              <a:chOff x="3072" y="1824"/>
              <a:chExt cx="752" cy="1152"/>
            </a:xfrm>
          </p:grpSpPr>
          <p:grpSp>
            <p:nvGrpSpPr>
              <p:cNvPr id="48158" name="Group 64"/>
              <p:cNvGrpSpPr>
                <a:grpSpLocks/>
              </p:cNvGrpSpPr>
              <p:nvPr/>
            </p:nvGrpSpPr>
            <p:grpSpPr bwMode="auto">
              <a:xfrm>
                <a:off x="3072" y="1986"/>
                <a:ext cx="72" cy="318"/>
                <a:chOff x="2930" y="1879"/>
                <a:chExt cx="72" cy="318"/>
              </a:xfrm>
            </p:grpSpPr>
            <p:sp>
              <p:nvSpPr>
                <p:cNvPr id="48173" name="Line 65"/>
                <p:cNvSpPr>
                  <a:spLocks noChangeShapeType="1"/>
                </p:cNvSpPr>
                <p:nvPr/>
              </p:nvSpPr>
              <p:spPr bwMode="auto">
                <a:xfrm flipV="1">
                  <a:off x="2960" y="1971"/>
                  <a:ext cx="1" cy="226"/>
                </a:xfrm>
                <a:prstGeom prst="line">
                  <a:avLst/>
                </a:prstGeom>
                <a:noFill/>
                <a:ln w="158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4" name="Freeform 66"/>
                <p:cNvSpPr>
                  <a:spLocks/>
                </p:cNvSpPr>
                <p:nvPr/>
              </p:nvSpPr>
              <p:spPr bwMode="auto">
                <a:xfrm>
                  <a:off x="2930" y="1879"/>
                  <a:ext cx="72" cy="113"/>
                </a:xfrm>
                <a:custGeom>
                  <a:avLst/>
                  <a:gdLst>
                    <a:gd name="T0" fmla="*/ 72 w 72"/>
                    <a:gd name="T1" fmla="*/ 113 h 113"/>
                    <a:gd name="T2" fmla="*/ 30 w 72"/>
                    <a:gd name="T3" fmla="*/ 0 h 113"/>
                    <a:gd name="T4" fmla="*/ 0 w 72"/>
                    <a:gd name="T5" fmla="*/ 113 h 113"/>
                    <a:gd name="T6" fmla="*/ 72 w 72"/>
                    <a:gd name="T7" fmla="*/ 113 h 1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 h="113">
                      <a:moveTo>
                        <a:pt x="72" y="113"/>
                      </a:moveTo>
                      <a:lnTo>
                        <a:pt x="30" y="0"/>
                      </a:lnTo>
                      <a:lnTo>
                        <a:pt x="0" y="113"/>
                      </a:lnTo>
                      <a:lnTo>
                        <a:pt x="72" y="113"/>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8159" name="Group 67"/>
              <p:cNvGrpSpPr>
                <a:grpSpLocks/>
              </p:cNvGrpSpPr>
              <p:nvPr/>
            </p:nvGrpSpPr>
            <p:grpSpPr bwMode="auto">
              <a:xfrm>
                <a:off x="3072" y="2544"/>
                <a:ext cx="72" cy="328"/>
                <a:chOff x="2930" y="2588"/>
                <a:chExt cx="72" cy="328"/>
              </a:xfrm>
            </p:grpSpPr>
            <p:sp>
              <p:nvSpPr>
                <p:cNvPr id="48171" name="Line 68"/>
                <p:cNvSpPr>
                  <a:spLocks noChangeShapeType="1"/>
                </p:cNvSpPr>
                <p:nvPr/>
              </p:nvSpPr>
              <p:spPr bwMode="auto">
                <a:xfrm>
                  <a:off x="2971" y="2588"/>
                  <a:ext cx="1" cy="236"/>
                </a:xfrm>
                <a:prstGeom prst="line">
                  <a:avLst/>
                </a:prstGeom>
                <a:noFill/>
                <a:ln w="158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2" name="Freeform 69"/>
                <p:cNvSpPr>
                  <a:spLocks/>
                </p:cNvSpPr>
                <p:nvPr/>
              </p:nvSpPr>
              <p:spPr bwMode="auto">
                <a:xfrm>
                  <a:off x="2930" y="2803"/>
                  <a:ext cx="72" cy="113"/>
                </a:xfrm>
                <a:custGeom>
                  <a:avLst/>
                  <a:gdLst>
                    <a:gd name="T0" fmla="*/ 0 w 72"/>
                    <a:gd name="T1" fmla="*/ 0 h 113"/>
                    <a:gd name="T2" fmla="*/ 41 w 72"/>
                    <a:gd name="T3" fmla="*/ 113 h 113"/>
                    <a:gd name="T4" fmla="*/ 72 w 72"/>
                    <a:gd name="T5" fmla="*/ 0 h 113"/>
                    <a:gd name="T6" fmla="*/ 0 w 72"/>
                    <a:gd name="T7" fmla="*/ 0 h 1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 h="113">
                      <a:moveTo>
                        <a:pt x="0" y="0"/>
                      </a:moveTo>
                      <a:lnTo>
                        <a:pt x="41" y="113"/>
                      </a:lnTo>
                      <a:lnTo>
                        <a:pt x="72"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8160" name="Oval 70"/>
              <p:cNvSpPr>
                <a:spLocks noChangeArrowheads="1"/>
              </p:cNvSpPr>
              <p:nvPr/>
            </p:nvSpPr>
            <p:spPr bwMode="auto">
              <a:xfrm>
                <a:off x="3399" y="1920"/>
                <a:ext cx="381" cy="864"/>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pSp>
            <p:nvGrpSpPr>
              <p:cNvPr id="48161" name="Group 71"/>
              <p:cNvGrpSpPr>
                <a:grpSpLocks/>
              </p:cNvGrpSpPr>
              <p:nvPr/>
            </p:nvGrpSpPr>
            <p:grpSpPr bwMode="auto">
              <a:xfrm>
                <a:off x="3752" y="2304"/>
                <a:ext cx="72" cy="123"/>
                <a:chOff x="3587" y="2362"/>
                <a:chExt cx="72" cy="123"/>
              </a:xfrm>
            </p:grpSpPr>
            <p:sp>
              <p:nvSpPr>
                <p:cNvPr id="48169" name="Line 72"/>
                <p:cNvSpPr>
                  <a:spLocks noChangeShapeType="1"/>
                </p:cNvSpPr>
                <p:nvPr/>
              </p:nvSpPr>
              <p:spPr bwMode="auto">
                <a:xfrm>
                  <a:off x="3628" y="2362"/>
                  <a:ext cx="1" cy="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0" name="Freeform 73"/>
                <p:cNvSpPr>
                  <a:spLocks/>
                </p:cNvSpPr>
                <p:nvPr/>
              </p:nvSpPr>
              <p:spPr bwMode="auto">
                <a:xfrm>
                  <a:off x="3587" y="2382"/>
                  <a:ext cx="72" cy="103"/>
                </a:xfrm>
                <a:custGeom>
                  <a:avLst/>
                  <a:gdLst>
                    <a:gd name="T0" fmla="*/ 0 w 72"/>
                    <a:gd name="T1" fmla="*/ 0 h 103"/>
                    <a:gd name="T2" fmla="*/ 41 w 72"/>
                    <a:gd name="T3" fmla="*/ 103 h 103"/>
                    <a:gd name="T4" fmla="*/ 72 w 72"/>
                    <a:gd name="T5" fmla="*/ 0 h 103"/>
                    <a:gd name="T6" fmla="*/ 0 w 72"/>
                    <a:gd name="T7" fmla="*/ 0 h 1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 h="103">
                      <a:moveTo>
                        <a:pt x="0" y="0"/>
                      </a:moveTo>
                      <a:lnTo>
                        <a:pt x="41" y="103"/>
                      </a:lnTo>
                      <a:lnTo>
                        <a:pt x="7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8162" name="Group 74"/>
              <p:cNvGrpSpPr>
                <a:grpSpLocks/>
              </p:cNvGrpSpPr>
              <p:nvPr/>
            </p:nvGrpSpPr>
            <p:grpSpPr bwMode="auto">
              <a:xfrm>
                <a:off x="3369" y="2310"/>
                <a:ext cx="72" cy="103"/>
                <a:chOff x="3228" y="2310"/>
                <a:chExt cx="72" cy="103"/>
              </a:xfrm>
            </p:grpSpPr>
            <p:sp>
              <p:nvSpPr>
                <p:cNvPr id="48167" name="Line 75"/>
                <p:cNvSpPr>
                  <a:spLocks noChangeShapeType="1"/>
                </p:cNvSpPr>
                <p:nvPr/>
              </p:nvSpPr>
              <p:spPr bwMode="auto">
                <a:xfrm flipV="1">
                  <a:off x="3258" y="2392"/>
                  <a:ext cx="1" cy="2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8" name="Freeform 76"/>
                <p:cNvSpPr>
                  <a:spLocks/>
                </p:cNvSpPr>
                <p:nvPr/>
              </p:nvSpPr>
              <p:spPr bwMode="auto">
                <a:xfrm>
                  <a:off x="3228" y="2310"/>
                  <a:ext cx="72" cy="103"/>
                </a:xfrm>
                <a:custGeom>
                  <a:avLst/>
                  <a:gdLst>
                    <a:gd name="T0" fmla="*/ 72 w 72"/>
                    <a:gd name="T1" fmla="*/ 103 h 103"/>
                    <a:gd name="T2" fmla="*/ 41 w 72"/>
                    <a:gd name="T3" fmla="*/ 0 h 103"/>
                    <a:gd name="T4" fmla="*/ 0 w 72"/>
                    <a:gd name="T5" fmla="*/ 103 h 103"/>
                    <a:gd name="T6" fmla="*/ 72 w 72"/>
                    <a:gd name="T7" fmla="*/ 103 h 1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 h="103">
                      <a:moveTo>
                        <a:pt x="72" y="103"/>
                      </a:moveTo>
                      <a:lnTo>
                        <a:pt x="41" y="0"/>
                      </a:lnTo>
                      <a:lnTo>
                        <a:pt x="0" y="103"/>
                      </a:lnTo>
                      <a:lnTo>
                        <a:pt x="72"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8163" name="Line 77"/>
              <p:cNvSpPr>
                <a:spLocks noChangeShapeType="1"/>
              </p:cNvSpPr>
              <p:nvPr/>
            </p:nvSpPr>
            <p:spPr bwMode="auto">
              <a:xfrm>
                <a:off x="3225" y="1824"/>
                <a:ext cx="0" cy="1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64" name="Oval 78"/>
              <p:cNvSpPr>
                <a:spLocks noChangeArrowheads="1"/>
              </p:cNvSpPr>
              <p:nvPr/>
            </p:nvSpPr>
            <p:spPr bwMode="auto">
              <a:xfrm>
                <a:off x="3129" y="2256"/>
                <a:ext cx="240" cy="240"/>
              </a:xfrm>
              <a:prstGeom prst="ellipse">
                <a:avLst/>
              </a:prstGeom>
              <a:solidFill>
                <a:srgbClr val="FFFFFF"/>
              </a:solidFill>
              <a:ln w="15875">
                <a:solidFill>
                  <a:srgbClr val="FF0000"/>
                </a:solidFill>
                <a:round/>
                <a:headEnd/>
                <a:tailEnd/>
              </a:ln>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aphicFrame>
            <p:nvGraphicFramePr>
              <p:cNvPr id="48165" name="Object 79"/>
              <p:cNvGraphicFramePr>
                <a:graphicFrameLocks noChangeAspect="1"/>
              </p:cNvGraphicFramePr>
              <p:nvPr/>
            </p:nvGraphicFramePr>
            <p:xfrm>
              <a:off x="3168" y="2356"/>
              <a:ext cx="140" cy="140"/>
            </p:xfrm>
            <a:graphic>
              <a:graphicData uri="http://schemas.openxmlformats.org/presentationml/2006/ole">
                <mc:AlternateContent xmlns:mc="http://schemas.openxmlformats.org/markup-compatibility/2006">
                  <mc:Choice xmlns:v="urn:schemas-microsoft-com:vml" Requires="v">
                    <p:oleObj spid="_x0000_s48392" name="Equation" r:id="rId19" imgW="123721" imgH="123930" progId="Equation.3">
                      <p:embed/>
                    </p:oleObj>
                  </mc:Choice>
                  <mc:Fallback>
                    <p:oleObj name="Equation" r:id="rId19" imgW="123721" imgH="123930" progId="Equation.3">
                      <p:embed/>
                      <p:pic>
                        <p:nvPicPr>
                          <p:cNvPr id="0" name="Object 7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68" y="2356"/>
                            <a:ext cx="140"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66" name="Object 80"/>
              <p:cNvGraphicFramePr>
                <a:graphicFrameLocks noChangeAspect="1"/>
              </p:cNvGraphicFramePr>
              <p:nvPr/>
            </p:nvGraphicFramePr>
            <p:xfrm>
              <a:off x="3168" y="2208"/>
              <a:ext cx="134" cy="240"/>
            </p:xfrm>
            <a:graphic>
              <a:graphicData uri="http://schemas.openxmlformats.org/presentationml/2006/ole">
                <mc:AlternateContent xmlns:mc="http://schemas.openxmlformats.org/markup-compatibility/2006">
                  <mc:Choice xmlns:v="urn:schemas-microsoft-com:vml" Requires="v">
                    <p:oleObj spid="_x0000_s48393" name="Equation" r:id="rId21" imgW="123721" imgH="57240" progId="Equation.3">
                      <p:embed/>
                    </p:oleObj>
                  </mc:Choice>
                  <mc:Fallback>
                    <p:oleObj name="Equation" r:id="rId21" imgW="123721" imgH="57240" progId="Equation.3">
                      <p:embed/>
                      <p:pic>
                        <p:nvPicPr>
                          <p:cNvPr id="0" name="Object 8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68" y="2208"/>
                            <a:ext cx="13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8139" name="Group 81"/>
            <p:cNvGrpSpPr>
              <a:grpSpLocks/>
            </p:cNvGrpSpPr>
            <p:nvPr/>
          </p:nvGrpSpPr>
          <p:grpSpPr bwMode="auto">
            <a:xfrm>
              <a:off x="4461" y="2352"/>
              <a:ext cx="771" cy="1183"/>
              <a:chOff x="4077" y="1793"/>
              <a:chExt cx="771" cy="1183"/>
            </a:xfrm>
          </p:grpSpPr>
          <p:sp>
            <p:nvSpPr>
              <p:cNvPr id="48140" name="Freeform 82"/>
              <p:cNvSpPr>
                <a:spLocks/>
              </p:cNvSpPr>
              <p:nvPr/>
            </p:nvSpPr>
            <p:spPr bwMode="auto">
              <a:xfrm>
                <a:off x="4512" y="1968"/>
                <a:ext cx="336" cy="816"/>
              </a:xfrm>
              <a:custGeom>
                <a:avLst/>
                <a:gdLst>
                  <a:gd name="T0" fmla="*/ 0 w 411"/>
                  <a:gd name="T1" fmla="*/ 77 h 945"/>
                  <a:gd name="T2" fmla="*/ 14 w 411"/>
                  <a:gd name="T3" fmla="*/ 130 h 945"/>
                  <a:gd name="T4" fmla="*/ 34 w 411"/>
                  <a:gd name="T5" fmla="*/ 199 h 945"/>
                  <a:gd name="T6" fmla="*/ 55 w 411"/>
                  <a:gd name="T7" fmla="*/ 275 h 945"/>
                  <a:gd name="T8" fmla="*/ 69 w 411"/>
                  <a:gd name="T9" fmla="*/ 352 h 945"/>
                  <a:gd name="T10" fmla="*/ 61 w 411"/>
                  <a:gd name="T11" fmla="*/ 429 h 945"/>
                  <a:gd name="T12" fmla="*/ 34 w 411"/>
                  <a:gd name="T13" fmla="*/ 513 h 945"/>
                  <a:gd name="T14" fmla="*/ 14 w 411"/>
                  <a:gd name="T15" fmla="*/ 590 h 945"/>
                  <a:gd name="T16" fmla="*/ 7 w 411"/>
                  <a:gd name="T17" fmla="*/ 628 h 945"/>
                  <a:gd name="T18" fmla="*/ 0 w 411"/>
                  <a:gd name="T19" fmla="*/ 651 h 945"/>
                  <a:gd name="T20" fmla="*/ 7 w 411"/>
                  <a:gd name="T21" fmla="*/ 681 h 945"/>
                  <a:gd name="T22" fmla="*/ 20 w 411"/>
                  <a:gd name="T23" fmla="*/ 690 h 945"/>
                  <a:gd name="T24" fmla="*/ 34 w 411"/>
                  <a:gd name="T25" fmla="*/ 697 h 945"/>
                  <a:gd name="T26" fmla="*/ 55 w 411"/>
                  <a:gd name="T27" fmla="*/ 705 h 945"/>
                  <a:gd name="T28" fmla="*/ 69 w 411"/>
                  <a:gd name="T29" fmla="*/ 705 h 945"/>
                  <a:gd name="T30" fmla="*/ 90 w 411"/>
                  <a:gd name="T31" fmla="*/ 697 h 945"/>
                  <a:gd name="T32" fmla="*/ 130 w 411"/>
                  <a:gd name="T33" fmla="*/ 667 h 945"/>
                  <a:gd name="T34" fmla="*/ 178 w 411"/>
                  <a:gd name="T35" fmla="*/ 620 h 945"/>
                  <a:gd name="T36" fmla="*/ 206 w 411"/>
                  <a:gd name="T37" fmla="*/ 575 h 945"/>
                  <a:gd name="T38" fmla="*/ 233 w 411"/>
                  <a:gd name="T39" fmla="*/ 528 h 945"/>
                  <a:gd name="T40" fmla="*/ 254 w 411"/>
                  <a:gd name="T41" fmla="*/ 475 h 945"/>
                  <a:gd name="T42" fmla="*/ 268 w 411"/>
                  <a:gd name="T43" fmla="*/ 414 h 945"/>
                  <a:gd name="T44" fmla="*/ 275 w 411"/>
                  <a:gd name="T45" fmla="*/ 352 h 945"/>
                  <a:gd name="T46" fmla="*/ 268 w 411"/>
                  <a:gd name="T47" fmla="*/ 291 h 945"/>
                  <a:gd name="T48" fmla="*/ 254 w 411"/>
                  <a:gd name="T49" fmla="*/ 230 h 945"/>
                  <a:gd name="T50" fmla="*/ 240 w 411"/>
                  <a:gd name="T51" fmla="*/ 168 h 945"/>
                  <a:gd name="T52" fmla="*/ 213 w 411"/>
                  <a:gd name="T53" fmla="*/ 115 h 945"/>
                  <a:gd name="T54" fmla="*/ 178 w 411"/>
                  <a:gd name="T55" fmla="*/ 77 h 945"/>
                  <a:gd name="T56" fmla="*/ 137 w 411"/>
                  <a:gd name="T57" fmla="*/ 38 h 945"/>
                  <a:gd name="T58" fmla="*/ 96 w 411"/>
                  <a:gd name="T59" fmla="*/ 15 h 945"/>
                  <a:gd name="T60" fmla="*/ 61 w 411"/>
                  <a:gd name="T61" fmla="*/ 0 h 945"/>
                  <a:gd name="T62" fmla="*/ 42 w 411"/>
                  <a:gd name="T63" fmla="*/ 0 h 945"/>
                  <a:gd name="T64" fmla="*/ 20 w 411"/>
                  <a:gd name="T65" fmla="*/ 15 h 945"/>
                  <a:gd name="T66" fmla="*/ 7 w 411"/>
                  <a:gd name="T67" fmla="*/ 38 h 945"/>
                  <a:gd name="T68" fmla="*/ 0 w 411"/>
                  <a:gd name="T69" fmla="*/ 77 h 9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11" h="945">
                    <a:moveTo>
                      <a:pt x="0" y="103"/>
                    </a:moveTo>
                    <a:lnTo>
                      <a:pt x="21" y="175"/>
                    </a:lnTo>
                    <a:lnTo>
                      <a:pt x="51" y="267"/>
                    </a:lnTo>
                    <a:lnTo>
                      <a:pt x="82" y="370"/>
                    </a:lnTo>
                    <a:lnTo>
                      <a:pt x="103" y="473"/>
                    </a:lnTo>
                    <a:lnTo>
                      <a:pt x="92" y="575"/>
                    </a:lnTo>
                    <a:lnTo>
                      <a:pt x="51" y="688"/>
                    </a:lnTo>
                    <a:lnTo>
                      <a:pt x="21" y="791"/>
                    </a:lnTo>
                    <a:lnTo>
                      <a:pt x="10" y="842"/>
                    </a:lnTo>
                    <a:lnTo>
                      <a:pt x="0" y="873"/>
                    </a:lnTo>
                    <a:lnTo>
                      <a:pt x="10" y="914"/>
                    </a:lnTo>
                    <a:lnTo>
                      <a:pt x="31" y="925"/>
                    </a:lnTo>
                    <a:lnTo>
                      <a:pt x="51" y="935"/>
                    </a:lnTo>
                    <a:lnTo>
                      <a:pt x="82" y="945"/>
                    </a:lnTo>
                    <a:lnTo>
                      <a:pt x="103" y="945"/>
                    </a:lnTo>
                    <a:lnTo>
                      <a:pt x="134" y="935"/>
                    </a:lnTo>
                    <a:lnTo>
                      <a:pt x="195" y="894"/>
                    </a:lnTo>
                    <a:lnTo>
                      <a:pt x="267" y="832"/>
                    </a:lnTo>
                    <a:lnTo>
                      <a:pt x="308" y="771"/>
                    </a:lnTo>
                    <a:lnTo>
                      <a:pt x="349" y="709"/>
                    </a:lnTo>
                    <a:lnTo>
                      <a:pt x="380" y="637"/>
                    </a:lnTo>
                    <a:lnTo>
                      <a:pt x="401" y="555"/>
                    </a:lnTo>
                    <a:lnTo>
                      <a:pt x="411" y="473"/>
                    </a:lnTo>
                    <a:lnTo>
                      <a:pt x="401" y="390"/>
                    </a:lnTo>
                    <a:lnTo>
                      <a:pt x="380" y="308"/>
                    </a:lnTo>
                    <a:lnTo>
                      <a:pt x="360" y="226"/>
                    </a:lnTo>
                    <a:lnTo>
                      <a:pt x="319" y="154"/>
                    </a:lnTo>
                    <a:lnTo>
                      <a:pt x="267" y="103"/>
                    </a:lnTo>
                    <a:lnTo>
                      <a:pt x="206" y="51"/>
                    </a:lnTo>
                    <a:lnTo>
                      <a:pt x="144" y="20"/>
                    </a:lnTo>
                    <a:lnTo>
                      <a:pt x="92" y="0"/>
                    </a:lnTo>
                    <a:lnTo>
                      <a:pt x="62" y="0"/>
                    </a:lnTo>
                    <a:lnTo>
                      <a:pt x="31" y="20"/>
                    </a:lnTo>
                    <a:lnTo>
                      <a:pt x="10" y="51"/>
                    </a:lnTo>
                    <a:lnTo>
                      <a:pt x="0" y="103"/>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8141" name="Group 83"/>
              <p:cNvGrpSpPr>
                <a:grpSpLocks/>
              </p:cNvGrpSpPr>
              <p:nvPr/>
            </p:nvGrpSpPr>
            <p:grpSpPr bwMode="auto">
              <a:xfrm>
                <a:off x="4077" y="1793"/>
                <a:ext cx="72" cy="319"/>
                <a:chOff x="3793" y="1745"/>
                <a:chExt cx="72" cy="319"/>
              </a:xfrm>
            </p:grpSpPr>
            <p:sp>
              <p:nvSpPr>
                <p:cNvPr id="48156" name="Line 84"/>
                <p:cNvSpPr>
                  <a:spLocks noChangeShapeType="1"/>
                </p:cNvSpPr>
                <p:nvPr/>
              </p:nvSpPr>
              <p:spPr bwMode="auto">
                <a:xfrm flipV="1">
                  <a:off x="3824" y="1838"/>
                  <a:ext cx="1" cy="226"/>
                </a:xfrm>
                <a:prstGeom prst="line">
                  <a:avLst/>
                </a:prstGeom>
                <a:noFill/>
                <a:ln w="158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7" name="Freeform 85"/>
                <p:cNvSpPr>
                  <a:spLocks/>
                </p:cNvSpPr>
                <p:nvPr/>
              </p:nvSpPr>
              <p:spPr bwMode="auto">
                <a:xfrm>
                  <a:off x="3793" y="1745"/>
                  <a:ext cx="72" cy="113"/>
                </a:xfrm>
                <a:custGeom>
                  <a:avLst/>
                  <a:gdLst>
                    <a:gd name="T0" fmla="*/ 72 w 72"/>
                    <a:gd name="T1" fmla="*/ 113 h 113"/>
                    <a:gd name="T2" fmla="*/ 31 w 72"/>
                    <a:gd name="T3" fmla="*/ 0 h 113"/>
                    <a:gd name="T4" fmla="*/ 0 w 72"/>
                    <a:gd name="T5" fmla="*/ 113 h 113"/>
                    <a:gd name="T6" fmla="*/ 72 w 72"/>
                    <a:gd name="T7" fmla="*/ 113 h 1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 h="113">
                      <a:moveTo>
                        <a:pt x="72" y="113"/>
                      </a:moveTo>
                      <a:lnTo>
                        <a:pt x="31" y="0"/>
                      </a:lnTo>
                      <a:lnTo>
                        <a:pt x="0" y="113"/>
                      </a:lnTo>
                      <a:lnTo>
                        <a:pt x="72" y="113"/>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8142" name="Group 86"/>
              <p:cNvGrpSpPr>
                <a:grpSpLocks/>
              </p:cNvGrpSpPr>
              <p:nvPr/>
            </p:nvGrpSpPr>
            <p:grpSpPr bwMode="auto">
              <a:xfrm>
                <a:off x="4077" y="2640"/>
                <a:ext cx="72" cy="329"/>
                <a:chOff x="3793" y="2762"/>
                <a:chExt cx="72" cy="329"/>
              </a:xfrm>
            </p:grpSpPr>
            <p:sp>
              <p:nvSpPr>
                <p:cNvPr id="48154" name="Line 87"/>
                <p:cNvSpPr>
                  <a:spLocks noChangeShapeType="1"/>
                </p:cNvSpPr>
                <p:nvPr/>
              </p:nvSpPr>
              <p:spPr bwMode="auto">
                <a:xfrm>
                  <a:off x="3834" y="2762"/>
                  <a:ext cx="1" cy="237"/>
                </a:xfrm>
                <a:prstGeom prst="line">
                  <a:avLst/>
                </a:prstGeom>
                <a:noFill/>
                <a:ln w="158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5" name="Freeform 88"/>
                <p:cNvSpPr>
                  <a:spLocks/>
                </p:cNvSpPr>
                <p:nvPr/>
              </p:nvSpPr>
              <p:spPr bwMode="auto">
                <a:xfrm>
                  <a:off x="3793" y="2978"/>
                  <a:ext cx="72" cy="113"/>
                </a:xfrm>
                <a:custGeom>
                  <a:avLst/>
                  <a:gdLst>
                    <a:gd name="T0" fmla="*/ 0 w 72"/>
                    <a:gd name="T1" fmla="*/ 0 h 113"/>
                    <a:gd name="T2" fmla="*/ 41 w 72"/>
                    <a:gd name="T3" fmla="*/ 113 h 113"/>
                    <a:gd name="T4" fmla="*/ 72 w 72"/>
                    <a:gd name="T5" fmla="*/ 0 h 113"/>
                    <a:gd name="T6" fmla="*/ 0 w 72"/>
                    <a:gd name="T7" fmla="*/ 0 h 1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 h="113">
                      <a:moveTo>
                        <a:pt x="0" y="0"/>
                      </a:moveTo>
                      <a:lnTo>
                        <a:pt x="41" y="113"/>
                      </a:lnTo>
                      <a:lnTo>
                        <a:pt x="72"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8143" name="Line 89"/>
              <p:cNvSpPr>
                <a:spLocks noChangeShapeType="1"/>
              </p:cNvSpPr>
              <p:nvPr/>
            </p:nvSpPr>
            <p:spPr bwMode="auto">
              <a:xfrm>
                <a:off x="4272" y="1824"/>
                <a:ext cx="0" cy="1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4" name="Arc 90"/>
              <p:cNvSpPr>
                <a:spLocks/>
              </p:cNvSpPr>
              <p:nvPr/>
            </p:nvSpPr>
            <p:spPr bwMode="auto">
              <a:xfrm flipV="1">
                <a:off x="4320" y="2160"/>
                <a:ext cx="144" cy="465"/>
              </a:xfrm>
              <a:custGeom>
                <a:avLst/>
                <a:gdLst>
                  <a:gd name="T0" fmla="*/ 0 w 21600"/>
                  <a:gd name="T1" fmla="*/ 0 h 41907"/>
                  <a:gd name="T2" fmla="*/ 0 w 21600"/>
                  <a:gd name="T3" fmla="*/ 5 h 41907"/>
                  <a:gd name="T4" fmla="*/ 0 w 21600"/>
                  <a:gd name="T5" fmla="*/ 3 h 41907"/>
                  <a:gd name="T6" fmla="*/ 0 60000 65536"/>
                  <a:gd name="T7" fmla="*/ 0 60000 65536"/>
                  <a:gd name="T8" fmla="*/ 0 60000 65536"/>
                </a:gdLst>
                <a:ahLst/>
                <a:cxnLst>
                  <a:cxn ang="T6">
                    <a:pos x="T0" y="T1"/>
                  </a:cxn>
                  <a:cxn ang="T7">
                    <a:pos x="T2" y="T3"/>
                  </a:cxn>
                  <a:cxn ang="T8">
                    <a:pos x="T4" y="T5"/>
                  </a:cxn>
                </a:cxnLst>
                <a:rect l="0" t="0" r="r" b="b"/>
                <a:pathLst>
                  <a:path w="21600" h="41907" fill="none" extrusionOk="0">
                    <a:moveTo>
                      <a:pt x="5521" y="-1"/>
                    </a:moveTo>
                    <a:cubicBezTo>
                      <a:pt x="14998" y="2505"/>
                      <a:pt x="21600" y="11079"/>
                      <a:pt x="21600" y="20882"/>
                    </a:cubicBezTo>
                    <a:cubicBezTo>
                      <a:pt x="21600" y="30904"/>
                      <a:pt x="14705" y="39610"/>
                      <a:pt x="4949" y="41907"/>
                    </a:cubicBezTo>
                  </a:path>
                  <a:path w="21600" h="41907" stroke="0" extrusionOk="0">
                    <a:moveTo>
                      <a:pt x="5521" y="-1"/>
                    </a:moveTo>
                    <a:cubicBezTo>
                      <a:pt x="14998" y="2505"/>
                      <a:pt x="21600" y="11079"/>
                      <a:pt x="21600" y="20882"/>
                    </a:cubicBezTo>
                    <a:cubicBezTo>
                      <a:pt x="21600" y="30904"/>
                      <a:pt x="14705" y="39610"/>
                      <a:pt x="4949" y="41907"/>
                    </a:cubicBezTo>
                    <a:lnTo>
                      <a:pt x="0" y="20882"/>
                    </a:lnTo>
                    <a:lnTo>
                      <a:pt x="5521" y="-1"/>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145" name="Group 91"/>
              <p:cNvGrpSpPr>
                <a:grpSpLocks/>
              </p:cNvGrpSpPr>
              <p:nvPr/>
            </p:nvGrpSpPr>
            <p:grpSpPr bwMode="auto">
              <a:xfrm>
                <a:off x="4204" y="2572"/>
                <a:ext cx="164" cy="164"/>
                <a:chOff x="1488" y="1008"/>
                <a:chExt cx="164" cy="164"/>
              </a:xfrm>
            </p:grpSpPr>
            <p:sp>
              <p:nvSpPr>
                <p:cNvPr id="48152" name="Oval 92"/>
                <p:cNvSpPr>
                  <a:spLocks noChangeArrowheads="1"/>
                </p:cNvSpPr>
                <p:nvPr/>
              </p:nvSpPr>
              <p:spPr bwMode="auto">
                <a:xfrm>
                  <a:off x="1488" y="1008"/>
                  <a:ext cx="164" cy="164"/>
                </a:xfrm>
                <a:prstGeom prst="ellipse">
                  <a:avLst/>
                </a:prstGeom>
                <a:solidFill>
                  <a:srgbClr val="FFFFFF"/>
                </a:solidFill>
                <a:ln w="15875">
                  <a:solidFill>
                    <a:srgbClr val="FF0000"/>
                  </a:solidFill>
                  <a:round/>
                  <a:headEnd/>
                  <a:tailEnd/>
                </a:ln>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aphicFrame>
              <p:nvGraphicFramePr>
                <p:cNvPr id="48153" name="Object 93"/>
                <p:cNvGraphicFramePr>
                  <a:graphicFrameLocks noChangeAspect="1"/>
                </p:cNvGraphicFramePr>
                <p:nvPr/>
              </p:nvGraphicFramePr>
              <p:xfrm>
                <a:off x="1492" y="1008"/>
                <a:ext cx="140" cy="140"/>
              </p:xfrm>
              <a:graphic>
                <a:graphicData uri="http://schemas.openxmlformats.org/presentationml/2006/ole">
                  <mc:AlternateContent xmlns:mc="http://schemas.openxmlformats.org/markup-compatibility/2006">
                    <mc:Choice xmlns:v="urn:schemas-microsoft-com:vml" Requires="v">
                      <p:oleObj spid="_x0000_s48394" name="Equation" r:id="rId23" imgW="123721" imgH="123930" progId="Equation.3">
                        <p:embed/>
                      </p:oleObj>
                    </mc:Choice>
                    <mc:Fallback>
                      <p:oleObj name="Equation" r:id="rId23" imgW="123721" imgH="123930" progId="Equation.3">
                        <p:embed/>
                        <p:pic>
                          <p:nvPicPr>
                            <p:cNvPr id="0" name="Object 9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492" y="1008"/>
                              <a:ext cx="140"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8146" name="Group 94"/>
              <p:cNvGrpSpPr>
                <a:grpSpLocks/>
              </p:cNvGrpSpPr>
              <p:nvPr/>
            </p:nvGrpSpPr>
            <p:grpSpPr bwMode="auto">
              <a:xfrm>
                <a:off x="4204" y="2016"/>
                <a:ext cx="164" cy="240"/>
                <a:chOff x="4176" y="2640"/>
                <a:chExt cx="164" cy="240"/>
              </a:xfrm>
            </p:grpSpPr>
            <p:sp>
              <p:nvSpPr>
                <p:cNvPr id="48150" name="Oval 95"/>
                <p:cNvSpPr>
                  <a:spLocks noChangeArrowheads="1"/>
                </p:cNvSpPr>
                <p:nvPr/>
              </p:nvSpPr>
              <p:spPr bwMode="auto">
                <a:xfrm>
                  <a:off x="4176" y="2688"/>
                  <a:ext cx="164" cy="165"/>
                </a:xfrm>
                <a:prstGeom prst="ellipse">
                  <a:avLst/>
                </a:prstGeom>
                <a:solidFill>
                  <a:srgbClr val="FFFFFF"/>
                </a:solidFill>
                <a:ln w="15875">
                  <a:solidFill>
                    <a:srgbClr val="FF0000"/>
                  </a:solidFill>
                  <a:round/>
                  <a:headEnd/>
                  <a:tailEnd/>
                </a:ln>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aphicFrame>
              <p:nvGraphicFramePr>
                <p:cNvPr id="48151" name="Object 96"/>
                <p:cNvGraphicFramePr>
                  <a:graphicFrameLocks noChangeAspect="1"/>
                </p:cNvGraphicFramePr>
                <p:nvPr/>
              </p:nvGraphicFramePr>
              <p:xfrm>
                <a:off x="4186" y="2640"/>
                <a:ext cx="134" cy="240"/>
              </p:xfrm>
              <a:graphic>
                <a:graphicData uri="http://schemas.openxmlformats.org/presentationml/2006/ole">
                  <mc:AlternateContent xmlns:mc="http://schemas.openxmlformats.org/markup-compatibility/2006">
                    <mc:Choice xmlns:v="urn:schemas-microsoft-com:vml" Requires="v">
                      <p:oleObj spid="_x0000_s48395" name="Equation" r:id="rId25" imgW="123721" imgH="57240" progId="Equation.3">
                        <p:embed/>
                      </p:oleObj>
                    </mc:Choice>
                    <mc:Fallback>
                      <p:oleObj name="Equation" r:id="rId25" imgW="123721" imgH="57240" progId="Equation.3">
                        <p:embed/>
                        <p:pic>
                          <p:nvPicPr>
                            <p:cNvPr id="0" name="Object 9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186" y="2640"/>
                              <a:ext cx="13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8147" name="Line 97"/>
              <p:cNvSpPr>
                <a:spLocks noChangeShapeType="1"/>
              </p:cNvSpPr>
              <p:nvPr/>
            </p:nvSpPr>
            <p:spPr bwMode="auto">
              <a:xfrm flipV="1">
                <a:off x="4464" y="2352"/>
                <a:ext cx="0" cy="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8" name="Line 98"/>
              <p:cNvSpPr>
                <a:spLocks noChangeShapeType="1"/>
              </p:cNvSpPr>
              <p:nvPr/>
            </p:nvSpPr>
            <p:spPr bwMode="auto">
              <a:xfrm>
                <a:off x="4848" y="2352"/>
                <a:ext cx="0"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9" name="Line 99"/>
              <p:cNvSpPr>
                <a:spLocks noChangeShapeType="1"/>
              </p:cNvSpPr>
              <p:nvPr/>
            </p:nvSpPr>
            <p:spPr bwMode="auto">
              <a:xfrm flipV="1">
                <a:off x="4608" y="2304"/>
                <a:ext cx="0" cy="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wipe(left)">
                                      <p:cBhvr>
                                        <p:cTn id="7" dur="500"/>
                                        <p:tgtEl>
                                          <p:spTgt spid="64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4517"/>
                                        </p:tgtEl>
                                        <p:attrNameLst>
                                          <p:attrName>style.visibility</p:attrName>
                                        </p:attrNameLst>
                                      </p:cBhvr>
                                      <p:to>
                                        <p:strVal val="visible"/>
                                      </p:to>
                                    </p:set>
                                    <p:animEffect transition="in" filter="wipe(left)">
                                      <p:cBhvr>
                                        <p:cTn id="12" dur="500"/>
                                        <p:tgtEl>
                                          <p:spTgt spid="645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516">
                                            <p:txEl>
                                              <p:pRg st="0" end="0"/>
                                            </p:txEl>
                                          </p:spTgt>
                                        </p:tgtEl>
                                        <p:attrNameLst>
                                          <p:attrName>style.visibility</p:attrName>
                                        </p:attrNameLst>
                                      </p:cBhvr>
                                      <p:to>
                                        <p:strVal val="visible"/>
                                      </p:to>
                                    </p:set>
                                    <p:animEffect transition="in" filter="wipe(left)">
                                      <p:cBhvr>
                                        <p:cTn id="17" dur="500"/>
                                        <p:tgtEl>
                                          <p:spTgt spid="645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p:bldP spid="64516"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body" sz="half" idx="1"/>
          </p:nvPr>
        </p:nvSpPr>
        <p:spPr bwMode="auto">
          <a:xfrm>
            <a:off x="47328" y="116632"/>
            <a:ext cx="5791200" cy="457200"/>
          </a:xfrm>
          <a:noFill/>
          <a:ln>
            <a:solidFill>
              <a:srgbClr val="000000"/>
            </a:solidFill>
            <a:miter lim="800000"/>
            <a:headEnd/>
            <a:tailEnd/>
          </a:ln>
          <a:extLst>
            <a:ext uri="{909E8E84-426E-40DD-AFC4-6F175D3DCCD1}">
              <a14:hiddenFill xmlns:a14="http://schemas.microsoft.com/office/drawing/2010/main">
                <a:solidFill>
                  <a:schemeClr val="bg1"/>
                </a:solidFill>
              </a14:hiddenFill>
            </a:ext>
          </a:extLst>
        </p:spPr>
        <p:txBody>
          <a:bodyPr vert="horz" wrap="square" lIns="91440" tIns="45720" rIns="91440" bIns="45720" numCol="1" anchor="t" anchorCtr="0" compatLnSpc="1">
            <a:prstTxWarp prst="textNoShape">
              <a:avLst/>
            </a:prstTxWarp>
          </a:bodyPr>
          <a:lstStyle/>
          <a:p>
            <a:pPr algn="just">
              <a:buFontTx/>
              <a:buNone/>
            </a:pPr>
            <a:r>
              <a:rPr lang="zh-CN" altLang="en-US" sz="2400" b="1" smtClean="0">
                <a:ea typeface="楷体_GB2312" pitchFamily="49" charset="-122"/>
              </a:rPr>
              <a:t>三、电磁波的的基本性质：</a:t>
            </a:r>
          </a:p>
        </p:txBody>
      </p:sp>
      <p:sp>
        <p:nvSpPr>
          <p:cNvPr id="65539" name="Rectangle 3"/>
          <p:cNvSpPr>
            <a:spLocks noChangeArrowheads="1"/>
          </p:cNvSpPr>
          <p:nvPr/>
        </p:nvSpPr>
        <p:spPr bwMode="auto">
          <a:xfrm>
            <a:off x="191344" y="908720"/>
            <a:ext cx="3271838" cy="492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a:spcBef>
                <a:spcPct val="20000"/>
              </a:spcBef>
            </a:pPr>
            <a:r>
              <a:rPr lang="en-US" altLang="zh-CN" dirty="0">
                <a:solidFill>
                  <a:srgbClr val="0000FF"/>
                </a:solidFill>
              </a:rPr>
              <a:t>1) </a:t>
            </a:r>
            <a:r>
              <a:rPr lang="zh-CN" altLang="en-US" dirty="0">
                <a:solidFill>
                  <a:srgbClr val="0000FF"/>
                </a:solidFill>
              </a:rPr>
              <a:t>电磁波是横波。</a:t>
            </a:r>
            <a:endParaRPr lang="zh-CN" altLang="en-US" b="0" dirty="0">
              <a:solidFill>
                <a:srgbClr val="0000FF"/>
              </a:solidFill>
            </a:endParaRPr>
          </a:p>
        </p:txBody>
      </p:sp>
      <p:sp>
        <p:nvSpPr>
          <p:cNvPr id="65540" name="Rectangle 4"/>
          <p:cNvSpPr>
            <a:spLocks noChangeArrowheads="1"/>
          </p:cNvSpPr>
          <p:nvPr/>
        </p:nvSpPr>
        <p:spPr bwMode="auto">
          <a:xfrm>
            <a:off x="407368" y="3645024"/>
            <a:ext cx="35052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a:spcBef>
                <a:spcPct val="20000"/>
              </a:spcBef>
            </a:pPr>
            <a:r>
              <a:rPr lang="en-US" altLang="zh-CN">
                <a:solidFill>
                  <a:srgbClr val="0000FF"/>
                </a:solidFill>
              </a:rPr>
              <a:t>2) </a:t>
            </a:r>
            <a:r>
              <a:rPr lang="zh-CN" altLang="en-US">
                <a:solidFill>
                  <a:srgbClr val="0000FF"/>
                </a:solidFill>
              </a:rPr>
              <a:t>电磁波有偏振性。</a:t>
            </a:r>
            <a:endParaRPr lang="zh-CN" altLang="en-US" b="0">
              <a:solidFill>
                <a:srgbClr val="0000FF"/>
              </a:solidFill>
            </a:endParaRPr>
          </a:p>
        </p:txBody>
      </p:sp>
      <p:grpSp>
        <p:nvGrpSpPr>
          <p:cNvPr id="65541" name="Group 5"/>
          <p:cNvGrpSpPr>
            <a:grpSpLocks/>
          </p:cNvGrpSpPr>
          <p:nvPr/>
        </p:nvGrpSpPr>
        <p:grpSpPr bwMode="auto">
          <a:xfrm>
            <a:off x="479376" y="5805264"/>
            <a:ext cx="5054600" cy="750887"/>
            <a:chOff x="192" y="2574"/>
            <a:chExt cx="3184" cy="473"/>
          </a:xfrm>
        </p:grpSpPr>
        <p:sp>
          <p:nvSpPr>
            <p:cNvPr id="49169" name="Rectangle 6"/>
            <p:cNvSpPr>
              <a:spLocks noChangeArrowheads="1"/>
            </p:cNvSpPr>
            <p:nvPr/>
          </p:nvSpPr>
          <p:spPr bwMode="auto">
            <a:xfrm>
              <a:off x="192" y="2688"/>
              <a:ext cx="2448"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a:spcBef>
                  <a:spcPct val="20000"/>
                </a:spcBef>
              </a:pPr>
              <a:r>
                <a:rPr lang="en-US" altLang="zh-CN" dirty="0">
                  <a:solidFill>
                    <a:srgbClr val="0000FF"/>
                  </a:solidFill>
                </a:rPr>
                <a:t>4) </a:t>
              </a:r>
              <a:r>
                <a:rPr lang="zh-CN" altLang="en-US" dirty="0">
                  <a:solidFill>
                    <a:srgbClr val="0000FF"/>
                  </a:solidFill>
                </a:rPr>
                <a:t>电磁波的传播速度为</a:t>
              </a:r>
              <a:endParaRPr lang="zh-CN" altLang="en-US" b="0" dirty="0">
                <a:solidFill>
                  <a:srgbClr val="0000FF"/>
                </a:solidFill>
              </a:endParaRPr>
            </a:p>
          </p:txBody>
        </p:sp>
        <p:graphicFrame>
          <p:nvGraphicFramePr>
            <p:cNvPr id="49170" name="Object 7"/>
            <p:cNvGraphicFramePr>
              <a:graphicFrameLocks noChangeAspect="1"/>
            </p:cNvGraphicFramePr>
            <p:nvPr>
              <p:extLst>
                <p:ext uri="{D42A27DB-BD31-4B8C-83A1-F6EECF244321}">
                  <p14:modId xmlns:p14="http://schemas.microsoft.com/office/powerpoint/2010/main" val="806260539"/>
                </p:ext>
              </p:extLst>
            </p:nvPr>
          </p:nvGraphicFramePr>
          <p:xfrm>
            <a:off x="2512" y="2574"/>
            <a:ext cx="864" cy="473"/>
          </p:xfrm>
          <a:graphic>
            <a:graphicData uri="http://schemas.openxmlformats.org/presentationml/2006/ole">
              <mc:AlternateContent xmlns:mc="http://schemas.openxmlformats.org/markup-compatibility/2006">
                <mc:Choice xmlns:v="urn:schemas-microsoft-com:vml" Requires="v">
                  <p:oleObj spid="_x0000_s49249" name="公式" r:id="rId3" imgW="676143" imgH="362070" progId="Equation.3">
                    <p:embed/>
                  </p:oleObj>
                </mc:Choice>
                <mc:Fallback>
                  <p:oleObj name="公式" r:id="rId3" imgW="676143" imgH="36207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2" y="2574"/>
                          <a:ext cx="864" cy="4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65544" name="Object 8"/>
          <p:cNvGraphicFramePr>
            <a:graphicFrameLocks noChangeAspect="1"/>
          </p:cNvGraphicFramePr>
          <p:nvPr>
            <p:extLst>
              <p:ext uri="{D42A27DB-BD31-4B8C-83A1-F6EECF244321}">
                <p14:modId xmlns:p14="http://schemas.microsoft.com/office/powerpoint/2010/main" val="1343002467"/>
              </p:ext>
            </p:extLst>
          </p:nvPr>
        </p:nvGraphicFramePr>
        <p:xfrm>
          <a:off x="3071664" y="980728"/>
          <a:ext cx="6540500" cy="433387"/>
        </p:xfrm>
        <a:graphic>
          <a:graphicData uri="http://schemas.openxmlformats.org/presentationml/2006/ole">
            <mc:AlternateContent xmlns:mc="http://schemas.openxmlformats.org/markup-compatibility/2006">
              <mc:Choice xmlns:v="urn:schemas-microsoft-com:vml" Requires="v">
                <p:oleObj spid="_x0000_s49250" name="Equation" r:id="rId5" imgW="3162300" imgH="228600" progId="Equation.3">
                  <p:embed/>
                </p:oleObj>
              </mc:Choice>
              <mc:Fallback>
                <p:oleObj name="Equation" r:id="rId5" imgW="3162300" imgH="228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1664" y="980728"/>
                        <a:ext cx="6540500"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5" name="Object 9"/>
          <p:cNvGraphicFramePr>
            <a:graphicFrameLocks noChangeAspect="1"/>
          </p:cNvGraphicFramePr>
          <p:nvPr>
            <p:extLst>
              <p:ext uri="{D42A27DB-BD31-4B8C-83A1-F6EECF244321}">
                <p14:modId xmlns:p14="http://schemas.microsoft.com/office/powerpoint/2010/main" val="4203759275"/>
              </p:ext>
            </p:extLst>
          </p:nvPr>
        </p:nvGraphicFramePr>
        <p:xfrm>
          <a:off x="3719736" y="5085184"/>
          <a:ext cx="3965575" cy="522287"/>
        </p:xfrm>
        <a:graphic>
          <a:graphicData uri="http://schemas.openxmlformats.org/presentationml/2006/ole">
            <mc:AlternateContent xmlns:mc="http://schemas.openxmlformats.org/markup-compatibility/2006">
              <mc:Choice xmlns:v="urn:schemas-microsoft-com:vml" Requires="v">
                <p:oleObj spid="_x0000_s49251" name="Equation" r:id="rId7" imgW="1895523" imgH="238140" progId="Equation.3">
                  <p:embed/>
                </p:oleObj>
              </mc:Choice>
              <mc:Fallback>
                <p:oleObj name="Equation" r:id="rId7" imgW="1895523" imgH="23814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9736" y="5085184"/>
                        <a:ext cx="3965575" cy="5222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46" name="Rectangle 10"/>
          <p:cNvSpPr>
            <a:spLocks noChangeArrowheads="1"/>
          </p:cNvSpPr>
          <p:nvPr/>
        </p:nvSpPr>
        <p:spPr bwMode="auto">
          <a:xfrm>
            <a:off x="407368" y="4509120"/>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dirty="0">
                <a:solidFill>
                  <a:srgbClr val="0000FF"/>
                </a:solidFill>
              </a:rPr>
              <a:t>3) </a:t>
            </a:r>
            <a:r>
              <a:rPr lang="zh-CN" altLang="en-US" dirty="0">
                <a:solidFill>
                  <a:srgbClr val="0000FF"/>
                </a:solidFill>
              </a:rPr>
              <a:t>电场和磁场同相位，且量值服从关系</a:t>
            </a:r>
            <a:r>
              <a:rPr lang="en-US" altLang="zh-CN" dirty="0">
                <a:solidFill>
                  <a:srgbClr val="0000FF"/>
                </a:solidFill>
              </a:rPr>
              <a:t>:</a:t>
            </a:r>
          </a:p>
        </p:txBody>
      </p:sp>
      <p:pic>
        <p:nvPicPr>
          <p:cNvPr id="65547" name="Picture 11" descr="16-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63952" y="1988840"/>
            <a:ext cx="3505200" cy="1614488"/>
          </a:xfrm>
          <a:prstGeom prst="rect">
            <a:avLst/>
          </a:prstGeom>
          <a:solidFill>
            <a:schemeClr val="accent1"/>
          </a:solidFill>
          <a:ln w="31750">
            <a:solidFill>
              <a:srgbClr val="FF00FF"/>
            </a:solidFill>
            <a:miter lim="800000"/>
            <a:headEnd/>
            <a:tailEnd/>
          </a:ln>
        </p:spPr>
      </p:pic>
      <p:grpSp>
        <p:nvGrpSpPr>
          <p:cNvPr id="65548" name="Group 12"/>
          <p:cNvGrpSpPr>
            <a:grpSpLocks/>
          </p:cNvGrpSpPr>
          <p:nvPr/>
        </p:nvGrpSpPr>
        <p:grpSpPr bwMode="auto">
          <a:xfrm>
            <a:off x="2711624" y="1988840"/>
            <a:ext cx="1603648" cy="1236018"/>
            <a:chOff x="704" y="1632"/>
            <a:chExt cx="1408" cy="934"/>
          </a:xfrm>
        </p:grpSpPr>
        <p:sp>
          <p:nvSpPr>
            <p:cNvPr id="49163" name="Line 13"/>
            <p:cNvSpPr>
              <a:spLocks noChangeShapeType="1"/>
            </p:cNvSpPr>
            <p:nvPr/>
          </p:nvSpPr>
          <p:spPr bwMode="auto">
            <a:xfrm>
              <a:off x="1253" y="1784"/>
              <a:ext cx="0" cy="434"/>
            </a:xfrm>
            <a:prstGeom prst="line">
              <a:avLst/>
            </a:prstGeom>
            <a:noFill/>
            <a:ln w="38100">
              <a:solidFill>
                <a:srgbClr val="FF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4" name="Line 14"/>
            <p:cNvSpPr>
              <a:spLocks noChangeShapeType="1"/>
            </p:cNvSpPr>
            <p:nvPr/>
          </p:nvSpPr>
          <p:spPr bwMode="auto">
            <a:xfrm>
              <a:off x="1253" y="2218"/>
              <a:ext cx="507" cy="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9165" name="Object 15"/>
            <p:cNvGraphicFramePr>
              <a:graphicFrameLocks noChangeAspect="1"/>
            </p:cNvGraphicFramePr>
            <p:nvPr/>
          </p:nvGraphicFramePr>
          <p:xfrm>
            <a:off x="1338" y="1632"/>
            <a:ext cx="258" cy="354"/>
          </p:xfrm>
          <a:graphic>
            <a:graphicData uri="http://schemas.openxmlformats.org/presentationml/2006/ole">
              <mc:AlternateContent xmlns:mc="http://schemas.openxmlformats.org/markup-compatibility/2006">
                <mc:Choice xmlns:v="urn:schemas-microsoft-com:vml" Requires="v">
                  <p:oleObj spid="_x0000_s49252" name="Equation" r:id="rId10" imgW="133446" imgH="180900" progId="Equation.3">
                    <p:embed/>
                  </p:oleObj>
                </mc:Choice>
                <mc:Fallback>
                  <p:oleObj name="Equation" r:id="rId10" imgW="133446" imgH="18090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38" y="1632"/>
                          <a:ext cx="258" cy="354"/>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762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66" name="Object 16"/>
            <p:cNvGraphicFramePr>
              <a:graphicFrameLocks noChangeAspect="1"/>
            </p:cNvGraphicFramePr>
            <p:nvPr/>
          </p:nvGraphicFramePr>
          <p:xfrm>
            <a:off x="1786" y="2028"/>
            <a:ext cx="326" cy="470"/>
          </p:xfrm>
          <a:graphic>
            <a:graphicData uri="http://schemas.openxmlformats.org/presentationml/2006/ole">
              <mc:AlternateContent xmlns:mc="http://schemas.openxmlformats.org/markup-compatibility/2006">
                <mc:Choice xmlns:v="urn:schemas-microsoft-com:vml" Requires="v">
                  <p:oleObj spid="_x0000_s49253" name="Equation" r:id="rId12" imgW="104812" imgH="162000" progId="Equation.3">
                    <p:embed/>
                  </p:oleObj>
                </mc:Choice>
                <mc:Fallback>
                  <p:oleObj name="Equation" r:id="rId12" imgW="104812" imgH="162000"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6" y="2028"/>
                          <a:ext cx="326" cy="47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762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67" name="Object 17"/>
            <p:cNvGraphicFramePr>
              <a:graphicFrameLocks noChangeAspect="1"/>
            </p:cNvGraphicFramePr>
            <p:nvPr/>
          </p:nvGraphicFramePr>
          <p:xfrm>
            <a:off x="704" y="2182"/>
            <a:ext cx="284" cy="384"/>
          </p:xfrm>
          <a:graphic>
            <a:graphicData uri="http://schemas.openxmlformats.org/presentationml/2006/ole">
              <mc:AlternateContent xmlns:mc="http://schemas.openxmlformats.org/markup-compatibility/2006">
                <mc:Choice xmlns:v="urn:schemas-microsoft-com:vml" Requires="v">
                  <p:oleObj spid="_x0000_s49254" name="Equation" r:id="rId14" imgW="133446" imgH="180900" progId="Equation.3">
                    <p:embed/>
                  </p:oleObj>
                </mc:Choice>
                <mc:Fallback>
                  <p:oleObj name="Equation" r:id="rId14" imgW="133446" imgH="180900" progId="Equation.3">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4" y="2182"/>
                          <a:ext cx="284" cy="384"/>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762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68" name="Line 18"/>
            <p:cNvSpPr>
              <a:spLocks noChangeShapeType="1"/>
            </p:cNvSpPr>
            <p:nvPr/>
          </p:nvSpPr>
          <p:spPr bwMode="auto">
            <a:xfrm flipH="1">
              <a:off x="960" y="2208"/>
              <a:ext cx="288" cy="288"/>
            </a:xfrm>
            <a:prstGeom prst="line">
              <a:avLst/>
            </a:prstGeom>
            <a:noFill/>
            <a:ln w="381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wipe(left)">
                                      <p:cBhvr>
                                        <p:cTn id="7" dur="500"/>
                                        <p:tgtEl>
                                          <p:spTgt spid="655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5544"/>
                                        </p:tgtEl>
                                        <p:attrNameLst>
                                          <p:attrName>style.visibility</p:attrName>
                                        </p:attrNameLst>
                                      </p:cBhvr>
                                      <p:to>
                                        <p:strVal val="visible"/>
                                      </p:to>
                                    </p:set>
                                    <p:animEffect transition="in" filter="wipe(left)">
                                      <p:cBhvr>
                                        <p:cTn id="12" dur="500"/>
                                        <p:tgtEl>
                                          <p:spTgt spid="655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5548"/>
                                        </p:tgtEl>
                                        <p:attrNameLst>
                                          <p:attrName>style.visibility</p:attrName>
                                        </p:attrNameLst>
                                      </p:cBhvr>
                                      <p:to>
                                        <p:strVal val="visible"/>
                                      </p:to>
                                    </p:set>
                                    <p:animEffect transition="in" filter="wipe(up)">
                                      <p:cBhvr>
                                        <p:cTn id="17" dur="500"/>
                                        <p:tgtEl>
                                          <p:spTgt spid="655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5547"/>
                                        </p:tgtEl>
                                        <p:attrNameLst>
                                          <p:attrName>style.visibility</p:attrName>
                                        </p:attrNameLst>
                                      </p:cBhvr>
                                      <p:to>
                                        <p:strVal val="visible"/>
                                      </p:to>
                                    </p:set>
                                    <p:animEffect transition="in" filter="wipe(left)">
                                      <p:cBhvr>
                                        <p:cTn id="22" dur="500"/>
                                        <p:tgtEl>
                                          <p:spTgt spid="655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5540"/>
                                        </p:tgtEl>
                                        <p:attrNameLst>
                                          <p:attrName>style.visibility</p:attrName>
                                        </p:attrNameLst>
                                      </p:cBhvr>
                                      <p:to>
                                        <p:strVal val="visible"/>
                                      </p:to>
                                    </p:set>
                                    <p:animEffect transition="in" filter="wipe(left)">
                                      <p:cBhvr>
                                        <p:cTn id="27" dur="500"/>
                                        <p:tgtEl>
                                          <p:spTgt spid="655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5546">
                                            <p:txEl>
                                              <p:pRg st="0" end="0"/>
                                            </p:txEl>
                                          </p:spTgt>
                                        </p:tgtEl>
                                        <p:attrNameLst>
                                          <p:attrName>style.visibility</p:attrName>
                                        </p:attrNameLst>
                                      </p:cBhvr>
                                      <p:to>
                                        <p:strVal val="visible"/>
                                      </p:to>
                                    </p:set>
                                    <p:animEffect transition="in" filter="wipe(left)">
                                      <p:cBhvr>
                                        <p:cTn id="32" dur="500"/>
                                        <p:tgtEl>
                                          <p:spTgt spid="65546">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5545"/>
                                        </p:tgtEl>
                                        <p:attrNameLst>
                                          <p:attrName>style.visibility</p:attrName>
                                        </p:attrNameLst>
                                      </p:cBhvr>
                                      <p:to>
                                        <p:strVal val="visible"/>
                                      </p:to>
                                    </p:set>
                                    <p:animEffect transition="in" filter="wipe(left)">
                                      <p:cBhvr>
                                        <p:cTn id="37" dur="500"/>
                                        <p:tgtEl>
                                          <p:spTgt spid="6554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5541"/>
                                        </p:tgtEl>
                                        <p:attrNameLst>
                                          <p:attrName>style.visibility</p:attrName>
                                        </p:attrNameLst>
                                      </p:cBhvr>
                                      <p:to>
                                        <p:strVal val="visible"/>
                                      </p:to>
                                    </p:set>
                                    <p:animEffect transition="in" filter="wipe(left)">
                                      <p:cBhvr>
                                        <p:cTn id="42" dur="500"/>
                                        <p:tgtEl>
                                          <p:spTgt spid="65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utoUpdateAnimBg="0"/>
      <p:bldP spid="65540" grpId="0" autoUpdateAnimBg="0"/>
      <p:bldP spid="65546"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37"/>
          <p:cNvSpPr>
            <a:spLocks noChangeArrowheads="1"/>
          </p:cNvSpPr>
          <p:nvPr/>
        </p:nvSpPr>
        <p:spPr bwMode="auto">
          <a:xfrm>
            <a:off x="2424113" y="1557338"/>
            <a:ext cx="716280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专题</a:t>
            </a:r>
            <a:endParaRPr lang="en-US" altLang="zh-CN" sz="6600">
              <a:solidFill>
                <a:srgbClr val="9900CC"/>
              </a:solidFill>
              <a:latin typeface="隶书" panose="02010509060101010101" pitchFamily="49" charset="-122"/>
              <a:ea typeface="隶书" panose="02010509060101010101" pitchFamily="49" charset="-122"/>
            </a:endParaRPr>
          </a:p>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位移电流  </a:t>
            </a:r>
            <a:endParaRPr lang="en-US" altLang="zh-CN" sz="6600">
              <a:solidFill>
                <a:srgbClr val="9900CC"/>
              </a:solidFill>
              <a:latin typeface="隶书" panose="02010509060101010101" pitchFamily="49" charset="-122"/>
              <a:ea typeface="隶书" panose="02010509060101010101" pitchFamily="49" charset="-122"/>
            </a:endParaRPr>
          </a:p>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麦克斯韦电磁理论</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27709" y="116632"/>
            <a:ext cx="6629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a:lnSpc>
                <a:spcPct val="110000"/>
              </a:lnSpc>
              <a:spcBef>
                <a:spcPct val="20000"/>
              </a:spcBef>
            </a:pPr>
            <a:r>
              <a:rPr lang="zh-CN" altLang="en-US" dirty="0"/>
              <a:t>五、电磁波的能量密度、能流密度矢量：</a:t>
            </a:r>
            <a:endParaRPr lang="zh-CN" altLang="en-US" b="0" dirty="0"/>
          </a:p>
        </p:txBody>
      </p:sp>
      <p:graphicFrame>
        <p:nvGraphicFramePr>
          <p:cNvPr id="66563" name="Object 3"/>
          <p:cNvGraphicFramePr>
            <a:graphicFrameLocks noChangeAspect="1"/>
          </p:cNvGraphicFramePr>
          <p:nvPr>
            <p:extLst>
              <p:ext uri="{D42A27DB-BD31-4B8C-83A1-F6EECF244321}">
                <p14:modId xmlns:p14="http://schemas.microsoft.com/office/powerpoint/2010/main" val="2039177847"/>
              </p:ext>
            </p:extLst>
          </p:nvPr>
        </p:nvGraphicFramePr>
        <p:xfrm>
          <a:off x="2207568" y="1700808"/>
          <a:ext cx="6351588" cy="839788"/>
        </p:xfrm>
        <a:graphic>
          <a:graphicData uri="http://schemas.openxmlformats.org/presentationml/2006/ole">
            <mc:AlternateContent xmlns:mc="http://schemas.openxmlformats.org/markup-compatibility/2006">
              <mc:Choice xmlns:v="urn:schemas-microsoft-com:vml" Requires="v">
                <p:oleObj spid="_x0000_s50252" name="Equation" r:id="rId3" imgW="2984500" imgH="393700" progId="Equation.3">
                  <p:embed/>
                </p:oleObj>
              </mc:Choice>
              <mc:Fallback>
                <p:oleObj name="Equation" r:id="rId3" imgW="2984500" imgH="393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7568" y="1700808"/>
                        <a:ext cx="6351588" cy="83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64" name="Object 4"/>
          <p:cNvGraphicFramePr>
            <a:graphicFrameLocks noChangeAspect="1"/>
          </p:cNvGraphicFramePr>
          <p:nvPr>
            <p:extLst>
              <p:ext uri="{D42A27DB-BD31-4B8C-83A1-F6EECF244321}">
                <p14:modId xmlns:p14="http://schemas.microsoft.com/office/powerpoint/2010/main" val="3980320312"/>
              </p:ext>
            </p:extLst>
          </p:nvPr>
        </p:nvGraphicFramePr>
        <p:xfrm>
          <a:off x="2495600" y="2708920"/>
          <a:ext cx="1935163" cy="523875"/>
        </p:xfrm>
        <a:graphic>
          <a:graphicData uri="http://schemas.openxmlformats.org/presentationml/2006/ole">
            <mc:AlternateContent xmlns:mc="http://schemas.openxmlformats.org/markup-compatibility/2006">
              <mc:Choice xmlns:v="urn:schemas-microsoft-com:vml" Requires="v">
                <p:oleObj spid="_x0000_s50253" name="Equation" r:id="rId5" imgW="875920" imgH="253890" progId="Equation.3">
                  <p:embed/>
                </p:oleObj>
              </mc:Choice>
              <mc:Fallback>
                <p:oleObj name="Equation" r:id="rId5" imgW="875920" imgH="25389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5600" y="2708920"/>
                        <a:ext cx="1935163"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65" name="Rectangle 5"/>
          <p:cNvSpPr>
            <a:spLocks noChangeArrowheads="1"/>
          </p:cNvSpPr>
          <p:nvPr/>
        </p:nvSpPr>
        <p:spPr bwMode="auto">
          <a:xfrm>
            <a:off x="263352" y="980728"/>
            <a:ext cx="2174875"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90000"/>
              </a:lnSpc>
              <a:spcBef>
                <a:spcPct val="20000"/>
              </a:spcBef>
            </a:pPr>
            <a:r>
              <a:rPr lang="en-US" altLang="zh-CN" dirty="0"/>
              <a:t>1</a:t>
            </a:r>
            <a:r>
              <a:rPr lang="zh-CN" altLang="en-US" dirty="0"/>
              <a:t>、</a:t>
            </a:r>
            <a:r>
              <a:rPr lang="zh-CN" altLang="en-US" dirty="0">
                <a:solidFill>
                  <a:srgbClr val="0000FF"/>
                </a:solidFill>
              </a:rPr>
              <a:t>能量密度：</a:t>
            </a:r>
          </a:p>
        </p:txBody>
      </p:sp>
      <p:sp>
        <p:nvSpPr>
          <p:cNvPr id="66566" name="Text Box 6"/>
          <p:cNvSpPr txBox="1">
            <a:spLocks noChangeArrowheads="1"/>
          </p:cNvSpPr>
          <p:nvPr/>
        </p:nvSpPr>
        <p:spPr bwMode="auto">
          <a:xfrm>
            <a:off x="2639616" y="980728"/>
            <a:ext cx="678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空间某点某时刻电磁场能量密度为：</a:t>
            </a:r>
          </a:p>
        </p:txBody>
      </p:sp>
      <p:graphicFrame>
        <p:nvGraphicFramePr>
          <p:cNvPr id="66567" name="Object 7"/>
          <p:cNvGraphicFramePr>
            <a:graphicFrameLocks noChangeAspect="1"/>
          </p:cNvGraphicFramePr>
          <p:nvPr>
            <p:extLst>
              <p:ext uri="{D42A27DB-BD31-4B8C-83A1-F6EECF244321}">
                <p14:modId xmlns:p14="http://schemas.microsoft.com/office/powerpoint/2010/main" val="3742138238"/>
              </p:ext>
            </p:extLst>
          </p:nvPr>
        </p:nvGraphicFramePr>
        <p:xfrm>
          <a:off x="4871864" y="2708920"/>
          <a:ext cx="3073400" cy="628650"/>
        </p:xfrm>
        <a:graphic>
          <a:graphicData uri="http://schemas.openxmlformats.org/presentationml/2006/ole">
            <mc:AlternateContent xmlns:mc="http://schemas.openxmlformats.org/markup-compatibility/2006">
              <mc:Choice xmlns:v="urn:schemas-microsoft-com:vml" Requires="v">
                <p:oleObj spid="_x0000_s50254" name="Equation" r:id="rId7" imgW="952087" imgH="228501" progId="Equation.3">
                  <p:embed/>
                </p:oleObj>
              </mc:Choice>
              <mc:Fallback>
                <p:oleObj name="Equation" r:id="rId7" imgW="952087" imgH="228501"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1864" y="2708920"/>
                        <a:ext cx="3073400" cy="628650"/>
                      </a:xfrm>
                      <a:prstGeom prst="rect">
                        <a:avLst/>
                      </a:prstGeom>
                      <a:solidFill>
                        <a:srgbClr val="FFFF99"/>
                      </a:solidFill>
                      <a:ln w="381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8" name="Rectangle 8"/>
          <p:cNvSpPr>
            <a:spLocks noChangeArrowheads="1"/>
          </p:cNvSpPr>
          <p:nvPr/>
        </p:nvSpPr>
        <p:spPr bwMode="auto">
          <a:xfrm>
            <a:off x="335360" y="3717032"/>
            <a:ext cx="11665296"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20000"/>
              </a:spcBef>
            </a:pPr>
            <a:r>
              <a:rPr lang="en-US" altLang="zh-CN" dirty="0"/>
              <a:t>2</a:t>
            </a:r>
            <a:r>
              <a:rPr lang="zh-CN" altLang="en-US" dirty="0"/>
              <a:t>、</a:t>
            </a:r>
            <a:r>
              <a:rPr lang="zh-CN" altLang="en-US" dirty="0">
                <a:solidFill>
                  <a:srgbClr val="0000FF"/>
                </a:solidFill>
              </a:rPr>
              <a:t>能流密度：单位时间通过垂直传播方向单位面积的</a:t>
            </a:r>
            <a:r>
              <a:rPr lang="zh-CN" altLang="en-US" dirty="0" smtClean="0">
                <a:solidFill>
                  <a:srgbClr val="0000FF"/>
                </a:solidFill>
              </a:rPr>
              <a:t>能量叫</a:t>
            </a:r>
            <a:r>
              <a:rPr lang="zh-CN" altLang="en-US" dirty="0">
                <a:solidFill>
                  <a:srgbClr val="0000FF"/>
                </a:solidFill>
              </a:rPr>
              <a:t>电磁波的能流密度</a:t>
            </a:r>
            <a:r>
              <a:rPr lang="en-US" altLang="zh-CN" dirty="0">
                <a:solidFill>
                  <a:srgbClr val="0000FF"/>
                </a:solidFill>
              </a:rPr>
              <a:t>( </a:t>
            </a:r>
            <a:r>
              <a:rPr lang="zh-CN" altLang="en-US" dirty="0">
                <a:solidFill>
                  <a:srgbClr val="0000FF"/>
                </a:solidFill>
              </a:rPr>
              <a:t>电磁波的强度 </a:t>
            </a:r>
            <a:r>
              <a:rPr lang="en-US" altLang="zh-CN" dirty="0">
                <a:solidFill>
                  <a:srgbClr val="0000FF"/>
                </a:solidFill>
              </a:rPr>
              <a:t>)</a:t>
            </a:r>
            <a:r>
              <a:rPr lang="zh-CN" altLang="en-US" dirty="0">
                <a:solidFill>
                  <a:srgbClr val="0000FF"/>
                </a:solidFill>
              </a:rPr>
              <a:t>。</a:t>
            </a:r>
            <a:endParaRPr lang="zh-CN" altLang="en-US" b="0" dirty="0">
              <a:solidFill>
                <a:srgbClr val="0000FF"/>
              </a:solidFill>
            </a:endParaRPr>
          </a:p>
        </p:txBody>
      </p:sp>
      <p:graphicFrame>
        <p:nvGraphicFramePr>
          <p:cNvPr id="66569" name="Object 9"/>
          <p:cNvGraphicFramePr>
            <a:graphicFrameLocks noChangeAspect="1"/>
          </p:cNvGraphicFramePr>
          <p:nvPr>
            <p:extLst>
              <p:ext uri="{D42A27DB-BD31-4B8C-83A1-F6EECF244321}">
                <p14:modId xmlns:p14="http://schemas.microsoft.com/office/powerpoint/2010/main" val="2312750228"/>
              </p:ext>
            </p:extLst>
          </p:nvPr>
        </p:nvGraphicFramePr>
        <p:xfrm>
          <a:off x="2567608" y="4869160"/>
          <a:ext cx="4248150" cy="1135063"/>
        </p:xfrm>
        <a:graphic>
          <a:graphicData uri="http://schemas.openxmlformats.org/presentationml/2006/ole">
            <mc:AlternateContent xmlns:mc="http://schemas.openxmlformats.org/markup-compatibility/2006">
              <mc:Choice xmlns:v="urn:schemas-microsoft-com:vml" Requires="v">
                <p:oleObj spid="_x0000_s50255" name="Equation" r:id="rId9" imgW="1803400" imgH="482600" progId="Equation.3">
                  <p:embed/>
                </p:oleObj>
              </mc:Choice>
              <mc:Fallback>
                <p:oleObj name="Equation" r:id="rId9" imgW="1803400" imgH="4826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67608" y="4869160"/>
                        <a:ext cx="4248150"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70" name="Object 10"/>
          <p:cNvGraphicFramePr>
            <a:graphicFrameLocks noChangeAspect="1"/>
          </p:cNvGraphicFramePr>
          <p:nvPr>
            <p:extLst>
              <p:ext uri="{D42A27DB-BD31-4B8C-83A1-F6EECF244321}">
                <p14:modId xmlns:p14="http://schemas.microsoft.com/office/powerpoint/2010/main" val="1270284829"/>
              </p:ext>
            </p:extLst>
          </p:nvPr>
        </p:nvGraphicFramePr>
        <p:xfrm>
          <a:off x="6960096" y="5157192"/>
          <a:ext cx="2146300" cy="477838"/>
        </p:xfrm>
        <a:graphic>
          <a:graphicData uri="http://schemas.openxmlformats.org/presentationml/2006/ole">
            <mc:AlternateContent xmlns:mc="http://schemas.openxmlformats.org/markup-compatibility/2006">
              <mc:Choice xmlns:v="urn:schemas-microsoft-com:vml" Requires="v">
                <p:oleObj spid="_x0000_s50256" name="Equation" r:id="rId11" imgW="748975" imgH="203112" progId="Equation.3">
                  <p:embed/>
                </p:oleObj>
              </mc:Choice>
              <mc:Fallback>
                <p:oleObj name="Equation" r:id="rId11" imgW="748975" imgH="203112"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60096" y="5157192"/>
                        <a:ext cx="2146300" cy="4778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65"/>
                                        </p:tgtEl>
                                        <p:attrNameLst>
                                          <p:attrName>style.visibility</p:attrName>
                                        </p:attrNameLst>
                                      </p:cBhvr>
                                      <p:to>
                                        <p:strVal val="visible"/>
                                      </p:to>
                                    </p:set>
                                    <p:animEffect transition="in" filter="wipe(left)">
                                      <p:cBhvr>
                                        <p:cTn id="7" dur="500"/>
                                        <p:tgtEl>
                                          <p:spTgt spid="665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566"/>
                                        </p:tgtEl>
                                        <p:attrNameLst>
                                          <p:attrName>style.visibility</p:attrName>
                                        </p:attrNameLst>
                                      </p:cBhvr>
                                      <p:to>
                                        <p:strVal val="visible"/>
                                      </p:to>
                                    </p:set>
                                    <p:animEffect transition="in" filter="wipe(left)">
                                      <p:cBhvr>
                                        <p:cTn id="12" dur="500"/>
                                        <p:tgtEl>
                                          <p:spTgt spid="665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6563"/>
                                        </p:tgtEl>
                                        <p:attrNameLst>
                                          <p:attrName>style.visibility</p:attrName>
                                        </p:attrNameLst>
                                      </p:cBhvr>
                                      <p:to>
                                        <p:strVal val="visible"/>
                                      </p:to>
                                    </p:set>
                                    <p:animEffect transition="in" filter="wipe(left)">
                                      <p:cBhvr>
                                        <p:cTn id="17" dur="500"/>
                                        <p:tgtEl>
                                          <p:spTgt spid="665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6564"/>
                                        </p:tgtEl>
                                        <p:attrNameLst>
                                          <p:attrName>style.visibility</p:attrName>
                                        </p:attrNameLst>
                                      </p:cBhvr>
                                      <p:to>
                                        <p:strVal val="visible"/>
                                      </p:to>
                                    </p:set>
                                    <p:animEffect transition="in" filter="wipe(left)">
                                      <p:cBhvr>
                                        <p:cTn id="22" dur="500"/>
                                        <p:tgtEl>
                                          <p:spTgt spid="665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6567"/>
                                        </p:tgtEl>
                                        <p:attrNameLst>
                                          <p:attrName>style.visibility</p:attrName>
                                        </p:attrNameLst>
                                      </p:cBhvr>
                                      <p:to>
                                        <p:strVal val="visible"/>
                                      </p:to>
                                    </p:set>
                                    <p:animEffect transition="in" filter="wipe(left)">
                                      <p:cBhvr>
                                        <p:cTn id="27" dur="500"/>
                                        <p:tgtEl>
                                          <p:spTgt spid="665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6568"/>
                                        </p:tgtEl>
                                        <p:attrNameLst>
                                          <p:attrName>style.visibility</p:attrName>
                                        </p:attrNameLst>
                                      </p:cBhvr>
                                      <p:to>
                                        <p:strVal val="visible"/>
                                      </p:to>
                                    </p:set>
                                    <p:animEffect transition="in" filter="wipe(left)">
                                      <p:cBhvr>
                                        <p:cTn id="32" dur="500"/>
                                        <p:tgtEl>
                                          <p:spTgt spid="6656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6569"/>
                                        </p:tgtEl>
                                        <p:attrNameLst>
                                          <p:attrName>style.visibility</p:attrName>
                                        </p:attrNameLst>
                                      </p:cBhvr>
                                      <p:to>
                                        <p:strVal val="visible"/>
                                      </p:to>
                                    </p:set>
                                    <p:animEffect transition="in" filter="wipe(left)">
                                      <p:cBhvr>
                                        <p:cTn id="37" dur="500"/>
                                        <p:tgtEl>
                                          <p:spTgt spid="6656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6570"/>
                                        </p:tgtEl>
                                        <p:attrNameLst>
                                          <p:attrName>style.visibility</p:attrName>
                                        </p:attrNameLst>
                                      </p:cBhvr>
                                      <p:to>
                                        <p:strVal val="visible"/>
                                      </p:to>
                                    </p:set>
                                    <p:animEffect transition="in" filter="wipe(left)">
                                      <p:cBhvr>
                                        <p:cTn id="42" dur="500"/>
                                        <p:tgtEl>
                                          <p:spTgt spid="66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autoUpdateAnimBg="0"/>
      <p:bldP spid="66566" grpId="0" autoUpdateAnimBg="0"/>
      <p:bldP spid="6656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6" name="Object 2"/>
          <p:cNvGraphicFramePr>
            <a:graphicFrameLocks noChangeAspect="1"/>
          </p:cNvGraphicFramePr>
          <p:nvPr/>
        </p:nvGraphicFramePr>
        <p:xfrm>
          <a:off x="2743200" y="2895600"/>
          <a:ext cx="3886200" cy="720725"/>
        </p:xfrm>
        <a:graphic>
          <a:graphicData uri="http://schemas.openxmlformats.org/presentationml/2006/ole">
            <mc:AlternateContent xmlns:mc="http://schemas.openxmlformats.org/markup-compatibility/2006">
              <mc:Choice xmlns:v="urn:schemas-microsoft-com:vml" Requires="v">
                <p:oleObj spid="_x0000_s51279" name="Equation" r:id="rId3" imgW="961943" imgH="180900" progId="Equation.3">
                  <p:embed/>
                </p:oleObj>
              </mc:Choice>
              <mc:Fallback>
                <p:oleObj name="Equation" r:id="rId3" imgW="961943" imgH="180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895600"/>
                        <a:ext cx="3886200" cy="720725"/>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7587" name="Group 3"/>
          <p:cNvGrpSpPr>
            <a:grpSpLocks/>
          </p:cNvGrpSpPr>
          <p:nvPr/>
        </p:nvGrpSpPr>
        <p:grpSpPr bwMode="auto">
          <a:xfrm>
            <a:off x="7543800" y="3048000"/>
            <a:ext cx="1905000" cy="1600200"/>
            <a:chOff x="4080" y="432"/>
            <a:chExt cx="1385" cy="1296"/>
          </a:xfrm>
        </p:grpSpPr>
        <p:sp>
          <p:nvSpPr>
            <p:cNvPr id="51208" name="Line 4"/>
            <p:cNvSpPr>
              <a:spLocks noChangeShapeType="1"/>
            </p:cNvSpPr>
            <p:nvPr/>
          </p:nvSpPr>
          <p:spPr bwMode="auto">
            <a:xfrm flipH="1">
              <a:off x="4080" y="1152"/>
              <a:ext cx="336" cy="336"/>
            </a:xfrm>
            <a:prstGeom prst="line">
              <a:avLst/>
            </a:prstGeom>
            <a:noFill/>
            <a:ln w="3810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9" name="Line 5"/>
            <p:cNvSpPr>
              <a:spLocks noChangeShapeType="1"/>
            </p:cNvSpPr>
            <p:nvPr/>
          </p:nvSpPr>
          <p:spPr bwMode="auto">
            <a:xfrm>
              <a:off x="4416" y="1152"/>
              <a:ext cx="816" cy="0"/>
            </a:xfrm>
            <a:prstGeom prst="line">
              <a:avLst/>
            </a:prstGeom>
            <a:noFill/>
            <a:ln w="3810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0" name="Line 6"/>
            <p:cNvSpPr>
              <a:spLocks noChangeShapeType="1"/>
            </p:cNvSpPr>
            <p:nvPr/>
          </p:nvSpPr>
          <p:spPr bwMode="auto">
            <a:xfrm flipV="1">
              <a:off x="4416" y="528"/>
              <a:ext cx="0" cy="624"/>
            </a:xfrm>
            <a:prstGeom prst="line">
              <a:avLst/>
            </a:prstGeom>
            <a:noFill/>
            <a:ln w="3810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1211" name="Object 7"/>
            <p:cNvGraphicFramePr>
              <a:graphicFrameLocks noChangeAspect="1"/>
            </p:cNvGraphicFramePr>
            <p:nvPr/>
          </p:nvGraphicFramePr>
          <p:xfrm>
            <a:off x="4464" y="432"/>
            <a:ext cx="247" cy="288"/>
          </p:xfrm>
          <a:graphic>
            <a:graphicData uri="http://schemas.openxmlformats.org/presentationml/2006/ole">
              <mc:AlternateContent xmlns:mc="http://schemas.openxmlformats.org/markup-compatibility/2006">
                <mc:Choice xmlns:v="urn:schemas-microsoft-com:vml" Requires="v">
                  <p:oleObj spid="_x0000_s51280" name="公式" r:id="rId5" imgW="164957" imgH="190335" progId="Equation.3">
                    <p:embed/>
                  </p:oleObj>
                </mc:Choice>
                <mc:Fallback>
                  <p:oleObj name="公式" r:id="rId5" imgW="164957" imgH="190335"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 y="432"/>
                          <a:ext cx="247" cy="288"/>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2" name="Object 8"/>
            <p:cNvGraphicFramePr>
              <a:graphicFrameLocks noChangeAspect="1"/>
            </p:cNvGraphicFramePr>
            <p:nvPr/>
          </p:nvGraphicFramePr>
          <p:xfrm>
            <a:off x="4176" y="1440"/>
            <a:ext cx="267" cy="288"/>
          </p:xfrm>
          <a:graphic>
            <a:graphicData uri="http://schemas.openxmlformats.org/presentationml/2006/ole">
              <mc:AlternateContent xmlns:mc="http://schemas.openxmlformats.org/markup-compatibility/2006">
                <mc:Choice xmlns:v="urn:schemas-microsoft-com:vml" Requires="v">
                  <p:oleObj spid="_x0000_s51281" name="公式" r:id="rId7" imgW="177646" imgH="190335" progId="Equation.3">
                    <p:embed/>
                  </p:oleObj>
                </mc:Choice>
                <mc:Fallback>
                  <p:oleObj name="公式" r:id="rId7" imgW="177646" imgH="190335"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6" y="1440"/>
                          <a:ext cx="267" cy="288"/>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3" name="Object 9"/>
            <p:cNvGraphicFramePr>
              <a:graphicFrameLocks noChangeAspect="1"/>
            </p:cNvGraphicFramePr>
            <p:nvPr/>
          </p:nvGraphicFramePr>
          <p:xfrm>
            <a:off x="5232" y="960"/>
            <a:ext cx="233" cy="336"/>
          </p:xfrm>
          <a:graphic>
            <a:graphicData uri="http://schemas.openxmlformats.org/presentationml/2006/ole">
              <mc:AlternateContent xmlns:mc="http://schemas.openxmlformats.org/markup-compatibility/2006">
                <mc:Choice xmlns:v="urn:schemas-microsoft-com:vml" Requires="v">
                  <p:oleObj spid="_x0000_s51282" name="公式" r:id="rId9" imgW="139639" imgH="203112" progId="Equation.3">
                    <p:embed/>
                  </p:oleObj>
                </mc:Choice>
                <mc:Fallback>
                  <p:oleObj name="公式" r:id="rId9" imgW="139639" imgH="203112"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32" y="960"/>
                          <a:ext cx="233" cy="336"/>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7594" name="Text Box 10"/>
          <p:cNvSpPr txBox="1">
            <a:spLocks noChangeArrowheads="1"/>
          </p:cNvSpPr>
          <p:nvPr/>
        </p:nvSpPr>
        <p:spPr bwMode="auto">
          <a:xfrm>
            <a:off x="2057400" y="990600"/>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定义</a:t>
            </a:r>
            <a:r>
              <a:rPr lang="zh-CN" altLang="en-US">
                <a:solidFill>
                  <a:srgbClr val="0000FF"/>
                </a:solidFill>
              </a:rPr>
              <a:t>能流密度矢量（玻印亭矢量）：</a:t>
            </a:r>
          </a:p>
        </p:txBody>
      </p:sp>
      <p:sp>
        <p:nvSpPr>
          <p:cNvPr id="67595" name="Text Box 11"/>
          <p:cNvSpPr txBox="1">
            <a:spLocks noChangeArrowheads="1"/>
          </p:cNvSpPr>
          <p:nvPr/>
        </p:nvSpPr>
        <p:spPr bwMode="auto">
          <a:xfrm>
            <a:off x="2209800" y="1981200"/>
            <a:ext cx="7918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大小为能流密度，其方向为能量传播方向即波速方向。</a:t>
            </a:r>
          </a:p>
        </p:txBody>
      </p:sp>
      <p:graphicFrame>
        <p:nvGraphicFramePr>
          <p:cNvPr id="67596" name="Object 12"/>
          <p:cNvGraphicFramePr>
            <a:graphicFrameLocks noChangeAspect="1"/>
          </p:cNvGraphicFramePr>
          <p:nvPr/>
        </p:nvGraphicFramePr>
        <p:xfrm>
          <a:off x="7162800" y="838200"/>
          <a:ext cx="914400" cy="693738"/>
        </p:xfrm>
        <a:graphic>
          <a:graphicData uri="http://schemas.openxmlformats.org/presentationml/2006/ole">
            <mc:AlternateContent xmlns:mc="http://schemas.openxmlformats.org/markup-compatibility/2006">
              <mc:Choice xmlns:v="urn:schemas-microsoft-com:vml" Requires="v">
                <p:oleObj spid="_x0000_s51283" name="Equation" r:id="rId11" imgW="139639" imgH="203112" progId="Equation.3">
                  <p:embed/>
                </p:oleObj>
              </mc:Choice>
              <mc:Fallback>
                <p:oleObj name="Equation" r:id="rId11" imgW="139639" imgH="203112"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62800" y="838200"/>
                        <a:ext cx="914400"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94"/>
                                        </p:tgtEl>
                                        <p:attrNameLst>
                                          <p:attrName>style.visibility</p:attrName>
                                        </p:attrNameLst>
                                      </p:cBhvr>
                                      <p:to>
                                        <p:strVal val="visible"/>
                                      </p:to>
                                    </p:set>
                                    <p:animEffect transition="in" filter="wipe(left)">
                                      <p:cBhvr>
                                        <p:cTn id="7" dur="500"/>
                                        <p:tgtEl>
                                          <p:spTgt spid="675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7596"/>
                                        </p:tgtEl>
                                        <p:attrNameLst>
                                          <p:attrName>style.visibility</p:attrName>
                                        </p:attrNameLst>
                                      </p:cBhvr>
                                      <p:to>
                                        <p:strVal val="visible"/>
                                      </p:to>
                                    </p:set>
                                    <p:animEffect transition="in" filter="wipe(left)">
                                      <p:cBhvr>
                                        <p:cTn id="12" dur="500"/>
                                        <p:tgtEl>
                                          <p:spTgt spid="675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595"/>
                                        </p:tgtEl>
                                        <p:attrNameLst>
                                          <p:attrName>style.visibility</p:attrName>
                                        </p:attrNameLst>
                                      </p:cBhvr>
                                      <p:to>
                                        <p:strVal val="visible"/>
                                      </p:to>
                                    </p:set>
                                    <p:animEffect transition="in" filter="wipe(left)">
                                      <p:cBhvr>
                                        <p:cTn id="17" dur="500"/>
                                        <p:tgtEl>
                                          <p:spTgt spid="675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7586"/>
                                        </p:tgtEl>
                                        <p:attrNameLst>
                                          <p:attrName>style.visibility</p:attrName>
                                        </p:attrNameLst>
                                      </p:cBhvr>
                                      <p:to>
                                        <p:strVal val="visible"/>
                                      </p:to>
                                    </p:set>
                                    <p:animEffect transition="in" filter="wipe(left)">
                                      <p:cBhvr>
                                        <p:cTn id="22" dur="500"/>
                                        <p:tgtEl>
                                          <p:spTgt spid="675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7587"/>
                                        </p:tgtEl>
                                        <p:attrNameLst>
                                          <p:attrName>style.visibility</p:attrName>
                                        </p:attrNameLst>
                                      </p:cBhvr>
                                      <p:to>
                                        <p:strVal val="visible"/>
                                      </p:to>
                                    </p:set>
                                    <p:animEffect transition="in" filter="wipe(left)">
                                      <p:cBhvr>
                                        <p:cTn id="27" dur="500"/>
                                        <p:tgtEl>
                                          <p:spTgt spid="67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4" grpId="0" autoUpdateAnimBg="0"/>
      <p:bldP spid="67595"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4648200" y="76200"/>
            <a:ext cx="2590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3200" u="sng">
                <a:solidFill>
                  <a:srgbClr val="FF33CC"/>
                </a:solidFill>
                <a:effectLst>
                  <a:outerShdw blurRad="38100" dist="38100" dir="2700000" algn="tl">
                    <a:srgbClr val="C0C0C0"/>
                  </a:outerShdw>
                </a:effectLst>
              </a:rPr>
              <a:t>小   结</a:t>
            </a:r>
          </a:p>
        </p:txBody>
      </p:sp>
      <p:sp>
        <p:nvSpPr>
          <p:cNvPr id="68611" name="Text Box 3"/>
          <p:cNvSpPr txBox="1">
            <a:spLocks noChangeArrowheads="1"/>
          </p:cNvSpPr>
          <p:nvPr/>
        </p:nvSpPr>
        <p:spPr bwMode="auto">
          <a:xfrm>
            <a:off x="1600200" y="8382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一、位移电流</a:t>
            </a:r>
            <a:r>
              <a:rPr lang="en-US" altLang="zh-CN"/>
              <a:t>:</a:t>
            </a:r>
          </a:p>
        </p:txBody>
      </p:sp>
      <p:graphicFrame>
        <p:nvGraphicFramePr>
          <p:cNvPr id="68612" name="Object 4"/>
          <p:cNvGraphicFramePr>
            <a:graphicFrameLocks noChangeAspect="1"/>
          </p:cNvGraphicFramePr>
          <p:nvPr/>
        </p:nvGraphicFramePr>
        <p:xfrm>
          <a:off x="2895600" y="1435100"/>
          <a:ext cx="3082925" cy="828675"/>
        </p:xfrm>
        <a:graphic>
          <a:graphicData uri="http://schemas.openxmlformats.org/presentationml/2006/ole">
            <mc:AlternateContent xmlns:mc="http://schemas.openxmlformats.org/markup-compatibility/2006">
              <mc:Choice xmlns:v="urn:schemas-microsoft-com:vml" Requires="v">
                <p:oleObj spid="_x0000_s52272" name="Equation" r:id="rId3" imgW="1511300" imgH="406400" progId="Equation.3">
                  <p:embed/>
                </p:oleObj>
              </mc:Choice>
              <mc:Fallback>
                <p:oleObj name="Equation" r:id="rId3" imgW="1511300" imgH="406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435100"/>
                        <a:ext cx="3082925" cy="828675"/>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3" name="Object 5"/>
          <p:cNvGraphicFramePr>
            <a:graphicFrameLocks noChangeAspect="1"/>
          </p:cNvGraphicFramePr>
          <p:nvPr/>
        </p:nvGraphicFramePr>
        <p:xfrm>
          <a:off x="6477000" y="1435100"/>
          <a:ext cx="1828800" cy="850900"/>
        </p:xfrm>
        <a:graphic>
          <a:graphicData uri="http://schemas.openxmlformats.org/presentationml/2006/ole">
            <mc:AlternateContent xmlns:mc="http://schemas.openxmlformats.org/markup-compatibility/2006">
              <mc:Choice xmlns:v="urn:schemas-microsoft-com:vml" Requires="v">
                <p:oleObj spid="_x0000_s52273" name="Equation" r:id="rId5" imgW="571252" imgH="406224" progId="Equation.3">
                  <p:embed/>
                </p:oleObj>
              </mc:Choice>
              <mc:Fallback>
                <p:oleObj name="Equation" r:id="rId5" imgW="571252" imgH="406224"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1435100"/>
                        <a:ext cx="1828800" cy="850900"/>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4" name="Text Box 6"/>
          <p:cNvSpPr txBox="1">
            <a:spLocks noChangeArrowheads="1"/>
          </p:cNvSpPr>
          <p:nvPr/>
        </p:nvSpPr>
        <p:spPr bwMode="auto">
          <a:xfrm>
            <a:off x="2743200" y="2514600"/>
            <a:ext cx="640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FF0000"/>
                </a:solidFill>
              </a:rPr>
              <a:t>注意：</a:t>
            </a:r>
            <a:r>
              <a:rPr lang="zh-CN" altLang="en-US"/>
              <a:t>位移电流与传导电流的异同。</a:t>
            </a:r>
          </a:p>
        </p:txBody>
      </p:sp>
      <p:sp>
        <p:nvSpPr>
          <p:cNvPr id="68615" name="Text Box 7"/>
          <p:cNvSpPr txBox="1">
            <a:spLocks noChangeArrowheads="1"/>
          </p:cNvSpPr>
          <p:nvPr/>
        </p:nvSpPr>
        <p:spPr bwMode="auto">
          <a:xfrm>
            <a:off x="1752600" y="3048000"/>
            <a:ext cx="391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二、麦克斯韦方程组：</a:t>
            </a:r>
          </a:p>
        </p:txBody>
      </p:sp>
      <p:graphicFrame>
        <p:nvGraphicFramePr>
          <p:cNvPr id="68616" name="Object 8"/>
          <p:cNvGraphicFramePr>
            <a:graphicFrameLocks noChangeAspect="1"/>
          </p:cNvGraphicFramePr>
          <p:nvPr/>
        </p:nvGraphicFramePr>
        <p:xfrm>
          <a:off x="3733800" y="3708400"/>
          <a:ext cx="4495800" cy="2692400"/>
        </p:xfrm>
        <a:graphic>
          <a:graphicData uri="http://schemas.openxmlformats.org/presentationml/2006/ole">
            <mc:AlternateContent xmlns:mc="http://schemas.openxmlformats.org/markup-compatibility/2006">
              <mc:Choice xmlns:v="urn:schemas-microsoft-com:vml" Requires="v">
                <p:oleObj spid="_x0000_s52274" name="Equation" r:id="rId7" imgW="1800166" imgH="1324080" progId="Equation.3">
                  <p:embed/>
                </p:oleObj>
              </mc:Choice>
              <mc:Fallback>
                <p:oleObj name="Equation" r:id="rId7" imgW="1800166" imgH="13240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3708400"/>
                        <a:ext cx="4495800" cy="2692400"/>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wipe(left)">
                                      <p:cBhvr>
                                        <p:cTn id="7" dur="500"/>
                                        <p:tgtEl>
                                          <p:spTgt spid="68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611"/>
                                        </p:tgtEl>
                                        <p:attrNameLst>
                                          <p:attrName>style.visibility</p:attrName>
                                        </p:attrNameLst>
                                      </p:cBhvr>
                                      <p:to>
                                        <p:strVal val="visible"/>
                                      </p:to>
                                    </p:set>
                                    <p:animEffect transition="in" filter="wipe(left)">
                                      <p:cBhvr>
                                        <p:cTn id="12" dur="500"/>
                                        <p:tgtEl>
                                          <p:spTgt spid="686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8612"/>
                                        </p:tgtEl>
                                        <p:attrNameLst>
                                          <p:attrName>style.visibility</p:attrName>
                                        </p:attrNameLst>
                                      </p:cBhvr>
                                      <p:to>
                                        <p:strVal val="visible"/>
                                      </p:to>
                                    </p:set>
                                    <p:animEffect transition="in" filter="wipe(left)">
                                      <p:cBhvr>
                                        <p:cTn id="17" dur="500"/>
                                        <p:tgtEl>
                                          <p:spTgt spid="686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8613"/>
                                        </p:tgtEl>
                                        <p:attrNameLst>
                                          <p:attrName>style.visibility</p:attrName>
                                        </p:attrNameLst>
                                      </p:cBhvr>
                                      <p:to>
                                        <p:strVal val="visible"/>
                                      </p:to>
                                    </p:set>
                                    <p:animEffect transition="in" filter="wipe(left)">
                                      <p:cBhvr>
                                        <p:cTn id="22" dur="500"/>
                                        <p:tgtEl>
                                          <p:spTgt spid="686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8614"/>
                                        </p:tgtEl>
                                        <p:attrNameLst>
                                          <p:attrName>style.visibility</p:attrName>
                                        </p:attrNameLst>
                                      </p:cBhvr>
                                      <p:to>
                                        <p:strVal val="visible"/>
                                      </p:to>
                                    </p:set>
                                    <p:animEffect transition="in" filter="wipe(left)">
                                      <p:cBhvr>
                                        <p:cTn id="27" dur="500"/>
                                        <p:tgtEl>
                                          <p:spTgt spid="686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8615"/>
                                        </p:tgtEl>
                                        <p:attrNameLst>
                                          <p:attrName>style.visibility</p:attrName>
                                        </p:attrNameLst>
                                      </p:cBhvr>
                                      <p:to>
                                        <p:strVal val="visible"/>
                                      </p:to>
                                    </p:set>
                                    <p:animEffect transition="in" filter="wipe(left)">
                                      <p:cBhvr>
                                        <p:cTn id="32" dur="500"/>
                                        <p:tgtEl>
                                          <p:spTgt spid="686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8616"/>
                                        </p:tgtEl>
                                        <p:attrNameLst>
                                          <p:attrName>style.visibility</p:attrName>
                                        </p:attrNameLst>
                                      </p:cBhvr>
                                      <p:to>
                                        <p:strVal val="visible"/>
                                      </p:to>
                                    </p:set>
                                    <p:animEffect transition="in" filter="wipe(left)">
                                      <p:cBhvr>
                                        <p:cTn id="37" dur="500"/>
                                        <p:tgtEl>
                                          <p:spTgt spid="68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utoUpdateAnimBg="0"/>
      <p:bldP spid="68611" grpId="0" autoUpdateAnimBg="0"/>
      <p:bldP spid="68614" grpId="0" autoUpdateAnimBg="0"/>
      <p:bldP spid="68615"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1828800" y="81915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三、平面电磁波的性质</a:t>
            </a:r>
            <a:r>
              <a:rPr lang="en-US" altLang="zh-CN"/>
              <a:t>:</a:t>
            </a:r>
          </a:p>
        </p:txBody>
      </p:sp>
      <p:sp>
        <p:nvSpPr>
          <p:cNvPr id="69635" name="Text Box 3"/>
          <p:cNvSpPr txBox="1">
            <a:spLocks noChangeArrowheads="1"/>
          </p:cNvSpPr>
          <p:nvPr/>
        </p:nvSpPr>
        <p:spPr bwMode="auto">
          <a:xfrm>
            <a:off x="2209800" y="1352550"/>
            <a:ext cx="67818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1</a:t>
            </a:r>
            <a:r>
              <a:rPr lang="zh-CN" altLang="en-US"/>
              <a:t>、横波性</a:t>
            </a:r>
            <a:r>
              <a:rPr lang="en-US" altLang="zh-CN"/>
              <a:t>.                              2</a:t>
            </a:r>
            <a:r>
              <a:rPr lang="zh-CN" altLang="en-US"/>
              <a:t>、偏振性</a:t>
            </a:r>
            <a:r>
              <a:rPr lang="en-US" altLang="zh-CN"/>
              <a:t>.   </a:t>
            </a:r>
          </a:p>
          <a:p>
            <a:pPr eaLnBrk="1" hangingPunct="1">
              <a:spcBef>
                <a:spcPct val="50000"/>
              </a:spcBef>
            </a:pPr>
            <a:r>
              <a:rPr lang="en-US" altLang="zh-CN"/>
              <a:t>3</a:t>
            </a:r>
            <a:r>
              <a:rPr lang="zh-CN" altLang="en-US"/>
              <a:t>、</a:t>
            </a:r>
            <a:r>
              <a:rPr lang="en-US" altLang="zh-CN" i="1"/>
              <a:t>E = vB</a:t>
            </a:r>
            <a:r>
              <a:rPr lang="zh-CN" altLang="en-US"/>
              <a:t>、同频、同相</a:t>
            </a:r>
            <a:r>
              <a:rPr lang="en-US" altLang="zh-CN"/>
              <a:t>.  </a:t>
            </a:r>
          </a:p>
        </p:txBody>
      </p:sp>
      <p:graphicFrame>
        <p:nvGraphicFramePr>
          <p:cNvPr id="69636" name="Object 4"/>
          <p:cNvGraphicFramePr>
            <a:graphicFrameLocks noChangeAspect="1"/>
          </p:cNvGraphicFramePr>
          <p:nvPr/>
        </p:nvGraphicFramePr>
        <p:xfrm>
          <a:off x="5951538" y="1885950"/>
          <a:ext cx="2125662" cy="519113"/>
        </p:xfrm>
        <a:graphic>
          <a:graphicData uri="http://schemas.openxmlformats.org/presentationml/2006/ole">
            <mc:AlternateContent xmlns:mc="http://schemas.openxmlformats.org/markup-compatibility/2006">
              <mc:Choice xmlns:v="urn:schemas-microsoft-com:vml" Requires="v">
                <p:oleObj spid="_x0000_s53324" name="Equation" r:id="rId3" imgW="1079032" imgH="266584" progId="Equation.3">
                  <p:embed/>
                </p:oleObj>
              </mc:Choice>
              <mc:Fallback>
                <p:oleObj name="Equation" r:id="rId3" imgW="1079032" imgH="26658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1538" y="1885950"/>
                        <a:ext cx="2125662"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7" name="Text Box 5"/>
          <p:cNvSpPr txBox="1">
            <a:spLocks noChangeArrowheads="1"/>
          </p:cNvSpPr>
          <p:nvPr/>
        </p:nvSpPr>
        <p:spPr bwMode="auto">
          <a:xfrm>
            <a:off x="1828800" y="2647950"/>
            <a:ext cx="381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四、</a:t>
            </a:r>
            <a:r>
              <a:rPr lang="en-US" altLang="zh-CN"/>
              <a:t>LC</a:t>
            </a:r>
            <a:r>
              <a:rPr lang="zh-CN" altLang="en-US"/>
              <a:t>振荡回路的公式</a:t>
            </a:r>
            <a:r>
              <a:rPr lang="en-US" altLang="zh-CN"/>
              <a:t>:</a:t>
            </a:r>
          </a:p>
        </p:txBody>
      </p:sp>
      <p:graphicFrame>
        <p:nvGraphicFramePr>
          <p:cNvPr id="69638" name="Object 6"/>
          <p:cNvGraphicFramePr>
            <a:graphicFrameLocks noChangeAspect="1"/>
          </p:cNvGraphicFramePr>
          <p:nvPr/>
        </p:nvGraphicFramePr>
        <p:xfrm>
          <a:off x="3276600" y="3389313"/>
          <a:ext cx="1905000" cy="554037"/>
        </p:xfrm>
        <a:graphic>
          <a:graphicData uri="http://schemas.openxmlformats.org/presentationml/2006/ole">
            <mc:AlternateContent xmlns:mc="http://schemas.openxmlformats.org/markup-compatibility/2006">
              <mc:Choice xmlns:v="urn:schemas-microsoft-com:vml" Requires="v">
                <p:oleObj spid="_x0000_s53325" name="公式" r:id="rId5" imgW="787400" imgH="228600" progId="Equation.3">
                  <p:embed/>
                </p:oleObj>
              </mc:Choice>
              <mc:Fallback>
                <p:oleObj name="公式" r:id="rId5" imgW="7874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389313"/>
                        <a:ext cx="1905000" cy="554037"/>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9" name="Object 7"/>
          <p:cNvGraphicFramePr>
            <a:graphicFrameLocks noChangeAspect="1"/>
          </p:cNvGraphicFramePr>
          <p:nvPr/>
        </p:nvGraphicFramePr>
        <p:xfrm>
          <a:off x="5892800" y="3244850"/>
          <a:ext cx="1624013" cy="850900"/>
        </p:xfrm>
        <a:graphic>
          <a:graphicData uri="http://schemas.openxmlformats.org/presentationml/2006/ole">
            <mc:AlternateContent xmlns:mc="http://schemas.openxmlformats.org/markup-compatibility/2006">
              <mc:Choice xmlns:v="urn:schemas-microsoft-com:vml" Requires="v">
                <p:oleObj spid="_x0000_s53326" name="Equation" r:id="rId7" imgW="800100" imgH="419100" progId="Equation.3">
                  <p:embed/>
                </p:oleObj>
              </mc:Choice>
              <mc:Fallback>
                <p:oleObj name="Equation" r:id="rId7" imgW="800100" imgH="4191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92800" y="3244850"/>
                        <a:ext cx="1624013" cy="850900"/>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40" name="Rectangle 8"/>
          <p:cNvSpPr>
            <a:spLocks noChangeArrowheads="1"/>
          </p:cNvSpPr>
          <p:nvPr/>
        </p:nvSpPr>
        <p:spPr bwMode="auto">
          <a:xfrm>
            <a:off x="1828800" y="4248150"/>
            <a:ext cx="580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a:t>五、电磁波的能量密度、能流密度矢量：</a:t>
            </a:r>
          </a:p>
        </p:txBody>
      </p:sp>
      <p:graphicFrame>
        <p:nvGraphicFramePr>
          <p:cNvPr id="69641" name="Object 9"/>
          <p:cNvGraphicFramePr>
            <a:graphicFrameLocks noChangeAspect="1"/>
          </p:cNvGraphicFramePr>
          <p:nvPr/>
        </p:nvGraphicFramePr>
        <p:xfrm>
          <a:off x="4419600" y="4933950"/>
          <a:ext cx="2590800" cy="530225"/>
        </p:xfrm>
        <a:graphic>
          <a:graphicData uri="http://schemas.openxmlformats.org/presentationml/2006/ole">
            <mc:AlternateContent xmlns:mc="http://schemas.openxmlformats.org/markup-compatibility/2006">
              <mc:Choice xmlns:v="urn:schemas-microsoft-com:vml" Requires="v">
                <p:oleObj spid="_x0000_s53327" name="Equation" r:id="rId9" imgW="952087" imgH="228501" progId="Equation.3">
                  <p:embed/>
                </p:oleObj>
              </mc:Choice>
              <mc:Fallback>
                <p:oleObj name="Equation" r:id="rId9" imgW="952087" imgH="228501"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9600" y="4933950"/>
                        <a:ext cx="2590800" cy="530225"/>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42" name="Object 10"/>
          <p:cNvGraphicFramePr>
            <a:graphicFrameLocks noChangeAspect="1"/>
          </p:cNvGraphicFramePr>
          <p:nvPr/>
        </p:nvGraphicFramePr>
        <p:xfrm>
          <a:off x="3962400" y="5703888"/>
          <a:ext cx="3657600" cy="677862"/>
        </p:xfrm>
        <a:graphic>
          <a:graphicData uri="http://schemas.openxmlformats.org/presentationml/2006/ole">
            <mc:AlternateContent xmlns:mc="http://schemas.openxmlformats.org/markup-compatibility/2006">
              <mc:Choice xmlns:v="urn:schemas-microsoft-com:vml" Requires="v">
                <p:oleObj spid="_x0000_s53328" name="Equation" r:id="rId11" imgW="961943" imgH="180900" progId="Equation.3">
                  <p:embed/>
                </p:oleObj>
              </mc:Choice>
              <mc:Fallback>
                <p:oleObj name="Equation" r:id="rId11" imgW="961943" imgH="1809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2400" y="5703888"/>
                        <a:ext cx="3657600" cy="677862"/>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4"/>
                                        </p:tgtEl>
                                        <p:attrNameLst>
                                          <p:attrName>style.visibility</p:attrName>
                                        </p:attrNameLst>
                                      </p:cBhvr>
                                      <p:to>
                                        <p:strVal val="visible"/>
                                      </p:to>
                                    </p:set>
                                    <p:animEffect transition="in" filter="wipe(left)">
                                      <p:cBhvr>
                                        <p:cTn id="7" dur="500"/>
                                        <p:tgtEl>
                                          <p:spTgt spid="69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35"/>
                                        </p:tgtEl>
                                        <p:attrNameLst>
                                          <p:attrName>style.visibility</p:attrName>
                                        </p:attrNameLst>
                                      </p:cBhvr>
                                      <p:to>
                                        <p:strVal val="visible"/>
                                      </p:to>
                                    </p:set>
                                    <p:animEffect transition="in" filter="wipe(left)">
                                      <p:cBhvr>
                                        <p:cTn id="12" dur="500"/>
                                        <p:tgtEl>
                                          <p:spTgt spid="696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9636"/>
                                        </p:tgtEl>
                                        <p:attrNameLst>
                                          <p:attrName>style.visibility</p:attrName>
                                        </p:attrNameLst>
                                      </p:cBhvr>
                                      <p:to>
                                        <p:strVal val="visible"/>
                                      </p:to>
                                    </p:set>
                                    <p:animEffect transition="in" filter="wipe(left)">
                                      <p:cBhvr>
                                        <p:cTn id="17" dur="500"/>
                                        <p:tgtEl>
                                          <p:spTgt spid="696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637"/>
                                        </p:tgtEl>
                                        <p:attrNameLst>
                                          <p:attrName>style.visibility</p:attrName>
                                        </p:attrNameLst>
                                      </p:cBhvr>
                                      <p:to>
                                        <p:strVal val="visible"/>
                                      </p:to>
                                    </p:set>
                                    <p:animEffect transition="in" filter="wipe(left)">
                                      <p:cBhvr>
                                        <p:cTn id="22" dur="500"/>
                                        <p:tgtEl>
                                          <p:spTgt spid="696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9638"/>
                                        </p:tgtEl>
                                        <p:attrNameLst>
                                          <p:attrName>style.visibility</p:attrName>
                                        </p:attrNameLst>
                                      </p:cBhvr>
                                      <p:to>
                                        <p:strVal val="visible"/>
                                      </p:to>
                                    </p:set>
                                    <p:animEffect transition="in" filter="wipe(left)">
                                      <p:cBhvr>
                                        <p:cTn id="27" dur="500"/>
                                        <p:tgtEl>
                                          <p:spTgt spid="696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9639"/>
                                        </p:tgtEl>
                                        <p:attrNameLst>
                                          <p:attrName>style.visibility</p:attrName>
                                        </p:attrNameLst>
                                      </p:cBhvr>
                                      <p:to>
                                        <p:strVal val="visible"/>
                                      </p:to>
                                    </p:set>
                                    <p:animEffect transition="in" filter="wipe(left)">
                                      <p:cBhvr>
                                        <p:cTn id="32" dur="500"/>
                                        <p:tgtEl>
                                          <p:spTgt spid="696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9640">
                                            <p:txEl>
                                              <p:pRg st="0" end="0"/>
                                            </p:txEl>
                                          </p:spTgt>
                                        </p:tgtEl>
                                        <p:attrNameLst>
                                          <p:attrName>style.visibility</p:attrName>
                                        </p:attrNameLst>
                                      </p:cBhvr>
                                      <p:to>
                                        <p:strVal val="visible"/>
                                      </p:to>
                                    </p:set>
                                    <p:animEffect transition="in" filter="wipe(left)">
                                      <p:cBhvr>
                                        <p:cTn id="37" dur="500"/>
                                        <p:tgtEl>
                                          <p:spTgt spid="69640">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9641"/>
                                        </p:tgtEl>
                                        <p:attrNameLst>
                                          <p:attrName>style.visibility</p:attrName>
                                        </p:attrNameLst>
                                      </p:cBhvr>
                                      <p:to>
                                        <p:strVal val="visible"/>
                                      </p:to>
                                    </p:set>
                                    <p:animEffect transition="in" filter="wipe(left)">
                                      <p:cBhvr>
                                        <p:cTn id="42" dur="500"/>
                                        <p:tgtEl>
                                          <p:spTgt spid="6964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9642"/>
                                        </p:tgtEl>
                                        <p:attrNameLst>
                                          <p:attrName>style.visibility</p:attrName>
                                        </p:attrNameLst>
                                      </p:cBhvr>
                                      <p:to>
                                        <p:strVal val="visible"/>
                                      </p:to>
                                    </p:set>
                                    <p:animEffect transition="in" filter="wipe(left)">
                                      <p:cBhvr>
                                        <p:cTn id="47" dur="500"/>
                                        <p:tgtEl>
                                          <p:spTgt spid="69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autoUpdateAnimBg="0"/>
      <p:bldP spid="69635" grpId="0" autoUpdateAnimBg="0"/>
      <p:bldP spid="69637" grpId="0" autoUpdateAnimBg="0"/>
      <p:bldP spid="69640"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1752600" y="677863"/>
            <a:ext cx="8305800" cy="86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1</a:t>
            </a:r>
            <a:r>
              <a:rPr lang="zh-CN" altLang="en-US"/>
              <a:t>、平行板电容器</a:t>
            </a:r>
            <a:r>
              <a:rPr lang="en-US" altLang="zh-CN"/>
              <a:t>( </a:t>
            </a:r>
            <a:r>
              <a:rPr lang="zh-CN" altLang="en-US"/>
              <a:t>忽略边缘效应 </a:t>
            </a:r>
            <a:r>
              <a:rPr lang="en-US" altLang="zh-CN"/>
              <a:t>) </a:t>
            </a:r>
            <a:r>
              <a:rPr lang="zh-CN" altLang="en-US"/>
              <a:t>充电时，沿环路</a:t>
            </a:r>
            <a:r>
              <a:rPr lang="en-US" altLang="zh-CN"/>
              <a:t>L </a:t>
            </a:r>
            <a:r>
              <a:rPr lang="en-US" altLang="zh-CN" baseline="-25000"/>
              <a:t>1 </a:t>
            </a:r>
            <a:r>
              <a:rPr lang="zh-CN" altLang="en-US" baseline="-25000"/>
              <a:t>、</a:t>
            </a:r>
            <a:r>
              <a:rPr lang="en-US" altLang="zh-CN"/>
              <a:t>L </a:t>
            </a:r>
            <a:r>
              <a:rPr lang="en-US" altLang="zh-CN" baseline="-25000"/>
              <a:t>2 </a:t>
            </a:r>
            <a:r>
              <a:rPr lang="zh-CN" altLang="en-US"/>
              <a:t>磁</a:t>
            </a:r>
          </a:p>
          <a:p>
            <a:pPr eaLnBrk="1" hangingPunct="1">
              <a:lnSpc>
                <a:spcPct val="60000"/>
              </a:lnSpc>
              <a:spcBef>
                <a:spcPct val="50000"/>
              </a:spcBef>
            </a:pPr>
            <a:r>
              <a:rPr lang="zh-CN" altLang="en-US"/>
              <a:t>      场强度的环流中，必有</a:t>
            </a:r>
            <a:r>
              <a:rPr lang="en-US" altLang="zh-CN"/>
              <a:t>:</a:t>
            </a:r>
          </a:p>
        </p:txBody>
      </p:sp>
      <p:grpSp>
        <p:nvGrpSpPr>
          <p:cNvPr id="71683" name="Group 3"/>
          <p:cNvGrpSpPr>
            <a:grpSpLocks/>
          </p:cNvGrpSpPr>
          <p:nvPr/>
        </p:nvGrpSpPr>
        <p:grpSpPr bwMode="auto">
          <a:xfrm>
            <a:off x="6553200" y="1201738"/>
            <a:ext cx="3424238" cy="1706562"/>
            <a:chOff x="3312" y="1517"/>
            <a:chExt cx="2157" cy="1075"/>
          </a:xfrm>
        </p:grpSpPr>
        <p:sp>
          <p:nvSpPr>
            <p:cNvPr id="54285" name="Oval 4"/>
            <p:cNvSpPr>
              <a:spLocks noChangeArrowheads="1"/>
            </p:cNvSpPr>
            <p:nvPr/>
          </p:nvSpPr>
          <p:spPr bwMode="auto">
            <a:xfrm>
              <a:off x="3600" y="1584"/>
              <a:ext cx="288"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sp>
          <p:nvSpPr>
            <p:cNvPr id="54286" name="Oval 5"/>
            <p:cNvSpPr>
              <a:spLocks noChangeArrowheads="1"/>
            </p:cNvSpPr>
            <p:nvPr/>
          </p:nvSpPr>
          <p:spPr bwMode="auto">
            <a:xfrm>
              <a:off x="4608" y="1584"/>
              <a:ext cx="288"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sp>
          <p:nvSpPr>
            <p:cNvPr id="54287" name="Oval 6"/>
            <p:cNvSpPr>
              <a:spLocks noChangeArrowheads="1"/>
            </p:cNvSpPr>
            <p:nvPr/>
          </p:nvSpPr>
          <p:spPr bwMode="auto">
            <a:xfrm>
              <a:off x="4128" y="1728"/>
              <a:ext cx="96"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sp>
          <p:nvSpPr>
            <p:cNvPr id="54288" name="Line 7"/>
            <p:cNvSpPr>
              <a:spLocks noChangeShapeType="1"/>
            </p:cNvSpPr>
            <p:nvPr/>
          </p:nvSpPr>
          <p:spPr bwMode="auto">
            <a:xfrm>
              <a:off x="4128" y="177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9" name="Line 8"/>
            <p:cNvSpPr>
              <a:spLocks noChangeShapeType="1"/>
            </p:cNvSpPr>
            <p:nvPr/>
          </p:nvSpPr>
          <p:spPr bwMode="auto">
            <a:xfrm flipH="1">
              <a:off x="3312" y="187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0" name="Line 9"/>
            <p:cNvSpPr>
              <a:spLocks noChangeShapeType="1"/>
            </p:cNvSpPr>
            <p:nvPr/>
          </p:nvSpPr>
          <p:spPr bwMode="auto">
            <a:xfrm>
              <a:off x="3312" y="1872"/>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1" name="Line 10"/>
            <p:cNvSpPr>
              <a:spLocks noChangeShapeType="1"/>
            </p:cNvSpPr>
            <p:nvPr/>
          </p:nvSpPr>
          <p:spPr bwMode="auto">
            <a:xfrm>
              <a:off x="3312" y="2496"/>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2" name="Line 11"/>
            <p:cNvSpPr>
              <a:spLocks noChangeShapeType="1"/>
            </p:cNvSpPr>
            <p:nvPr/>
          </p:nvSpPr>
          <p:spPr bwMode="auto">
            <a:xfrm>
              <a:off x="4032" y="240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3" name="Line 12"/>
            <p:cNvSpPr>
              <a:spLocks noChangeShapeType="1"/>
            </p:cNvSpPr>
            <p:nvPr/>
          </p:nvSpPr>
          <p:spPr bwMode="auto">
            <a:xfrm>
              <a:off x="4080" y="244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4" name="Line 13"/>
            <p:cNvSpPr>
              <a:spLocks noChangeShapeType="1"/>
            </p:cNvSpPr>
            <p:nvPr/>
          </p:nvSpPr>
          <p:spPr bwMode="auto">
            <a:xfrm>
              <a:off x="4080" y="2496"/>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5" name="Line 14"/>
            <p:cNvSpPr>
              <a:spLocks noChangeShapeType="1"/>
            </p:cNvSpPr>
            <p:nvPr/>
          </p:nvSpPr>
          <p:spPr bwMode="auto">
            <a:xfrm flipV="1">
              <a:off x="5232" y="1872"/>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6" name="Line 15"/>
            <p:cNvSpPr>
              <a:spLocks noChangeShapeType="1"/>
            </p:cNvSpPr>
            <p:nvPr/>
          </p:nvSpPr>
          <p:spPr bwMode="auto">
            <a:xfrm>
              <a:off x="4752" y="1872"/>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7" name="Oval 16"/>
            <p:cNvSpPr>
              <a:spLocks noChangeArrowheads="1"/>
            </p:cNvSpPr>
            <p:nvPr/>
          </p:nvSpPr>
          <p:spPr bwMode="auto">
            <a:xfrm>
              <a:off x="5136" y="2064"/>
              <a:ext cx="192"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sp>
          <p:nvSpPr>
            <p:cNvPr id="54298" name="Line 17"/>
            <p:cNvSpPr>
              <a:spLocks noChangeShapeType="1"/>
            </p:cNvSpPr>
            <p:nvPr/>
          </p:nvSpPr>
          <p:spPr bwMode="auto">
            <a:xfrm flipH="1">
              <a:off x="5232" y="2160"/>
              <a:ext cx="9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4299" name="Object 18"/>
            <p:cNvGraphicFramePr>
              <a:graphicFrameLocks noChangeAspect="1"/>
            </p:cNvGraphicFramePr>
            <p:nvPr/>
          </p:nvGraphicFramePr>
          <p:xfrm>
            <a:off x="4128" y="1517"/>
            <a:ext cx="271" cy="355"/>
          </p:xfrm>
          <a:graphic>
            <a:graphicData uri="http://schemas.openxmlformats.org/presentationml/2006/ole">
              <mc:AlternateContent xmlns:mc="http://schemas.openxmlformats.org/markup-compatibility/2006">
                <mc:Choice xmlns:v="urn:schemas-microsoft-com:vml" Requires="v">
                  <p:oleObj spid="_x0000_s54405" name="公式" r:id="rId3" imgW="164885" imgH="215619" progId="Equation.3">
                    <p:embed/>
                  </p:oleObj>
                </mc:Choice>
                <mc:Fallback>
                  <p:oleObj name="公式" r:id="rId3" imgW="164885" imgH="215619"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8" y="1517"/>
                          <a:ext cx="271"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00" name="Object 19"/>
            <p:cNvGraphicFramePr>
              <a:graphicFrameLocks noChangeAspect="1"/>
            </p:cNvGraphicFramePr>
            <p:nvPr/>
          </p:nvGraphicFramePr>
          <p:xfrm>
            <a:off x="5232" y="2208"/>
            <a:ext cx="237" cy="288"/>
          </p:xfrm>
          <a:graphic>
            <a:graphicData uri="http://schemas.openxmlformats.org/presentationml/2006/ole">
              <mc:AlternateContent xmlns:mc="http://schemas.openxmlformats.org/markup-compatibility/2006">
                <mc:Choice xmlns:v="urn:schemas-microsoft-com:vml" Requires="v">
                  <p:oleObj spid="_x0000_s54406" name="公式" r:id="rId5" imgW="177569" imgH="215619" progId="Equation.3">
                    <p:embed/>
                  </p:oleObj>
                </mc:Choice>
                <mc:Fallback>
                  <p:oleObj name="公式" r:id="rId5" imgW="177569" imgH="215619"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2" y="2208"/>
                          <a:ext cx="23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1700" name="Object 20"/>
          <p:cNvGraphicFramePr>
            <a:graphicFrameLocks noChangeAspect="1"/>
          </p:cNvGraphicFramePr>
          <p:nvPr/>
        </p:nvGraphicFramePr>
        <p:xfrm>
          <a:off x="2563813" y="1612900"/>
          <a:ext cx="2874962" cy="693738"/>
        </p:xfrm>
        <a:graphic>
          <a:graphicData uri="http://schemas.openxmlformats.org/presentationml/2006/ole">
            <mc:AlternateContent xmlns:mc="http://schemas.openxmlformats.org/markup-compatibility/2006">
              <mc:Choice xmlns:v="urn:schemas-microsoft-com:vml" Requires="v">
                <p:oleObj spid="_x0000_s54407" name="Equation" r:id="rId7" imgW="1358900" imgH="330200" progId="Equation.3">
                  <p:embed/>
                </p:oleObj>
              </mc:Choice>
              <mc:Fallback>
                <p:oleObj name="Equation" r:id="rId7" imgW="1358900" imgH="330200"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63813" y="1612900"/>
                        <a:ext cx="2874962"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01" name="Object 21"/>
          <p:cNvGraphicFramePr>
            <a:graphicFrameLocks noChangeAspect="1"/>
          </p:cNvGraphicFramePr>
          <p:nvPr/>
        </p:nvGraphicFramePr>
        <p:xfrm>
          <a:off x="2535238" y="2298700"/>
          <a:ext cx="2874962" cy="693738"/>
        </p:xfrm>
        <a:graphic>
          <a:graphicData uri="http://schemas.openxmlformats.org/presentationml/2006/ole">
            <mc:AlternateContent xmlns:mc="http://schemas.openxmlformats.org/markup-compatibility/2006">
              <mc:Choice xmlns:v="urn:schemas-microsoft-com:vml" Requires="v">
                <p:oleObj spid="_x0000_s54408" name="Equation" r:id="rId9" imgW="1358900" imgH="330200" progId="Equation.3">
                  <p:embed/>
                </p:oleObj>
              </mc:Choice>
              <mc:Fallback>
                <p:oleObj name="Equation" r:id="rId9" imgW="1358900" imgH="330200"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35238" y="2298700"/>
                        <a:ext cx="2874962"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02" name="Object 22"/>
          <p:cNvGraphicFramePr>
            <a:graphicFrameLocks noChangeAspect="1"/>
          </p:cNvGraphicFramePr>
          <p:nvPr/>
        </p:nvGraphicFramePr>
        <p:xfrm>
          <a:off x="2508250" y="2984500"/>
          <a:ext cx="2901950" cy="693738"/>
        </p:xfrm>
        <a:graphic>
          <a:graphicData uri="http://schemas.openxmlformats.org/presentationml/2006/ole">
            <mc:AlternateContent xmlns:mc="http://schemas.openxmlformats.org/markup-compatibility/2006">
              <mc:Choice xmlns:v="urn:schemas-microsoft-com:vml" Requires="v">
                <p:oleObj spid="_x0000_s54409" name="Equation" r:id="rId11" imgW="1371600" imgH="330200" progId="Equation.3">
                  <p:embed/>
                </p:oleObj>
              </mc:Choice>
              <mc:Fallback>
                <p:oleObj name="Equation" r:id="rId11" imgW="1371600" imgH="330200"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08250" y="2984500"/>
                        <a:ext cx="2901950"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03" name="Object 23"/>
          <p:cNvGraphicFramePr>
            <a:graphicFrameLocks noChangeAspect="1"/>
          </p:cNvGraphicFramePr>
          <p:nvPr/>
        </p:nvGraphicFramePr>
        <p:xfrm>
          <a:off x="5791200" y="2984500"/>
          <a:ext cx="2151063" cy="695325"/>
        </p:xfrm>
        <a:graphic>
          <a:graphicData uri="http://schemas.openxmlformats.org/presentationml/2006/ole">
            <mc:AlternateContent xmlns:mc="http://schemas.openxmlformats.org/markup-compatibility/2006">
              <mc:Choice xmlns:v="urn:schemas-microsoft-com:vml" Requires="v">
                <p:oleObj spid="_x0000_s54410" name="Equation" r:id="rId13" imgW="1016000" imgH="330200" progId="Equation.3">
                  <p:embed/>
                </p:oleObj>
              </mc:Choice>
              <mc:Fallback>
                <p:oleObj name="Equation" r:id="rId13" imgW="1016000" imgH="330200" progId="Equation.3">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91200" y="2984500"/>
                        <a:ext cx="2151063" cy="69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1704" name="Group 24"/>
          <p:cNvGrpSpPr>
            <a:grpSpLocks/>
          </p:cNvGrpSpPr>
          <p:nvPr/>
        </p:nvGrpSpPr>
        <p:grpSpPr bwMode="auto">
          <a:xfrm>
            <a:off x="2438400" y="3289300"/>
            <a:ext cx="685800" cy="381000"/>
            <a:chOff x="768" y="1968"/>
            <a:chExt cx="1152" cy="672"/>
          </a:xfrm>
        </p:grpSpPr>
        <p:sp>
          <p:nvSpPr>
            <p:cNvPr id="54283" name="Line 25"/>
            <p:cNvSpPr>
              <a:spLocks noChangeShapeType="1"/>
            </p:cNvSpPr>
            <p:nvPr/>
          </p:nvSpPr>
          <p:spPr bwMode="auto">
            <a:xfrm>
              <a:off x="768" y="2304"/>
              <a:ext cx="336" cy="33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4" name="Line 26"/>
            <p:cNvSpPr>
              <a:spLocks noChangeShapeType="1"/>
            </p:cNvSpPr>
            <p:nvPr/>
          </p:nvSpPr>
          <p:spPr bwMode="auto">
            <a:xfrm flipV="1">
              <a:off x="1104" y="1968"/>
              <a:ext cx="816" cy="67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71707" name="Object 27"/>
          <p:cNvGraphicFramePr>
            <a:graphicFrameLocks noChangeAspect="1"/>
          </p:cNvGraphicFramePr>
          <p:nvPr/>
        </p:nvGraphicFramePr>
        <p:xfrm>
          <a:off x="6248400" y="4051300"/>
          <a:ext cx="3200400" cy="2833688"/>
        </p:xfrm>
        <a:graphic>
          <a:graphicData uri="http://schemas.openxmlformats.org/presentationml/2006/ole">
            <mc:AlternateContent xmlns:mc="http://schemas.openxmlformats.org/markup-compatibility/2006">
              <mc:Choice xmlns:v="urn:schemas-microsoft-com:vml" Requires="v">
                <p:oleObj spid="_x0000_s54411" name="Image" r:id="rId15" imgW="9759266" imgH="8641017" progId="Photoshop.Image.4">
                  <p:embed/>
                </p:oleObj>
              </mc:Choice>
              <mc:Fallback>
                <p:oleObj name="Image" r:id="rId15" imgW="9759266" imgH="8641017" progId="Photoshop.Image.4">
                  <p:embed/>
                  <p:pic>
                    <p:nvPicPr>
                      <p:cNvPr id="0"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48400" y="4051300"/>
                        <a:ext cx="3200400" cy="283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08" name="Object 28"/>
          <p:cNvGraphicFramePr>
            <a:graphicFrameLocks noChangeAspect="1"/>
          </p:cNvGraphicFramePr>
          <p:nvPr/>
        </p:nvGraphicFramePr>
        <p:xfrm>
          <a:off x="2743200" y="4051300"/>
          <a:ext cx="3263900" cy="2819400"/>
        </p:xfrm>
        <a:graphic>
          <a:graphicData uri="http://schemas.openxmlformats.org/presentationml/2006/ole">
            <mc:AlternateContent xmlns:mc="http://schemas.openxmlformats.org/markup-compatibility/2006">
              <mc:Choice xmlns:v="urn:schemas-microsoft-com:vml" Requires="v">
                <p:oleObj spid="_x0000_s54412" name="Image" r:id="rId17" imgW="9886340" imgH="8221673" progId="Photoshop.Image.4">
                  <p:embed/>
                </p:oleObj>
              </mc:Choice>
              <mc:Fallback>
                <p:oleObj name="Image" r:id="rId17" imgW="9886340" imgH="8221673" progId="Photoshop.Image.4">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43200" y="4051300"/>
                        <a:ext cx="32639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2"/>
                                        </p:tgtEl>
                                        <p:attrNameLst>
                                          <p:attrName>style.visibility</p:attrName>
                                        </p:attrNameLst>
                                      </p:cBhvr>
                                      <p:to>
                                        <p:strVal val="visible"/>
                                      </p:to>
                                    </p:set>
                                    <p:animEffect transition="in" filter="wipe(left)">
                                      <p:cBhvr>
                                        <p:cTn id="7" dur="500"/>
                                        <p:tgtEl>
                                          <p:spTgt spid="716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1683"/>
                                        </p:tgtEl>
                                        <p:attrNameLst>
                                          <p:attrName>style.visibility</p:attrName>
                                        </p:attrNameLst>
                                      </p:cBhvr>
                                      <p:to>
                                        <p:strVal val="visible"/>
                                      </p:to>
                                    </p:set>
                                    <p:animEffect transition="in" filter="wipe(left)">
                                      <p:cBhvr>
                                        <p:cTn id="12" dur="500"/>
                                        <p:tgtEl>
                                          <p:spTgt spid="716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1700"/>
                                        </p:tgtEl>
                                        <p:attrNameLst>
                                          <p:attrName>style.visibility</p:attrName>
                                        </p:attrNameLst>
                                      </p:cBhvr>
                                      <p:to>
                                        <p:strVal val="visible"/>
                                      </p:to>
                                    </p:set>
                                    <p:animEffect transition="in" filter="wipe(left)">
                                      <p:cBhvr>
                                        <p:cTn id="17" dur="500"/>
                                        <p:tgtEl>
                                          <p:spTgt spid="717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1701"/>
                                        </p:tgtEl>
                                        <p:attrNameLst>
                                          <p:attrName>style.visibility</p:attrName>
                                        </p:attrNameLst>
                                      </p:cBhvr>
                                      <p:to>
                                        <p:strVal val="visible"/>
                                      </p:to>
                                    </p:set>
                                    <p:animEffect transition="in" filter="wipe(left)">
                                      <p:cBhvr>
                                        <p:cTn id="22" dur="500"/>
                                        <p:tgtEl>
                                          <p:spTgt spid="717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1702"/>
                                        </p:tgtEl>
                                        <p:attrNameLst>
                                          <p:attrName>style.visibility</p:attrName>
                                        </p:attrNameLst>
                                      </p:cBhvr>
                                      <p:to>
                                        <p:strVal val="visible"/>
                                      </p:to>
                                    </p:set>
                                    <p:animEffect transition="in" filter="wipe(left)">
                                      <p:cBhvr>
                                        <p:cTn id="27" dur="500"/>
                                        <p:tgtEl>
                                          <p:spTgt spid="717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1703"/>
                                        </p:tgtEl>
                                        <p:attrNameLst>
                                          <p:attrName>style.visibility</p:attrName>
                                        </p:attrNameLst>
                                      </p:cBhvr>
                                      <p:to>
                                        <p:strVal val="visible"/>
                                      </p:to>
                                    </p:set>
                                    <p:animEffect transition="in" filter="wipe(left)">
                                      <p:cBhvr>
                                        <p:cTn id="32" dur="500"/>
                                        <p:tgtEl>
                                          <p:spTgt spid="717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1704"/>
                                        </p:tgtEl>
                                        <p:attrNameLst>
                                          <p:attrName>style.visibility</p:attrName>
                                        </p:attrNameLst>
                                      </p:cBhvr>
                                      <p:to>
                                        <p:strVal val="visible"/>
                                      </p:to>
                                    </p:set>
                                    <p:animEffect transition="in" filter="wipe(left)">
                                      <p:cBhvr>
                                        <p:cTn id="37" dur="500"/>
                                        <p:tgtEl>
                                          <p:spTgt spid="7170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71708"/>
                                        </p:tgtEl>
                                        <p:attrNameLst>
                                          <p:attrName>style.visibility</p:attrName>
                                        </p:attrNameLst>
                                      </p:cBhvr>
                                      <p:to>
                                        <p:strVal val="visible"/>
                                      </p:to>
                                    </p:set>
                                    <p:animEffect transition="in" filter="wipe(left)">
                                      <p:cBhvr>
                                        <p:cTn id="42" dur="500"/>
                                        <p:tgtEl>
                                          <p:spTgt spid="7170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1707"/>
                                        </p:tgtEl>
                                        <p:attrNameLst>
                                          <p:attrName>style.visibility</p:attrName>
                                        </p:attrNameLst>
                                      </p:cBhvr>
                                      <p:to>
                                        <p:strVal val="visible"/>
                                      </p:to>
                                    </p:set>
                                    <p:animEffect transition="in" filter="wipe(left)">
                                      <p:cBhvr>
                                        <p:cTn id="47" dur="500"/>
                                        <p:tgtEl>
                                          <p:spTgt spid="71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1981200" y="866775"/>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2</a:t>
            </a:r>
            <a:r>
              <a:rPr lang="zh-CN" altLang="en-US"/>
              <a:t>、对位移电流</a:t>
            </a:r>
            <a:r>
              <a:rPr lang="en-US" altLang="zh-CN"/>
              <a:t>,</a:t>
            </a:r>
            <a:r>
              <a:rPr lang="zh-CN" altLang="en-US"/>
              <a:t>有下数四种说法，请指出哪一种说法正确</a:t>
            </a:r>
            <a:r>
              <a:rPr lang="en-US" altLang="zh-CN"/>
              <a:t>?</a:t>
            </a:r>
          </a:p>
        </p:txBody>
      </p:sp>
      <p:grpSp>
        <p:nvGrpSpPr>
          <p:cNvPr id="72707" name="Group 3"/>
          <p:cNvGrpSpPr>
            <a:grpSpLocks/>
          </p:cNvGrpSpPr>
          <p:nvPr/>
        </p:nvGrpSpPr>
        <p:grpSpPr bwMode="auto">
          <a:xfrm>
            <a:off x="2438400" y="1552575"/>
            <a:ext cx="762000" cy="381000"/>
            <a:chOff x="768" y="1968"/>
            <a:chExt cx="1152" cy="672"/>
          </a:xfrm>
        </p:grpSpPr>
        <p:sp>
          <p:nvSpPr>
            <p:cNvPr id="55301" name="Line 4"/>
            <p:cNvSpPr>
              <a:spLocks noChangeShapeType="1"/>
            </p:cNvSpPr>
            <p:nvPr/>
          </p:nvSpPr>
          <p:spPr bwMode="auto">
            <a:xfrm>
              <a:off x="768" y="2304"/>
              <a:ext cx="336" cy="33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2" name="Line 5"/>
            <p:cNvSpPr>
              <a:spLocks noChangeShapeType="1"/>
            </p:cNvSpPr>
            <p:nvPr/>
          </p:nvSpPr>
          <p:spPr bwMode="auto">
            <a:xfrm flipV="1">
              <a:off x="1104" y="1968"/>
              <a:ext cx="816" cy="67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2710" name="Rectangle 6"/>
          <p:cNvSpPr>
            <a:spLocks noChangeArrowheads="1"/>
          </p:cNvSpPr>
          <p:nvPr/>
        </p:nvSpPr>
        <p:spPr bwMode="auto">
          <a:xfrm>
            <a:off x="2514600" y="1400175"/>
            <a:ext cx="701040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A )  </a:t>
            </a:r>
            <a:r>
              <a:rPr lang="zh-CN" altLang="en-US"/>
              <a:t>位移电流是由变化的电场产生的。</a:t>
            </a:r>
          </a:p>
          <a:p>
            <a:pPr eaLnBrk="1" hangingPunct="1">
              <a:spcBef>
                <a:spcPct val="50000"/>
              </a:spcBef>
            </a:pPr>
            <a:r>
              <a:rPr lang="en-US" altLang="zh-CN"/>
              <a:t>B )  </a:t>
            </a:r>
            <a:r>
              <a:rPr lang="zh-CN" altLang="en-US"/>
              <a:t>位移电流是由线性变化的磁场产生的。</a:t>
            </a:r>
          </a:p>
          <a:p>
            <a:pPr eaLnBrk="1" hangingPunct="1">
              <a:spcBef>
                <a:spcPct val="50000"/>
              </a:spcBef>
            </a:pPr>
            <a:r>
              <a:rPr lang="en-US" altLang="zh-CN"/>
              <a:t>C )  </a:t>
            </a:r>
            <a:r>
              <a:rPr lang="zh-CN" altLang="en-US"/>
              <a:t>位移电流的热效应服从焦耳</a:t>
            </a:r>
            <a:r>
              <a:rPr lang="en-US" altLang="zh-CN"/>
              <a:t>---</a:t>
            </a:r>
            <a:r>
              <a:rPr lang="zh-CN" altLang="en-US"/>
              <a:t>楞次定律。</a:t>
            </a:r>
          </a:p>
          <a:p>
            <a:pPr eaLnBrk="1" hangingPunct="1">
              <a:spcBef>
                <a:spcPct val="50000"/>
              </a:spcBef>
            </a:pPr>
            <a:r>
              <a:rPr lang="en-US" altLang="zh-CN"/>
              <a:t>D )  </a:t>
            </a:r>
            <a:r>
              <a:rPr lang="zh-CN" altLang="en-US"/>
              <a:t>位移电流的磁效应不服从安培环路定理。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wipe(left)">
                                      <p:cBhvr>
                                        <p:cTn id="7" dur="500"/>
                                        <p:tgtEl>
                                          <p:spTgt spid="727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710">
                                            <p:txEl>
                                              <p:pRg st="0" end="0"/>
                                            </p:txEl>
                                          </p:spTgt>
                                        </p:tgtEl>
                                        <p:attrNameLst>
                                          <p:attrName>style.visibility</p:attrName>
                                        </p:attrNameLst>
                                      </p:cBhvr>
                                      <p:to>
                                        <p:strVal val="visible"/>
                                      </p:to>
                                    </p:set>
                                    <p:animEffect transition="in" filter="wipe(left)">
                                      <p:cBhvr>
                                        <p:cTn id="12" dur="500"/>
                                        <p:tgtEl>
                                          <p:spTgt spid="7271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710">
                                            <p:txEl>
                                              <p:pRg st="1" end="1"/>
                                            </p:txEl>
                                          </p:spTgt>
                                        </p:tgtEl>
                                        <p:attrNameLst>
                                          <p:attrName>style.visibility</p:attrName>
                                        </p:attrNameLst>
                                      </p:cBhvr>
                                      <p:to>
                                        <p:strVal val="visible"/>
                                      </p:to>
                                    </p:set>
                                    <p:animEffect transition="in" filter="wipe(left)">
                                      <p:cBhvr>
                                        <p:cTn id="17" dur="500"/>
                                        <p:tgtEl>
                                          <p:spTgt spid="7271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2710">
                                            <p:txEl>
                                              <p:pRg st="2" end="2"/>
                                            </p:txEl>
                                          </p:spTgt>
                                        </p:tgtEl>
                                        <p:attrNameLst>
                                          <p:attrName>style.visibility</p:attrName>
                                        </p:attrNameLst>
                                      </p:cBhvr>
                                      <p:to>
                                        <p:strVal val="visible"/>
                                      </p:to>
                                    </p:set>
                                    <p:animEffect transition="in" filter="wipe(left)">
                                      <p:cBhvr>
                                        <p:cTn id="22" dur="500"/>
                                        <p:tgtEl>
                                          <p:spTgt spid="7271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2710">
                                            <p:txEl>
                                              <p:pRg st="3" end="3"/>
                                            </p:txEl>
                                          </p:spTgt>
                                        </p:tgtEl>
                                        <p:attrNameLst>
                                          <p:attrName>style.visibility</p:attrName>
                                        </p:attrNameLst>
                                      </p:cBhvr>
                                      <p:to>
                                        <p:strVal val="visible"/>
                                      </p:to>
                                    </p:set>
                                    <p:animEffect transition="in" filter="wipe(left)">
                                      <p:cBhvr>
                                        <p:cTn id="27" dur="500"/>
                                        <p:tgtEl>
                                          <p:spTgt spid="72710">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2707"/>
                                        </p:tgtEl>
                                        <p:attrNameLst>
                                          <p:attrName>style.visibility</p:attrName>
                                        </p:attrNameLst>
                                      </p:cBhvr>
                                      <p:to>
                                        <p:strVal val="visible"/>
                                      </p:to>
                                    </p:set>
                                    <p:animEffect transition="in" filter="wipe(left)">
                                      <p:cBhvr>
                                        <p:cTn id="32" dur="500"/>
                                        <p:tgtEl>
                                          <p:spTgt spid="72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autoUpdateAnimBg="0"/>
      <p:bldP spid="72710"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2095500" y="804863"/>
            <a:ext cx="4724400" cy="101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latin typeface="宋体" panose="02010600030101010101" pitchFamily="2" charset="-122"/>
                <a:ea typeface="宋体" panose="02010600030101010101" pitchFamily="2" charset="-122"/>
              </a:rPr>
              <a:t>3.  </a:t>
            </a:r>
            <a:r>
              <a:rPr lang="zh-CN" altLang="en-US">
                <a:latin typeface="宋体" panose="02010600030101010101" pitchFamily="2" charset="-122"/>
                <a:ea typeface="宋体" panose="02010600030101010101" pitchFamily="2" charset="-122"/>
              </a:rPr>
              <a:t>坡印廷矢量 </a:t>
            </a:r>
            <a:r>
              <a:rPr lang="en-US" altLang="zh-CN">
                <a:latin typeface="宋体" panose="02010600030101010101" pitchFamily="2" charset="-122"/>
                <a:ea typeface="宋体" panose="02010600030101010101" pitchFamily="2" charset="-122"/>
              </a:rPr>
              <a:t>S </a:t>
            </a:r>
            <a:r>
              <a:rPr lang="zh-CN" altLang="en-US">
                <a:latin typeface="宋体" panose="02010600030101010101" pitchFamily="2" charset="-122"/>
                <a:ea typeface="宋体" panose="02010600030101010101" pitchFamily="2" charset="-122"/>
              </a:rPr>
              <a:t>的物理意义是：</a:t>
            </a:r>
          </a:p>
          <a:p>
            <a:pPr eaLnBrk="1" hangingPunct="1">
              <a:spcBef>
                <a:spcPct val="50000"/>
              </a:spcBef>
            </a:pPr>
            <a:r>
              <a:rPr lang="zh-CN" altLang="en-US">
                <a:latin typeface="宋体" panose="02010600030101010101" pitchFamily="2" charset="-122"/>
                <a:ea typeface="宋体" panose="02010600030101010101" pitchFamily="2" charset="-122"/>
              </a:rPr>
              <a:t>其定义式为：</a:t>
            </a:r>
            <a:r>
              <a:rPr lang="zh-CN" altLang="en-US" u="sng">
                <a:latin typeface="宋体" panose="02010600030101010101" pitchFamily="2" charset="-122"/>
                <a:ea typeface="宋体" panose="02010600030101010101" pitchFamily="2" charset="-122"/>
              </a:rPr>
              <a:t>                                                    </a:t>
            </a:r>
          </a:p>
        </p:txBody>
      </p:sp>
      <p:graphicFrame>
        <p:nvGraphicFramePr>
          <p:cNvPr id="73731" name="Object 3"/>
          <p:cNvGraphicFramePr>
            <a:graphicFrameLocks noChangeAspect="1"/>
          </p:cNvGraphicFramePr>
          <p:nvPr/>
        </p:nvGraphicFramePr>
        <p:xfrm>
          <a:off x="6834188" y="857250"/>
          <a:ext cx="2354262" cy="428625"/>
        </p:xfrm>
        <a:graphic>
          <a:graphicData uri="http://schemas.openxmlformats.org/presentationml/2006/ole">
            <mc:AlternateContent xmlns:mc="http://schemas.openxmlformats.org/markup-compatibility/2006">
              <mc:Choice xmlns:v="urn:schemas-microsoft-com:vml" Requires="v">
                <p:oleObj spid="_x0000_s56410" name="Equation" r:id="rId3" imgW="1085934" imgH="180900" progId="Equation.3">
                  <p:embed/>
                </p:oleObj>
              </mc:Choice>
              <mc:Fallback>
                <p:oleObj name="Equation" r:id="rId3" imgW="1085934" imgH="1809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4188" y="857250"/>
                        <a:ext cx="2354262" cy="428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2" name="Object 4"/>
          <p:cNvGraphicFramePr>
            <a:graphicFrameLocks noChangeAspect="1"/>
          </p:cNvGraphicFramePr>
          <p:nvPr/>
        </p:nvGraphicFramePr>
        <p:xfrm>
          <a:off x="3957638" y="1316038"/>
          <a:ext cx="1536700" cy="471487"/>
        </p:xfrm>
        <a:graphic>
          <a:graphicData uri="http://schemas.openxmlformats.org/presentationml/2006/ole">
            <mc:AlternateContent xmlns:mc="http://schemas.openxmlformats.org/markup-compatibility/2006">
              <mc:Choice xmlns:v="urn:schemas-microsoft-com:vml" Requires="v">
                <p:oleObj spid="_x0000_s56411" name="Equation" r:id="rId5" imgW="676143" imgH="200070" progId="Equation.3">
                  <p:embed/>
                </p:oleObj>
              </mc:Choice>
              <mc:Fallback>
                <p:oleObj name="Equation" r:id="rId5" imgW="676143" imgH="20007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7638" y="1316038"/>
                        <a:ext cx="1536700" cy="4714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3" name="Text Box 5"/>
          <p:cNvSpPr txBox="1">
            <a:spLocks noChangeArrowheads="1"/>
          </p:cNvSpPr>
          <p:nvPr/>
        </p:nvSpPr>
        <p:spPr bwMode="auto">
          <a:xfrm>
            <a:off x="1943100" y="1985963"/>
            <a:ext cx="71247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latin typeface="宋体" panose="02010600030101010101" pitchFamily="2" charset="-122"/>
                <a:ea typeface="宋体" panose="02010600030101010101" pitchFamily="2" charset="-122"/>
              </a:rPr>
              <a:t>4. </a:t>
            </a:r>
            <a:r>
              <a:rPr lang="zh-CN" altLang="en-US">
                <a:latin typeface="宋体" panose="02010600030101010101" pitchFamily="2" charset="-122"/>
                <a:ea typeface="宋体" panose="02010600030101010101" pitchFamily="2" charset="-122"/>
              </a:rPr>
              <a:t>在没有自由电荷与传导电流的变化电磁场中</a:t>
            </a:r>
          </a:p>
        </p:txBody>
      </p:sp>
      <p:graphicFrame>
        <p:nvGraphicFramePr>
          <p:cNvPr id="73734" name="Object 6"/>
          <p:cNvGraphicFramePr>
            <a:graphicFrameLocks noChangeAspect="1"/>
          </p:cNvGraphicFramePr>
          <p:nvPr/>
        </p:nvGraphicFramePr>
        <p:xfrm>
          <a:off x="2166938" y="2606675"/>
          <a:ext cx="7573962" cy="763588"/>
        </p:xfrm>
        <a:graphic>
          <a:graphicData uri="http://schemas.openxmlformats.org/presentationml/2006/ole">
            <mc:AlternateContent xmlns:mc="http://schemas.openxmlformats.org/markup-compatibility/2006">
              <mc:Choice xmlns:v="urn:schemas-microsoft-com:vml" Requires="v">
                <p:oleObj spid="_x0000_s56412" name="Equation" r:id="rId7" imgW="3784600" imgH="381000" progId="Equation.3">
                  <p:embed/>
                </p:oleObj>
              </mc:Choice>
              <mc:Fallback>
                <p:oleObj name="Equation" r:id="rId7" imgW="3784600" imgH="3810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6938" y="2606675"/>
                        <a:ext cx="7573962"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5" name="Object 7"/>
          <p:cNvGraphicFramePr>
            <a:graphicFrameLocks noChangeAspect="1"/>
          </p:cNvGraphicFramePr>
          <p:nvPr/>
        </p:nvGraphicFramePr>
        <p:xfrm>
          <a:off x="3806825" y="2506663"/>
          <a:ext cx="1350963" cy="914400"/>
        </p:xfrm>
        <a:graphic>
          <a:graphicData uri="http://schemas.openxmlformats.org/presentationml/2006/ole">
            <mc:AlternateContent xmlns:mc="http://schemas.openxmlformats.org/markup-compatibility/2006">
              <mc:Choice xmlns:v="urn:schemas-microsoft-com:vml" Requires="v">
                <p:oleObj spid="_x0000_s56413" name="Equation" r:id="rId9" imgW="657233" imgH="438210" progId="Equation.3">
                  <p:embed/>
                </p:oleObj>
              </mc:Choice>
              <mc:Fallback>
                <p:oleObj name="Equation" r:id="rId9" imgW="657233" imgH="43821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06825" y="2506663"/>
                        <a:ext cx="1350963"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6" name="Object 8"/>
          <p:cNvGraphicFramePr>
            <a:graphicFrameLocks noChangeAspect="1"/>
          </p:cNvGraphicFramePr>
          <p:nvPr/>
        </p:nvGraphicFramePr>
        <p:xfrm>
          <a:off x="7693025" y="2452688"/>
          <a:ext cx="1625600" cy="942975"/>
        </p:xfrm>
        <a:graphic>
          <a:graphicData uri="http://schemas.openxmlformats.org/presentationml/2006/ole">
            <mc:AlternateContent xmlns:mc="http://schemas.openxmlformats.org/markup-compatibility/2006">
              <mc:Choice xmlns:v="urn:schemas-microsoft-com:vml" Requires="v">
                <p:oleObj spid="_x0000_s56414" name="Equation" r:id="rId11" imgW="771500" imgH="438210" progId="Equation.3">
                  <p:embed/>
                </p:oleObj>
              </mc:Choice>
              <mc:Fallback>
                <p:oleObj name="Equation" r:id="rId11" imgW="771500" imgH="43821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93025" y="2452688"/>
                        <a:ext cx="1625600" cy="942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7" name="Text Box 9"/>
          <p:cNvSpPr txBox="1">
            <a:spLocks noChangeArrowheads="1"/>
          </p:cNvSpPr>
          <p:nvPr/>
        </p:nvSpPr>
        <p:spPr bwMode="auto">
          <a:xfrm>
            <a:off x="1866900" y="3567113"/>
            <a:ext cx="8020050" cy="1570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latin typeface="宋体" panose="02010600030101010101" pitchFamily="2" charset="-122"/>
                <a:ea typeface="宋体" panose="02010600030101010101" pitchFamily="2" charset="-122"/>
              </a:rPr>
              <a:t>5. </a:t>
            </a:r>
            <a:r>
              <a:rPr lang="zh-CN" altLang="en-US">
                <a:latin typeface="宋体" panose="02010600030101010101" pitchFamily="2" charset="-122"/>
                <a:ea typeface="宋体" panose="02010600030101010101" pitchFamily="2" charset="-122"/>
              </a:rPr>
              <a:t>电位移矢量的时间变化率  </a:t>
            </a:r>
            <a:r>
              <a:rPr lang="en-US" altLang="zh-CN">
                <a:latin typeface="宋体" panose="02010600030101010101" pitchFamily="2" charset="-122"/>
                <a:ea typeface="宋体" panose="02010600030101010101" pitchFamily="2" charset="-122"/>
              </a:rPr>
              <a:t>dD/dt  </a:t>
            </a:r>
            <a:r>
              <a:rPr lang="zh-CN" altLang="en-US">
                <a:latin typeface="宋体" panose="02010600030101010101" pitchFamily="2" charset="-122"/>
                <a:ea typeface="宋体" panose="02010600030101010101" pitchFamily="2" charset="-122"/>
              </a:rPr>
              <a:t>的单位是：</a:t>
            </a:r>
            <a:r>
              <a:rPr lang="en-US" altLang="zh-CN">
                <a:latin typeface="宋体" panose="02010600030101010101" pitchFamily="2" charset="-122"/>
                <a:ea typeface="宋体" panose="02010600030101010101" pitchFamily="2" charset="-122"/>
              </a:rPr>
              <a:t>[   ]</a:t>
            </a:r>
          </a:p>
          <a:p>
            <a:pPr eaLnBrk="1" hangingPunct="1">
              <a:spcBef>
                <a:spcPct val="50000"/>
              </a:spcBef>
            </a:pPr>
            <a:r>
              <a:rPr lang="en-US" altLang="zh-CN">
                <a:latin typeface="宋体" panose="02010600030101010101" pitchFamily="2" charset="-122"/>
                <a:ea typeface="宋体" panose="02010600030101010101" pitchFamily="2" charset="-122"/>
              </a:rPr>
              <a:t>        A.  </a:t>
            </a:r>
            <a:r>
              <a:rPr lang="zh-CN" altLang="zh-CN">
                <a:latin typeface="宋体" panose="02010600030101010101" pitchFamily="2" charset="-122"/>
                <a:ea typeface="宋体" panose="02010600030101010101" pitchFamily="2" charset="-122"/>
              </a:rPr>
              <a:t>库仑 / 米</a:t>
            </a:r>
            <a:r>
              <a:rPr lang="zh-CN" altLang="zh-CN" baseline="30000">
                <a:latin typeface="宋体" panose="02010600030101010101" pitchFamily="2" charset="-122"/>
                <a:ea typeface="宋体" panose="02010600030101010101" pitchFamily="2" charset="-122"/>
              </a:rPr>
              <a:t>2</a:t>
            </a:r>
            <a:r>
              <a:rPr lang="zh-CN" altLang="zh-CN">
                <a:latin typeface="宋体" panose="02010600030101010101" pitchFamily="2" charset="-122"/>
                <a:ea typeface="宋体" panose="02010600030101010101" pitchFamily="2" charset="-122"/>
              </a:rPr>
              <a:t> </a:t>
            </a:r>
            <a:r>
              <a:rPr lang="en-US" altLang="zh-CN">
                <a:latin typeface="宋体" panose="02010600030101010101" pitchFamily="2" charset="-122"/>
                <a:ea typeface="宋体" panose="02010600030101010101" pitchFamily="2" charset="-122"/>
              </a:rPr>
              <a:t>.           B. </a:t>
            </a:r>
            <a:r>
              <a:rPr lang="zh-CN" altLang="en-US">
                <a:latin typeface="宋体" panose="02010600030101010101" pitchFamily="2" charset="-122"/>
                <a:ea typeface="宋体" panose="02010600030101010101" pitchFamily="2" charset="-122"/>
              </a:rPr>
              <a:t>库仑 </a:t>
            </a:r>
            <a:r>
              <a:rPr lang="en-US" altLang="zh-CN">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秒</a:t>
            </a:r>
            <a:r>
              <a:rPr lang="en-US" altLang="zh-CN">
                <a:latin typeface="宋体" panose="02010600030101010101" pitchFamily="2" charset="-122"/>
                <a:ea typeface="宋体" panose="02010600030101010101" pitchFamily="2" charset="-122"/>
              </a:rPr>
              <a:t>.  </a:t>
            </a:r>
          </a:p>
          <a:p>
            <a:pPr eaLnBrk="1" hangingPunct="1">
              <a:spcBef>
                <a:spcPct val="50000"/>
              </a:spcBef>
            </a:pPr>
            <a:r>
              <a:rPr lang="en-US" altLang="zh-CN">
                <a:latin typeface="宋体" panose="02010600030101010101" pitchFamily="2" charset="-122"/>
                <a:ea typeface="宋体" panose="02010600030101010101" pitchFamily="2" charset="-122"/>
              </a:rPr>
              <a:t>        C. </a:t>
            </a:r>
            <a:r>
              <a:rPr lang="zh-CN" altLang="en-US">
                <a:latin typeface="宋体" panose="02010600030101010101" pitchFamily="2" charset="-122"/>
                <a:ea typeface="宋体" panose="02010600030101010101" pitchFamily="2" charset="-122"/>
              </a:rPr>
              <a:t>安培 </a:t>
            </a:r>
            <a:r>
              <a:rPr lang="en-US" altLang="zh-CN">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米</a:t>
            </a:r>
            <a:r>
              <a:rPr lang="en-US" altLang="zh-CN" baseline="30000">
                <a:latin typeface="宋体" panose="02010600030101010101" pitchFamily="2" charset="-122"/>
                <a:ea typeface="宋体" panose="02010600030101010101" pitchFamily="2" charset="-122"/>
              </a:rPr>
              <a:t>2</a:t>
            </a:r>
            <a:r>
              <a:rPr lang="en-US" altLang="zh-CN">
                <a:latin typeface="宋体" panose="02010600030101010101" pitchFamily="2" charset="-122"/>
                <a:ea typeface="宋体" panose="02010600030101010101" pitchFamily="2" charset="-122"/>
              </a:rPr>
              <a:t> .            D. </a:t>
            </a:r>
            <a:r>
              <a:rPr lang="zh-CN" altLang="zh-CN">
                <a:latin typeface="宋体" panose="02010600030101010101" pitchFamily="2" charset="-122"/>
                <a:ea typeface="宋体" panose="02010600030101010101" pitchFamily="2" charset="-122"/>
              </a:rPr>
              <a:t>安培</a:t>
            </a:r>
            <a:r>
              <a:rPr lang="zh-CN" altLang="en-US">
                <a:latin typeface="宋体" panose="02010600030101010101" pitchFamily="2" charset="-122"/>
                <a:ea typeface="宋体" panose="02010600030101010101" pitchFamily="2" charset="-122"/>
              </a:rPr>
              <a:t> 米</a:t>
            </a:r>
            <a:r>
              <a:rPr lang="en-US" altLang="zh-CN" baseline="30000">
                <a:latin typeface="宋体" panose="02010600030101010101" pitchFamily="2" charset="-122"/>
                <a:ea typeface="宋体" panose="02010600030101010101" pitchFamily="2" charset="-122"/>
              </a:rPr>
              <a:t>2</a:t>
            </a:r>
            <a:r>
              <a:rPr lang="en-US" altLang="zh-CN">
                <a:latin typeface="宋体" panose="02010600030101010101" pitchFamily="2" charset="-122"/>
                <a:ea typeface="宋体" panose="02010600030101010101" pitchFamily="2" charset="-122"/>
              </a:rPr>
              <a:t>.  </a:t>
            </a:r>
          </a:p>
        </p:txBody>
      </p:sp>
      <p:sp>
        <p:nvSpPr>
          <p:cNvPr id="73738" name="Freeform 10"/>
          <p:cNvSpPr>
            <a:spLocks/>
          </p:cNvSpPr>
          <p:nvPr/>
        </p:nvSpPr>
        <p:spPr bwMode="auto">
          <a:xfrm>
            <a:off x="2971800" y="4430713"/>
            <a:ext cx="1123950" cy="787400"/>
          </a:xfrm>
          <a:custGeom>
            <a:avLst/>
            <a:gdLst>
              <a:gd name="T0" fmla="*/ 0 w 816"/>
              <a:gd name="T1" fmla="*/ 500267432 h 572"/>
              <a:gd name="T2" fmla="*/ 478094722 w 816"/>
              <a:gd name="T3" fmla="*/ 1000536240 h 572"/>
              <a:gd name="T4" fmla="*/ 1548117160 w 816"/>
              <a:gd name="T5" fmla="*/ 0 h 572"/>
              <a:gd name="T6" fmla="*/ 0 60000 65536"/>
              <a:gd name="T7" fmla="*/ 0 60000 65536"/>
              <a:gd name="T8" fmla="*/ 0 60000 65536"/>
            </a:gdLst>
            <a:ahLst/>
            <a:cxnLst>
              <a:cxn ang="T6">
                <a:pos x="T0" y="T1"/>
              </a:cxn>
              <a:cxn ang="T7">
                <a:pos x="T2" y="T3"/>
              </a:cxn>
              <a:cxn ang="T8">
                <a:pos x="T4" y="T5"/>
              </a:cxn>
            </a:cxnLst>
            <a:rect l="0" t="0" r="r" b="b"/>
            <a:pathLst>
              <a:path w="816" h="572">
                <a:moveTo>
                  <a:pt x="0" y="264"/>
                </a:moveTo>
                <a:cubicBezTo>
                  <a:pt x="40" y="308"/>
                  <a:pt x="116" y="572"/>
                  <a:pt x="252" y="528"/>
                </a:cubicBezTo>
                <a:cubicBezTo>
                  <a:pt x="388" y="484"/>
                  <a:pt x="699" y="110"/>
                  <a:pt x="816" y="0"/>
                </a:cubicBezTo>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3739" name="Object 11"/>
          <p:cNvGraphicFramePr>
            <a:graphicFrameLocks noChangeAspect="1"/>
          </p:cNvGraphicFramePr>
          <p:nvPr>
            <p:extLst>
              <p:ext uri="{D42A27DB-BD31-4B8C-83A1-F6EECF244321}">
                <p14:modId xmlns:p14="http://schemas.microsoft.com/office/powerpoint/2010/main" val="1428795746"/>
              </p:ext>
            </p:extLst>
          </p:nvPr>
        </p:nvGraphicFramePr>
        <p:xfrm>
          <a:off x="3216275" y="5413375"/>
          <a:ext cx="3455789" cy="810870"/>
        </p:xfrm>
        <a:graphic>
          <a:graphicData uri="http://schemas.openxmlformats.org/presentationml/2006/ole">
            <mc:AlternateContent xmlns:mc="http://schemas.openxmlformats.org/markup-compatibility/2006">
              <mc:Choice xmlns:v="urn:schemas-microsoft-com:vml" Requires="v">
                <p:oleObj spid="_x0000_s56415" name="Equation" r:id="rId13" imgW="1609722" imgH="400140" progId="Equation.3">
                  <p:embed/>
                </p:oleObj>
              </mc:Choice>
              <mc:Fallback>
                <p:oleObj name="Equation" r:id="rId13" imgW="1609722" imgH="40014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16275" y="5413375"/>
                        <a:ext cx="3455789" cy="810870"/>
                      </a:xfrm>
                      <a:prstGeom prst="rect">
                        <a:avLst/>
                      </a:prstGeom>
                      <a:noFill/>
                      <a:ln w="9525">
                        <a:solidFill>
                          <a:srgbClr val="006600"/>
                        </a:solidFill>
                        <a:miter lim="800000"/>
                        <a:headEnd/>
                        <a:tailEnd/>
                      </a:ln>
                      <a:effec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0"/>
                                        </p:tgtEl>
                                        <p:attrNameLst>
                                          <p:attrName>style.visibility</p:attrName>
                                        </p:attrNameLst>
                                      </p:cBhvr>
                                      <p:to>
                                        <p:strVal val="visible"/>
                                      </p:to>
                                    </p:set>
                                    <p:animEffect transition="in" filter="blinds(horizontal)">
                                      <p:cBhvr>
                                        <p:cTn id="7" dur="500"/>
                                        <p:tgtEl>
                                          <p:spTgt spid="737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3731"/>
                                        </p:tgtEl>
                                        <p:attrNameLst>
                                          <p:attrName>style.visibility</p:attrName>
                                        </p:attrNameLst>
                                      </p:cBhvr>
                                      <p:to>
                                        <p:strVal val="visible"/>
                                      </p:to>
                                    </p:set>
                                    <p:animEffect transition="in" filter="blinds(horizontal)">
                                      <p:cBhvr>
                                        <p:cTn id="12" dur="500"/>
                                        <p:tgtEl>
                                          <p:spTgt spid="737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3732"/>
                                        </p:tgtEl>
                                        <p:attrNameLst>
                                          <p:attrName>style.visibility</p:attrName>
                                        </p:attrNameLst>
                                      </p:cBhvr>
                                      <p:to>
                                        <p:strVal val="visible"/>
                                      </p:to>
                                    </p:set>
                                    <p:animEffect transition="in" filter="blinds(horizontal)">
                                      <p:cBhvr>
                                        <p:cTn id="17" dur="500"/>
                                        <p:tgtEl>
                                          <p:spTgt spid="737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733"/>
                                        </p:tgtEl>
                                        <p:attrNameLst>
                                          <p:attrName>style.visibility</p:attrName>
                                        </p:attrNameLst>
                                      </p:cBhvr>
                                      <p:to>
                                        <p:strVal val="visible"/>
                                      </p:to>
                                    </p:set>
                                    <p:animEffect transition="in" filter="blinds(horizontal)">
                                      <p:cBhvr>
                                        <p:cTn id="22" dur="500"/>
                                        <p:tgtEl>
                                          <p:spTgt spid="737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3734"/>
                                        </p:tgtEl>
                                        <p:attrNameLst>
                                          <p:attrName>style.visibility</p:attrName>
                                        </p:attrNameLst>
                                      </p:cBhvr>
                                      <p:to>
                                        <p:strVal val="visible"/>
                                      </p:to>
                                    </p:set>
                                    <p:animEffect transition="in" filter="blinds(horizontal)">
                                      <p:cBhvr>
                                        <p:cTn id="27" dur="500"/>
                                        <p:tgtEl>
                                          <p:spTgt spid="737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3735"/>
                                        </p:tgtEl>
                                        <p:attrNameLst>
                                          <p:attrName>style.visibility</p:attrName>
                                        </p:attrNameLst>
                                      </p:cBhvr>
                                      <p:to>
                                        <p:strVal val="visible"/>
                                      </p:to>
                                    </p:set>
                                    <p:animEffect transition="in" filter="blinds(horizontal)">
                                      <p:cBhvr>
                                        <p:cTn id="32" dur="500"/>
                                        <p:tgtEl>
                                          <p:spTgt spid="7373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3736"/>
                                        </p:tgtEl>
                                        <p:attrNameLst>
                                          <p:attrName>style.visibility</p:attrName>
                                        </p:attrNameLst>
                                      </p:cBhvr>
                                      <p:to>
                                        <p:strVal val="visible"/>
                                      </p:to>
                                    </p:set>
                                    <p:animEffect transition="in" filter="blinds(horizontal)">
                                      <p:cBhvr>
                                        <p:cTn id="37" dur="500"/>
                                        <p:tgtEl>
                                          <p:spTgt spid="7373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3737"/>
                                        </p:tgtEl>
                                        <p:attrNameLst>
                                          <p:attrName>style.visibility</p:attrName>
                                        </p:attrNameLst>
                                      </p:cBhvr>
                                      <p:to>
                                        <p:strVal val="visible"/>
                                      </p:to>
                                    </p:set>
                                    <p:animEffect transition="in" filter="blinds(horizontal)">
                                      <p:cBhvr>
                                        <p:cTn id="42" dur="500"/>
                                        <p:tgtEl>
                                          <p:spTgt spid="7373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3739"/>
                                        </p:tgtEl>
                                        <p:attrNameLst>
                                          <p:attrName>style.visibility</p:attrName>
                                        </p:attrNameLst>
                                      </p:cBhvr>
                                      <p:to>
                                        <p:strVal val="visible"/>
                                      </p:to>
                                    </p:set>
                                    <p:animEffect transition="in" filter="blinds(horizontal)">
                                      <p:cBhvr>
                                        <p:cTn id="47" dur="500"/>
                                        <p:tgtEl>
                                          <p:spTgt spid="7373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3738"/>
                                        </p:tgtEl>
                                        <p:attrNameLst>
                                          <p:attrName>style.visibility</p:attrName>
                                        </p:attrNameLst>
                                      </p:cBhvr>
                                      <p:to>
                                        <p:strVal val="visible"/>
                                      </p:to>
                                    </p:set>
                                    <p:animEffect transition="in" filter="blinds(horizontal)">
                                      <p:cBhvr>
                                        <p:cTn id="52" dur="500"/>
                                        <p:tgtEl>
                                          <p:spTgt spid="73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autoUpdateAnimBg="0"/>
      <p:bldP spid="73733" grpId="0" autoUpdateAnimBg="0"/>
      <p:bldP spid="73737" grpId="0" autoUpdateAnimBg="0"/>
      <p:bldP spid="7373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1676400" y="609600"/>
            <a:ext cx="70104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spcBef>
                <a:spcPct val="20000"/>
              </a:spcBef>
            </a:pPr>
            <a:r>
              <a:rPr lang="zh-CN" altLang="en-US">
                <a:solidFill>
                  <a:srgbClr val="FF0000"/>
                </a:solidFill>
              </a:rPr>
              <a:t>静电场、稳恒磁场、电磁感应实验规律：</a:t>
            </a:r>
            <a:r>
              <a:rPr lang="zh-CN" altLang="en-US"/>
              <a:t>    </a:t>
            </a:r>
          </a:p>
        </p:txBody>
      </p:sp>
      <p:sp>
        <p:nvSpPr>
          <p:cNvPr id="39940" name="Text Box 4"/>
          <p:cNvSpPr txBox="1">
            <a:spLocks noChangeArrowheads="1"/>
          </p:cNvSpPr>
          <p:nvPr/>
        </p:nvSpPr>
        <p:spPr bwMode="auto">
          <a:xfrm>
            <a:off x="2590800" y="12192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静电场：</a:t>
            </a:r>
          </a:p>
        </p:txBody>
      </p:sp>
      <p:sp>
        <p:nvSpPr>
          <p:cNvPr id="39941" name="Rectangle 5"/>
          <p:cNvSpPr>
            <a:spLocks noChangeArrowheads="1"/>
          </p:cNvSpPr>
          <p:nvPr/>
        </p:nvSpPr>
        <p:spPr bwMode="auto">
          <a:xfrm>
            <a:off x="2590800" y="19050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稳恒磁场：</a:t>
            </a:r>
          </a:p>
        </p:txBody>
      </p:sp>
      <p:sp>
        <p:nvSpPr>
          <p:cNvPr id="39942" name="Rectangle 6"/>
          <p:cNvSpPr>
            <a:spLocks noChangeArrowheads="1"/>
          </p:cNvSpPr>
          <p:nvPr/>
        </p:nvSpPr>
        <p:spPr bwMode="auto">
          <a:xfrm>
            <a:off x="2590800" y="2667000"/>
            <a:ext cx="1724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电磁感应：</a:t>
            </a:r>
          </a:p>
        </p:txBody>
      </p:sp>
      <p:graphicFrame>
        <p:nvGraphicFramePr>
          <p:cNvPr id="39943" name="Object 7"/>
          <p:cNvGraphicFramePr>
            <a:graphicFrameLocks noChangeAspect="1"/>
          </p:cNvGraphicFramePr>
          <p:nvPr/>
        </p:nvGraphicFramePr>
        <p:xfrm>
          <a:off x="4572000" y="1143000"/>
          <a:ext cx="1711325" cy="628650"/>
        </p:xfrm>
        <a:graphic>
          <a:graphicData uri="http://schemas.openxmlformats.org/presentationml/2006/ole">
            <mc:AlternateContent xmlns:mc="http://schemas.openxmlformats.org/markup-compatibility/2006">
              <mc:Choice xmlns:v="urn:schemas-microsoft-com:vml" Requires="v">
                <p:oleObj spid="_x0000_s20602" name="Equation" r:id="rId3" imgW="914400" imgH="304800" progId="Equation.3">
                  <p:embed/>
                </p:oleObj>
              </mc:Choice>
              <mc:Fallback>
                <p:oleObj name="Equation" r:id="rId3" imgW="914400" imgH="3048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143000"/>
                        <a:ext cx="1711325" cy="628650"/>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44" name="Object 8"/>
          <p:cNvGraphicFramePr>
            <a:graphicFrameLocks noChangeAspect="1"/>
          </p:cNvGraphicFramePr>
          <p:nvPr/>
        </p:nvGraphicFramePr>
        <p:xfrm>
          <a:off x="7315200" y="1143000"/>
          <a:ext cx="1528763" cy="631825"/>
        </p:xfrm>
        <a:graphic>
          <a:graphicData uri="http://schemas.openxmlformats.org/presentationml/2006/ole">
            <mc:AlternateContent xmlns:mc="http://schemas.openxmlformats.org/markup-compatibility/2006">
              <mc:Choice xmlns:v="urn:schemas-microsoft-com:vml" Requires="v">
                <p:oleObj spid="_x0000_s20603" name="Equation" r:id="rId5" imgW="723586" imgH="304668" progId="Equation.3">
                  <p:embed/>
                </p:oleObj>
              </mc:Choice>
              <mc:Fallback>
                <p:oleObj name="Equation" r:id="rId5" imgW="723586" imgH="304668"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5200" y="1143000"/>
                        <a:ext cx="1528763" cy="631825"/>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45" name="Object 9"/>
          <p:cNvGraphicFramePr>
            <a:graphicFrameLocks noChangeAspect="1"/>
          </p:cNvGraphicFramePr>
          <p:nvPr/>
        </p:nvGraphicFramePr>
        <p:xfrm>
          <a:off x="4572000" y="1905000"/>
          <a:ext cx="1727200" cy="631825"/>
        </p:xfrm>
        <a:graphic>
          <a:graphicData uri="http://schemas.openxmlformats.org/presentationml/2006/ole">
            <mc:AlternateContent xmlns:mc="http://schemas.openxmlformats.org/markup-compatibility/2006">
              <mc:Choice xmlns:v="urn:schemas-microsoft-com:vml" Requires="v">
                <p:oleObj spid="_x0000_s20604" name="Equation" r:id="rId7" imgW="799753" imgH="304668" progId="Equation.3">
                  <p:embed/>
                </p:oleObj>
              </mc:Choice>
              <mc:Fallback>
                <p:oleObj name="Equation" r:id="rId7" imgW="799753" imgH="304668"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1905000"/>
                        <a:ext cx="1727200" cy="631825"/>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46" name="Object 10"/>
          <p:cNvGraphicFramePr>
            <a:graphicFrameLocks noChangeAspect="1"/>
          </p:cNvGraphicFramePr>
          <p:nvPr/>
        </p:nvGraphicFramePr>
        <p:xfrm>
          <a:off x="7315200" y="1905000"/>
          <a:ext cx="1524000" cy="623888"/>
        </p:xfrm>
        <a:graphic>
          <a:graphicData uri="http://schemas.openxmlformats.org/presentationml/2006/ole">
            <mc:AlternateContent xmlns:mc="http://schemas.openxmlformats.org/markup-compatibility/2006">
              <mc:Choice xmlns:v="urn:schemas-microsoft-com:vml" Requires="v">
                <p:oleObj spid="_x0000_s20605" name="Equation" r:id="rId9" imgW="837836" imgH="304668" progId="Equation.3">
                  <p:embed/>
                </p:oleObj>
              </mc:Choice>
              <mc:Fallback>
                <p:oleObj name="Equation" r:id="rId9" imgW="837836" imgH="304668"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15200" y="1905000"/>
                        <a:ext cx="1524000" cy="623888"/>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47" name="Object 11"/>
          <p:cNvGraphicFramePr>
            <a:graphicFrameLocks noChangeAspect="1"/>
          </p:cNvGraphicFramePr>
          <p:nvPr/>
        </p:nvGraphicFramePr>
        <p:xfrm>
          <a:off x="4572000" y="2667000"/>
          <a:ext cx="1600200" cy="755650"/>
        </p:xfrm>
        <a:graphic>
          <a:graphicData uri="http://schemas.openxmlformats.org/presentationml/2006/ole">
            <mc:AlternateContent xmlns:mc="http://schemas.openxmlformats.org/markup-compatibility/2006">
              <mc:Choice xmlns:v="urn:schemas-microsoft-com:vml" Requires="v">
                <p:oleObj spid="_x0000_s20606" name="Equation" r:id="rId11" imgW="581056" imgH="371520" progId="Equation.3">
                  <p:embed/>
                </p:oleObj>
              </mc:Choice>
              <mc:Fallback>
                <p:oleObj name="Equation" r:id="rId11" imgW="581056" imgH="37152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2667000"/>
                        <a:ext cx="1600200" cy="755650"/>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8" name="Text Box 12"/>
          <p:cNvSpPr txBox="1">
            <a:spLocks noChangeArrowheads="1"/>
          </p:cNvSpPr>
          <p:nvPr/>
        </p:nvSpPr>
        <p:spPr bwMode="auto">
          <a:xfrm>
            <a:off x="1676400" y="3429000"/>
            <a:ext cx="609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rPr>
              <a:t>麦克斯韦关于电磁场的两条基本假设：</a:t>
            </a:r>
          </a:p>
        </p:txBody>
      </p:sp>
      <p:sp>
        <p:nvSpPr>
          <p:cNvPr id="39949" name="Text Box 13"/>
          <p:cNvSpPr txBox="1">
            <a:spLocks noChangeArrowheads="1"/>
          </p:cNvSpPr>
          <p:nvPr/>
        </p:nvSpPr>
        <p:spPr bwMode="auto">
          <a:xfrm>
            <a:off x="1981200" y="3962400"/>
            <a:ext cx="381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1</a:t>
            </a:r>
            <a:r>
              <a:rPr lang="zh-CN" altLang="en-US"/>
              <a:t>、感应电场假设：</a:t>
            </a:r>
          </a:p>
        </p:txBody>
      </p:sp>
      <p:sp>
        <p:nvSpPr>
          <p:cNvPr id="39950" name="Text Box 14"/>
          <p:cNvSpPr txBox="1">
            <a:spLocks noChangeArrowheads="1"/>
          </p:cNvSpPr>
          <p:nvPr/>
        </p:nvSpPr>
        <p:spPr bwMode="auto">
          <a:xfrm>
            <a:off x="4572000" y="3962400"/>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变化的磁场产生的电场  </a:t>
            </a:r>
            <a:r>
              <a:rPr lang="en-US" altLang="zh-CN"/>
              <a:t>—  </a:t>
            </a:r>
            <a:r>
              <a:rPr lang="zh-CN" altLang="en-US"/>
              <a:t>感应电场。</a:t>
            </a:r>
          </a:p>
        </p:txBody>
      </p:sp>
      <p:graphicFrame>
        <p:nvGraphicFramePr>
          <p:cNvPr id="39951" name="Object 15"/>
          <p:cNvGraphicFramePr>
            <a:graphicFrameLocks noChangeAspect="1"/>
          </p:cNvGraphicFramePr>
          <p:nvPr>
            <p:extLst>
              <p:ext uri="{D42A27DB-BD31-4B8C-83A1-F6EECF244321}">
                <p14:modId xmlns:p14="http://schemas.microsoft.com/office/powerpoint/2010/main" val="4113438128"/>
              </p:ext>
            </p:extLst>
          </p:nvPr>
        </p:nvGraphicFramePr>
        <p:xfrm>
          <a:off x="4044951" y="4295775"/>
          <a:ext cx="2987154" cy="871538"/>
        </p:xfrm>
        <a:graphic>
          <a:graphicData uri="http://schemas.openxmlformats.org/presentationml/2006/ole">
            <mc:AlternateContent xmlns:mc="http://schemas.openxmlformats.org/markup-compatibility/2006">
              <mc:Choice xmlns:v="urn:schemas-microsoft-com:vml" Requires="v">
                <p:oleObj spid="_x0000_s20607" name="Equation" r:id="rId13" imgW="1514365" imgH="438210" progId="Equation.3">
                  <p:embed/>
                </p:oleObj>
              </mc:Choice>
              <mc:Fallback>
                <p:oleObj name="Equation" r:id="rId13" imgW="1514365" imgH="43821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44951" y="4295775"/>
                        <a:ext cx="2987154" cy="871538"/>
                      </a:xfrm>
                      <a:prstGeom prst="rect">
                        <a:avLst/>
                      </a:prstGeom>
                      <a:noFill/>
                      <a:ln>
                        <a:noFill/>
                      </a:ln>
                      <a:effectLst/>
                    </p:spPr>
                  </p:pic>
                </p:oleObj>
              </mc:Fallback>
            </mc:AlternateContent>
          </a:graphicData>
        </a:graphic>
      </p:graphicFrame>
      <p:graphicFrame>
        <p:nvGraphicFramePr>
          <p:cNvPr id="39952" name="Object 16"/>
          <p:cNvGraphicFramePr>
            <a:graphicFrameLocks noChangeAspect="1"/>
          </p:cNvGraphicFramePr>
          <p:nvPr/>
        </p:nvGraphicFramePr>
        <p:xfrm>
          <a:off x="8001000" y="5715000"/>
          <a:ext cx="1774825" cy="555625"/>
        </p:xfrm>
        <a:graphic>
          <a:graphicData uri="http://schemas.openxmlformats.org/presentationml/2006/ole">
            <mc:AlternateContent xmlns:mc="http://schemas.openxmlformats.org/markup-compatibility/2006">
              <mc:Choice xmlns:v="urn:schemas-microsoft-com:vml" Requires="v">
                <p:oleObj spid="_x0000_s20608" name="Equation" r:id="rId15" imgW="828768" imgH="238140" progId="Equation.3">
                  <p:embed/>
                </p:oleObj>
              </mc:Choice>
              <mc:Fallback>
                <p:oleObj name="Equation" r:id="rId15" imgW="828768" imgH="238140"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001000" y="5715000"/>
                        <a:ext cx="1774825" cy="555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53" name="Rectangle 17"/>
          <p:cNvSpPr>
            <a:spLocks noChangeArrowheads="1"/>
          </p:cNvSpPr>
          <p:nvPr/>
        </p:nvSpPr>
        <p:spPr bwMode="auto">
          <a:xfrm>
            <a:off x="2438400" y="5105400"/>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20000"/>
              </a:spcBef>
            </a:pPr>
            <a:r>
              <a:rPr lang="zh-CN" altLang="en-US"/>
              <a:t>由此式及静电场环路定理得</a:t>
            </a:r>
            <a:r>
              <a:rPr lang="zh-CN" altLang="en-US">
                <a:solidFill>
                  <a:srgbClr val="0000FF"/>
                </a:solidFill>
              </a:rPr>
              <a:t>一般电场</a:t>
            </a:r>
            <a:r>
              <a:rPr lang="zh-CN" altLang="en-US"/>
              <a:t>的环路定理：</a:t>
            </a:r>
          </a:p>
        </p:txBody>
      </p:sp>
      <p:graphicFrame>
        <p:nvGraphicFramePr>
          <p:cNvPr id="39954" name="Object 18"/>
          <p:cNvGraphicFramePr>
            <a:graphicFrameLocks noChangeAspect="1"/>
          </p:cNvGraphicFramePr>
          <p:nvPr>
            <p:extLst>
              <p:ext uri="{D42A27DB-BD31-4B8C-83A1-F6EECF244321}">
                <p14:modId xmlns:p14="http://schemas.microsoft.com/office/powerpoint/2010/main" val="1132012385"/>
              </p:ext>
            </p:extLst>
          </p:nvPr>
        </p:nvGraphicFramePr>
        <p:xfrm>
          <a:off x="3779838" y="5607050"/>
          <a:ext cx="2964234" cy="920750"/>
        </p:xfrm>
        <a:graphic>
          <a:graphicData uri="http://schemas.openxmlformats.org/presentationml/2006/ole">
            <mc:AlternateContent xmlns:mc="http://schemas.openxmlformats.org/markup-compatibility/2006">
              <mc:Choice xmlns:v="urn:schemas-microsoft-com:vml" Requires="v">
                <p:oleObj spid="_x0000_s20609" name="Equation" r:id="rId17" imgW="1390644" imgH="438210" progId="Equation.3">
                  <p:embed/>
                </p:oleObj>
              </mc:Choice>
              <mc:Fallback>
                <p:oleObj name="Equation" r:id="rId17" imgW="1390644" imgH="438210"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79838" y="5607050"/>
                        <a:ext cx="2964234" cy="920750"/>
                      </a:xfrm>
                      <a:prstGeom prst="rect">
                        <a:avLst/>
                      </a:prstGeom>
                      <a:solidFill>
                        <a:srgbClr val="FFFF99"/>
                      </a:solidFill>
                      <a:ln w="25400">
                        <a:solidFill>
                          <a:srgbClr val="00FF00"/>
                        </a:solidFill>
                        <a:miter lim="800000"/>
                        <a:headEnd/>
                        <a:tailEnd/>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Effect transition="in" filter="wipe(left)">
                                      <p:cBhvr>
                                        <p:cTn id="7" dur="500"/>
                                        <p:tgtEl>
                                          <p:spTgt spid="399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40"/>
                                        </p:tgtEl>
                                        <p:attrNameLst>
                                          <p:attrName>style.visibility</p:attrName>
                                        </p:attrNameLst>
                                      </p:cBhvr>
                                      <p:to>
                                        <p:strVal val="visible"/>
                                      </p:to>
                                    </p:set>
                                    <p:animEffect transition="in" filter="wipe(left)">
                                      <p:cBhvr>
                                        <p:cTn id="12" dur="500"/>
                                        <p:tgtEl>
                                          <p:spTgt spid="399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9943"/>
                                        </p:tgtEl>
                                        <p:attrNameLst>
                                          <p:attrName>style.visibility</p:attrName>
                                        </p:attrNameLst>
                                      </p:cBhvr>
                                      <p:to>
                                        <p:strVal val="visible"/>
                                      </p:to>
                                    </p:set>
                                    <p:animEffect transition="in" filter="wipe(left)">
                                      <p:cBhvr>
                                        <p:cTn id="17" dur="500"/>
                                        <p:tgtEl>
                                          <p:spTgt spid="399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9944"/>
                                        </p:tgtEl>
                                        <p:attrNameLst>
                                          <p:attrName>style.visibility</p:attrName>
                                        </p:attrNameLst>
                                      </p:cBhvr>
                                      <p:to>
                                        <p:strVal val="visible"/>
                                      </p:to>
                                    </p:set>
                                    <p:animEffect transition="in" filter="wipe(left)">
                                      <p:cBhvr>
                                        <p:cTn id="22" dur="500"/>
                                        <p:tgtEl>
                                          <p:spTgt spid="399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941"/>
                                        </p:tgtEl>
                                        <p:attrNameLst>
                                          <p:attrName>style.visibility</p:attrName>
                                        </p:attrNameLst>
                                      </p:cBhvr>
                                      <p:to>
                                        <p:strVal val="visible"/>
                                      </p:to>
                                    </p:set>
                                    <p:animEffect transition="in" filter="wipe(left)">
                                      <p:cBhvr>
                                        <p:cTn id="27" dur="500"/>
                                        <p:tgtEl>
                                          <p:spTgt spid="3994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9945"/>
                                        </p:tgtEl>
                                        <p:attrNameLst>
                                          <p:attrName>style.visibility</p:attrName>
                                        </p:attrNameLst>
                                      </p:cBhvr>
                                      <p:to>
                                        <p:strVal val="visible"/>
                                      </p:to>
                                    </p:set>
                                    <p:animEffect transition="in" filter="wipe(left)">
                                      <p:cBhvr>
                                        <p:cTn id="32" dur="500"/>
                                        <p:tgtEl>
                                          <p:spTgt spid="3994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9946"/>
                                        </p:tgtEl>
                                        <p:attrNameLst>
                                          <p:attrName>style.visibility</p:attrName>
                                        </p:attrNameLst>
                                      </p:cBhvr>
                                      <p:to>
                                        <p:strVal val="visible"/>
                                      </p:to>
                                    </p:set>
                                    <p:animEffect transition="in" filter="wipe(left)">
                                      <p:cBhvr>
                                        <p:cTn id="37" dur="500"/>
                                        <p:tgtEl>
                                          <p:spTgt spid="3994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9942"/>
                                        </p:tgtEl>
                                        <p:attrNameLst>
                                          <p:attrName>style.visibility</p:attrName>
                                        </p:attrNameLst>
                                      </p:cBhvr>
                                      <p:to>
                                        <p:strVal val="visible"/>
                                      </p:to>
                                    </p:set>
                                    <p:animEffect transition="in" filter="wipe(left)">
                                      <p:cBhvr>
                                        <p:cTn id="42" dur="500"/>
                                        <p:tgtEl>
                                          <p:spTgt spid="3994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9947"/>
                                        </p:tgtEl>
                                        <p:attrNameLst>
                                          <p:attrName>style.visibility</p:attrName>
                                        </p:attrNameLst>
                                      </p:cBhvr>
                                      <p:to>
                                        <p:strVal val="visible"/>
                                      </p:to>
                                    </p:set>
                                    <p:animEffect transition="in" filter="wipe(left)">
                                      <p:cBhvr>
                                        <p:cTn id="47" dur="500"/>
                                        <p:tgtEl>
                                          <p:spTgt spid="3994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9948"/>
                                        </p:tgtEl>
                                        <p:attrNameLst>
                                          <p:attrName>style.visibility</p:attrName>
                                        </p:attrNameLst>
                                      </p:cBhvr>
                                      <p:to>
                                        <p:strVal val="visible"/>
                                      </p:to>
                                    </p:set>
                                    <p:animEffect transition="in" filter="wipe(left)">
                                      <p:cBhvr>
                                        <p:cTn id="52" dur="500"/>
                                        <p:tgtEl>
                                          <p:spTgt spid="3994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9949"/>
                                        </p:tgtEl>
                                        <p:attrNameLst>
                                          <p:attrName>style.visibility</p:attrName>
                                        </p:attrNameLst>
                                      </p:cBhvr>
                                      <p:to>
                                        <p:strVal val="visible"/>
                                      </p:to>
                                    </p:set>
                                    <p:animEffect transition="in" filter="wipe(left)">
                                      <p:cBhvr>
                                        <p:cTn id="57" dur="500"/>
                                        <p:tgtEl>
                                          <p:spTgt spid="3994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9950"/>
                                        </p:tgtEl>
                                        <p:attrNameLst>
                                          <p:attrName>style.visibility</p:attrName>
                                        </p:attrNameLst>
                                      </p:cBhvr>
                                      <p:to>
                                        <p:strVal val="visible"/>
                                      </p:to>
                                    </p:set>
                                    <p:animEffect transition="in" filter="wipe(left)">
                                      <p:cBhvr>
                                        <p:cTn id="62" dur="500"/>
                                        <p:tgtEl>
                                          <p:spTgt spid="3995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39951"/>
                                        </p:tgtEl>
                                        <p:attrNameLst>
                                          <p:attrName>style.visibility</p:attrName>
                                        </p:attrNameLst>
                                      </p:cBhvr>
                                      <p:to>
                                        <p:strVal val="visible"/>
                                      </p:to>
                                    </p:set>
                                    <p:animEffect transition="in" filter="wipe(left)">
                                      <p:cBhvr>
                                        <p:cTn id="67" dur="500"/>
                                        <p:tgtEl>
                                          <p:spTgt spid="3995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9953"/>
                                        </p:tgtEl>
                                        <p:attrNameLst>
                                          <p:attrName>style.visibility</p:attrName>
                                        </p:attrNameLst>
                                      </p:cBhvr>
                                      <p:to>
                                        <p:strVal val="visible"/>
                                      </p:to>
                                    </p:set>
                                    <p:animEffect transition="in" filter="wipe(left)">
                                      <p:cBhvr>
                                        <p:cTn id="72" dur="500"/>
                                        <p:tgtEl>
                                          <p:spTgt spid="3995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39954"/>
                                        </p:tgtEl>
                                        <p:attrNameLst>
                                          <p:attrName>style.visibility</p:attrName>
                                        </p:attrNameLst>
                                      </p:cBhvr>
                                      <p:to>
                                        <p:strVal val="visible"/>
                                      </p:to>
                                    </p:set>
                                    <p:animEffect transition="in" filter="wipe(left)">
                                      <p:cBhvr>
                                        <p:cTn id="77" dur="500"/>
                                        <p:tgtEl>
                                          <p:spTgt spid="3995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39952"/>
                                        </p:tgtEl>
                                        <p:attrNameLst>
                                          <p:attrName>style.visibility</p:attrName>
                                        </p:attrNameLst>
                                      </p:cBhvr>
                                      <p:to>
                                        <p:strVal val="visible"/>
                                      </p:to>
                                    </p:set>
                                    <p:animEffect transition="in" filter="wipe(left)">
                                      <p:cBhvr>
                                        <p:cTn id="82" dur="500"/>
                                        <p:tgtEl>
                                          <p:spTgt spid="39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autoUpdateAnimBg="0"/>
      <p:bldP spid="39940" grpId="0" autoUpdateAnimBg="0"/>
      <p:bldP spid="39941" grpId="0" autoUpdateAnimBg="0"/>
      <p:bldP spid="39942" grpId="0" autoUpdateAnimBg="0"/>
      <p:bldP spid="39948" grpId="0" autoUpdateAnimBg="0"/>
      <p:bldP spid="39949" grpId="0" autoUpdateAnimBg="0"/>
      <p:bldP spid="39950" grpId="0" autoUpdateAnimBg="0"/>
      <p:bldP spid="3995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body" sz="half" idx="1"/>
          </p:nvPr>
        </p:nvSpPr>
        <p:spPr bwMode="auto">
          <a:xfrm>
            <a:off x="191344" y="116632"/>
            <a:ext cx="3124200" cy="457200"/>
          </a:xfr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buFontTx/>
              <a:buNone/>
            </a:pPr>
            <a:r>
              <a:rPr lang="zh-CN" altLang="en-US" sz="2400" b="1" dirty="0" smtClean="0">
                <a:ea typeface="楷体_GB2312" pitchFamily="49" charset="-122"/>
              </a:rPr>
              <a:t>一、位移电流假设：  </a:t>
            </a:r>
            <a:endParaRPr lang="zh-CN" altLang="en-US" sz="2400" dirty="0" smtClean="0">
              <a:ea typeface="楷体_GB2312" pitchFamily="49" charset="-122"/>
            </a:endParaRPr>
          </a:p>
        </p:txBody>
      </p:sp>
      <p:sp>
        <p:nvSpPr>
          <p:cNvPr id="40963" name="Rectangle 3"/>
          <p:cNvSpPr>
            <a:spLocks noChangeArrowheads="1"/>
          </p:cNvSpPr>
          <p:nvPr/>
        </p:nvSpPr>
        <p:spPr bwMode="auto">
          <a:xfrm>
            <a:off x="25826" y="764704"/>
            <a:ext cx="792480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90000"/>
              </a:lnSpc>
              <a:spcBef>
                <a:spcPct val="50000"/>
              </a:spcBef>
            </a:pPr>
            <a:r>
              <a:rPr lang="en-US" altLang="zh-CN" dirty="0"/>
              <a:t>1</a:t>
            </a:r>
            <a:r>
              <a:rPr lang="zh-CN" altLang="en-US" dirty="0"/>
              <a:t>）非稳恒电流的不连续性及安培环路定理遇到的困难。</a:t>
            </a:r>
          </a:p>
        </p:txBody>
      </p:sp>
      <p:sp>
        <p:nvSpPr>
          <p:cNvPr id="40964" name="Rectangle 4"/>
          <p:cNvSpPr>
            <a:spLocks noChangeArrowheads="1"/>
          </p:cNvSpPr>
          <p:nvPr/>
        </p:nvSpPr>
        <p:spPr bwMode="auto">
          <a:xfrm>
            <a:off x="2135560" y="3933056"/>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20000"/>
              </a:spcBef>
            </a:pPr>
            <a:r>
              <a:rPr lang="zh-CN" altLang="en-US" dirty="0"/>
              <a:t>  矛盾产生的原因：由于在非稳恒电路中传导电流不连续。</a:t>
            </a:r>
          </a:p>
        </p:txBody>
      </p:sp>
      <p:graphicFrame>
        <p:nvGraphicFramePr>
          <p:cNvPr id="40965" name="Object 5"/>
          <p:cNvGraphicFramePr>
            <a:graphicFrameLocks noChangeAspect="1"/>
          </p:cNvGraphicFramePr>
          <p:nvPr>
            <p:extLst>
              <p:ext uri="{D42A27DB-BD31-4B8C-83A1-F6EECF244321}">
                <p14:modId xmlns:p14="http://schemas.microsoft.com/office/powerpoint/2010/main" val="228205571"/>
              </p:ext>
            </p:extLst>
          </p:nvPr>
        </p:nvGraphicFramePr>
        <p:xfrm>
          <a:off x="3446512" y="2539504"/>
          <a:ext cx="3457575" cy="558800"/>
        </p:xfrm>
        <a:graphic>
          <a:graphicData uri="http://schemas.openxmlformats.org/presentationml/2006/ole">
            <mc:AlternateContent xmlns:mc="http://schemas.openxmlformats.org/markup-compatibility/2006">
              <mc:Choice xmlns:v="urn:schemas-microsoft-com:vml" Requires="v">
                <p:oleObj spid="_x0000_s21806" name="Equation" r:id="rId3" imgW="1968500" imgH="317500" progId="Equation.3">
                  <p:embed/>
                </p:oleObj>
              </mc:Choice>
              <mc:Fallback>
                <p:oleObj name="Equation" r:id="rId3" imgW="1968500" imgH="3175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6512" y="2539504"/>
                        <a:ext cx="3457575"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6" name="Object 6"/>
          <p:cNvGraphicFramePr>
            <a:graphicFrameLocks noChangeAspect="1"/>
          </p:cNvGraphicFramePr>
          <p:nvPr>
            <p:extLst>
              <p:ext uri="{D42A27DB-BD31-4B8C-83A1-F6EECF244321}">
                <p14:modId xmlns:p14="http://schemas.microsoft.com/office/powerpoint/2010/main" val="1857004156"/>
              </p:ext>
            </p:extLst>
          </p:nvPr>
        </p:nvGraphicFramePr>
        <p:xfrm>
          <a:off x="3446512" y="3174504"/>
          <a:ext cx="3429000" cy="560387"/>
        </p:xfrm>
        <a:graphic>
          <a:graphicData uri="http://schemas.openxmlformats.org/presentationml/2006/ole">
            <mc:AlternateContent xmlns:mc="http://schemas.openxmlformats.org/markup-compatibility/2006">
              <mc:Choice xmlns:v="urn:schemas-microsoft-com:vml" Requires="v">
                <p:oleObj spid="_x0000_s21807" name="Equation" r:id="rId5" imgW="1942257" imgH="317362" progId="Equation.3">
                  <p:embed/>
                </p:oleObj>
              </mc:Choice>
              <mc:Fallback>
                <p:oleObj name="Equation" r:id="rId5" imgW="1942257" imgH="317362"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6512" y="3174504"/>
                        <a:ext cx="3429000"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7" name="Rectangle 7"/>
          <p:cNvSpPr>
            <a:spLocks noChangeArrowheads="1"/>
          </p:cNvSpPr>
          <p:nvPr/>
        </p:nvSpPr>
        <p:spPr bwMode="auto">
          <a:xfrm>
            <a:off x="263352" y="4437112"/>
            <a:ext cx="2174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t>2</a:t>
            </a:r>
            <a:r>
              <a:rPr lang="zh-CN" altLang="en-US"/>
              <a:t>）解决办法：</a:t>
            </a:r>
          </a:p>
        </p:txBody>
      </p:sp>
      <p:sp>
        <p:nvSpPr>
          <p:cNvPr id="40968" name="Text Box 8"/>
          <p:cNvSpPr txBox="1">
            <a:spLocks noChangeArrowheads="1"/>
          </p:cNvSpPr>
          <p:nvPr/>
        </p:nvSpPr>
        <p:spPr bwMode="auto">
          <a:xfrm>
            <a:off x="2279576" y="486916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① 在大量实验基础上，提出新概念，建立新理论。</a:t>
            </a:r>
          </a:p>
        </p:txBody>
      </p:sp>
      <p:sp>
        <p:nvSpPr>
          <p:cNvPr id="40969" name="Text Box 9"/>
          <p:cNvSpPr txBox="1">
            <a:spLocks noChangeArrowheads="1"/>
          </p:cNvSpPr>
          <p:nvPr/>
        </p:nvSpPr>
        <p:spPr bwMode="auto">
          <a:xfrm>
            <a:off x="2279576" y="5517232"/>
            <a:ext cx="9649072"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zh-CN" altLang="en-US" dirty="0"/>
              <a:t>② 在原有定律的基础上，提出合理假设，对原有</a:t>
            </a:r>
            <a:r>
              <a:rPr lang="zh-CN" altLang="en-US" dirty="0" smtClean="0"/>
              <a:t>定律作</a:t>
            </a:r>
            <a:r>
              <a:rPr lang="zh-CN" altLang="en-US" dirty="0"/>
              <a:t>必要的修正，用实验检验假设的合理性。</a:t>
            </a:r>
          </a:p>
        </p:txBody>
      </p:sp>
      <p:graphicFrame>
        <p:nvGraphicFramePr>
          <p:cNvPr id="21514" name="Object 10"/>
          <p:cNvGraphicFramePr>
            <a:graphicFrameLocks noChangeAspect="1"/>
          </p:cNvGraphicFramePr>
          <p:nvPr>
            <p:extLst>
              <p:ext uri="{D42A27DB-BD31-4B8C-83A1-F6EECF244321}">
                <p14:modId xmlns:p14="http://schemas.microsoft.com/office/powerpoint/2010/main" val="3797874962"/>
              </p:ext>
            </p:extLst>
          </p:nvPr>
        </p:nvGraphicFramePr>
        <p:xfrm>
          <a:off x="4532362" y="3066554"/>
          <a:ext cx="114300" cy="215900"/>
        </p:xfrm>
        <a:graphic>
          <a:graphicData uri="http://schemas.openxmlformats.org/presentationml/2006/ole">
            <mc:AlternateContent xmlns:mc="http://schemas.openxmlformats.org/markup-compatibility/2006">
              <mc:Choice xmlns:v="urn:schemas-microsoft-com:vml" Requires="v">
                <p:oleObj spid="_x0000_s21808" name="Equation" r:id="rId7" imgW="114151" imgH="215619" progId="Equation.3">
                  <p:embed/>
                </p:oleObj>
              </mc:Choice>
              <mc:Fallback>
                <p:oleObj name="Equation" r:id="rId7" imgW="114151" imgH="215619"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32362" y="3066554"/>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5" name="Object 11"/>
          <p:cNvGraphicFramePr>
            <a:graphicFrameLocks noChangeAspect="1"/>
          </p:cNvGraphicFramePr>
          <p:nvPr>
            <p:extLst>
              <p:ext uri="{D42A27DB-BD31-4B8C-83A1-F6EECF244321}">
                <p14:modId xmlns:p14="http://schemas.microsoft.com/office/powerpoint/2010/main" val="3627315694"/>
              </p:ext>
            </p:extLst>
          </p:nvPr>
        </p:nvGraphicFramePr>
        <p:xfrm>
          <a:off x="4532362" y="3066554"/>
          <a:ext cx="114300" cy="215900"/>
        </p:xfrm>
        <a:graphic>
          <a:graphicData uri="http://schemas.openxmlformats.org/presentationml/2006/ole">
            <mc:AlternateContent xmlns:mc="http://schemas.openxmlformats.org/markup-compatibility/2006">
              <mc:Choice xmlns:v="urn:schemas-microsoft-com:vml" Requires="v">
                <p:oleObj spid="_x0000_s21809" name="Equation" r:id="rId9" imgW="114151" imgH="215619" progId="Equation.3">
                  <p:embed/>
                </p:oleObj>
              </mc:Choice>
              <mc:Fallback>
                <p:oleObj name="Equation" r:id="rId9" imgW="114151" imgH="215619"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32362" y="3066554"/>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0972" name="Group 12"/>
          <p:cNvGrpSpPr>
            <a:grpSpLocks/>
          </p:cNvGrpSpPr>
          <p:nvPr/>
        </p:nvGrpSpPr>
        <p:grpSpPr bwMode="auto">
          <a:xfrm>
            <a:off x="7104112" y="2564904"/>
            <a:ext cx="1828800" cy="914400"/>
            <a:chOff x="4608" y="1008"/>
            <a:chExt cx="1152" cy="768"/>
          </a:xfrm>
        </p:grpSpPr>
        <p:sp>
          <p:nvSpPr>
            <p:cNvPr id="21557" name="Text Box 13"/>
            <p:cNvSpPr txBox="1">
              <a:spLocks noChangeArrowheads="1"/>
            </p:cNvSpPr>
            <p:nvPr/>
          </p:nvSpPr>
          <p:spPr bwMode="auto">
            <a:xfrm>
              <a:off x="4704" y="1200"/>
              <a:ext cx="105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相互矛盾</a:t>
              </a:r>
            </a:p>
          </p:txBody>
        </p:sp>
        <p:sp>
          <p:nvSpPr>
            <p:cNvPr id="21558" name="AutoShape 14"/>
            <p:cNvSpPr>
              <a:spLocks/>
            </p:cNvSpPr>
            <p:nvPr/>
          </p:nvSpPr>
          <p:spPr bwMode="auto">
            <a:xfrm>
              <a:off x="4608" y="1008"/>
              <a:ext cx="48" cy="768"/>
            </a:xfrm>
            <a:prstGeom prst="rightBrace">
              <a:avLst>
                <a:gd name="adj1" fmla="val 133333"/>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pSp>
      <p:grpSp>
        <p:nvGrpSpPr>
          <p:cNvPr id="40975" name="Group 15"/>
          <p:cNvGrpSpPr>
            <a:grpSpLocks/>
          </p:cNvGrpSpPr>
          <p:nvPr/>
        </p:nvGrpSpPr>
        <p:grpSpPr bwMode="auto">
          <a:xfrm>
            <a:off x="9408368" y="908720"/>
            <a:ext cx="1656184" cy="1684784"/>
            <a:chOff x="768" y="528"/>
            <a:chExt cx="1448" cy="1344"/>
          </a:xfrm>
        </p:grpSpPr>
        <p:graphicFrame>
          <p:nvGraphicFramePr>
            <p:cNvPr id="21541" name="Object 16"/>
            <p:cNvGraphicFramePr>
              <a:graphicFrameLocks noChangeAspect="1"/>
            </p:cNvGraphicFramePr>
            <p:nvPr/>
          </p:nvGraphicFramePr>
          <p:xfrm>
            <a:off x="1113" y="750"/>
            <a:ext cx="214" cy="210"/>
          </p:xfrm>
          <a:graphic>
            <a:graphicData uri="http://schemas.openxmlformats.org/presentationml/2006/ole">
              <mc:AlternateContent xmlns:mc="http://schemas.openxmlformats.org/markup-compatibility/2006">
                <mc:Choice xmlns:v="urn:schemas-microsoft-com:vml" Requires="v">
                  <p:oleObj spid="_x0000_s21810" name="Equation" r:id="rId10" imgW="139579" imgH="164957" progId="Equation.3">
                    <p:embed/>
                  </p:oleObj>
                </mc:Choice>
                <mc:Fallback>
                  <p:oleObj name="Equation" r:id="rId10" imgW="139579" imgH="164957"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3" y="750"/>
                          <a:ext cx="21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42" name="Line 17"/>
            <p:cNvSpPr>
              <a:spLocks noChangeShapeType="1"/>
            </p:cNvSpPr>
            <p:nvPr/>
          </p:nvSpPr>
          <p:spPr bwMode="auto">
            <a:xfrm>
              <a:off x="768" y="987"/>
              <a:ext cx="0" cy="73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3" name="Line 18"/>
            <p:cNvSpPr>
              <a:spLocks noChangeShapeType="1"/>
            </p:cNvSpPr>
            <p:nvPr/>
          </p:nvSpPr>
          <p:spPr bwMode="auto">
            <a:xfrm>
              <a:off x="2208" y="987"/>
              <a:ext cx="0" cy="7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4" name="Line 19"/>
            <p:cNvSpPr>
              <a:spLocks noChangeShapeType="1"/>
            </p:cNvSpPr>
            <p:nvPr/>
          </p:nvSpPr>
          <p:spPr bwMode="auto">
            <a:xfrm flipV="1">
              <a:off x="864" y="1152"/>
              <a:ext cx="0" cy="279"/>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1545" name="Object 20"/>
            <p:cNvGraphicFramePr>
              <a:graphicFrameLocks noChangeAspect="1"/>
            </p:cNvGraphicFramePr>
            <p:nvPr/>
          </p:nvGraphicFramePr>
          <p:xfrm>
            <a:off x="1344" y="534"/>
            <a:ext cx="196" cy="186"/>
          </p:xfrm>
          <a:graphic>
            <a:graphicData uri="http://schemas.openxmlformats.org/presentationml/2006/ole">
              <mc:AlternateContent xmlns:mc="http://schemas.openxmlformats.org/markup-compatibility/2006">
                <mc:Choice xmlns:v="urn:schemas-microsoft-com:vml" Requires="v">
                  <p:oleObj spid="_x0000_s21811" name="公式" r:id="rId12" imgW="171534" imgH="200070" progId="Equation.3">
                    <p:embed/>
                  </p:oleObj>
                </mc:Choice>
                <mc:Fallback>
                  <p:oleObj name="公式" r:id="rId12" imgW="171534" imgH="200070" progId="Equation.3">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44" y="534"/>
                          <a:ext cx="196"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46" name="Object 21"/>
            <p:cNvGraphicFramePr>
              <a:graphicFrameLocks noChangeAspect="1"/>
            </p:cNvGraphicFramePr>
            <p:nvPr/>
          </p:nvGraphicFramePr>
          <p:xfrm>
            <a:off x="1536" y="528"/>
            <a:ext cx="197" cy="186"/>
          </p:xfrm>
          <a:graphic>
            <a:graphicData uri="http://schemas.openxmlformats.org/presentationml/2006/ole">
              <mc:AlternateContent xmlns:mc="http://schemas.openxmlformats.org/markup-compatibility/2006">
                <mc:Choice xmlns:v="urn:schemas-microsoft-com:vml" Requires="v">
                  <p:oleObj spid="_x0000_s21812" name="公式" r:id="rId14" imgW="171534" imgH="200070" progId="Equation.3">
                    <p:embed/>
                  </p:oleObj>
                </mc:Choice>
                <mc:Fallback>
                  <p:oleObj name="公式" r:id="rId14" imgW="171534" imgH="200070" progId="Equation.3">
                    <p:embed/>
                    <p:pic>
                      <p:nvPicPr>
                        <p:cNvPr id="0"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36" y="528"/>
                          <a:ext cx="197"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47" name="Object 22"/>
            <p:cNvGraphicFramePr>
              <a:graphicFrameLocks noChangeAspect="1"/>
            </p:cNvGraphicFramePr>
            <p:nvPr/>
          </p:nvGraphicFramePr>
          <p:xfrm>
            <a:off x="912" y="1200"/>
            <a:ext cx="268" cy="265"/>
          </p:xfrm>
          <a:graphic>
            <a:graphicData uri="http://schemas.openxmlformats.org/presentationml/2006/ole">
              <mc:AlternateContent xmlns:mc="http://schemas.openxmlformats.org/markup-compatibility/2006">
                <mc:Choice xmlns:v="urn:schemas-microsoft-com:vml" Requires="v">
                  <p:oleObj spid="_x0000_s21813" name="Equation" r:id="rId16" imgW="142900" imgH="209520" progId="Equation.3">
                    <p:embed/>
                  </p:oleObj>
                </mc:Choice>
                <mc:Fallback>
                  <p:oleObj name="Equation" r:id="rId16" imgW="142900" imgH="209520" progId="Equation.3">
                    <p:embed/>
                    <p:pic>
                      <p:nvPicPr>
                        <p:cNvPr id="0" name="Object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12" y="1200"/>
                          <a:ext cx="268"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48" name="Line 23"/>
            <p:cNvSpPr>
              <a:spLocks noChangeShapeType="1"/>
            </p:cNvSpPr>
            <p:nvPr/>
          </p:nvSpPr>
          <p:spPr bwMode="auto">
            <a:xfrm flipV="1">
              <a:off x="1488" y="987"/>
              <a:ext cx="720" cy="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9" name="Line 24"/>
            <p:cNvSpPr>
              <a:spLocks noChangeShapeType="1"/>
            </p:cNvSpPr>
            <p:nvPr/>
          </p:nvSpPr>
          <p:spPr bwMode="auto">
            <a:xfrm flipV="1">
              <a:off x="768" y="1716"/>
              <a:ext cx="584" cy="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50" name="Arc 25"/>
            <p:cNvSpPr>
              <a:spLocks/>
            </p:cNvSpPr>
            <p:nvPr/>
          </p:nvSpPr>
          <p:spPr bwMode="auto">
            <a:xfrm rot="10800000" flipH="1">
              <a:off x="1416" y="764"/>
              <a:ext cx="504" cy="477"/>
            </a:xfrm>
            <a:custGeom>
              <a:avLst/>
              <a:gdLst>
                <a:gd name="T0" fmla="*/ 1 w 23404"/>
                <a:gd name="T1" fmla="*/ 0 h 43200"/>
                <a:gd name="T2" fmla="*/ 0 w 23404"/>
                <a:gd name="T3" fmla="*/ 5 h 43200"/>
                <a:gd name="T4" fmla="*/ 1 w 23404"/>
                <a:gd name="T5" fmla="*/ 3 h 43200"/>
                <a:gd name="T6" fmla="*/ 0 60000 65536"/>
                <a:gd name="T7" fmla="*/ 0 60000 65536"/>
                <a:gd name="T8" fmla="*/ 0 60000 65536"/>
              </a:gdLst>
              <a:ahLst/>
              <a:cxnLst>
                <a:cxn ang="T6">
                  <a:pos x="T0" y="T1"/>
                </a:cxn>
                <a:cxn ang="T7">
                  <a:pos x="T2" y="T3"/>
                </a:cxn>
                <a:cxn ang="T8">
                  <a:pos x="T4" y="T5"/>
                </a:cxn>
              </a:cxnLst>
              <a:rect l="0" t="0" r="r" b="b"/>
              <a:pathLst>
                <a:path w="23404" h="43200" fill="none" extrusionOk="0">
                  <a:moveTo>
                    <a:pt x="1839" y="0"/>
                  </a:moveTo>
                  <a:cubicBezTo>
                    <a:pt x="13755" y="19"/>
                    <a:pt x="23404" y="9684"/>
                    <a:pt x="23404" y="21600"/>
                  </a:cubicBezTo>
                  <a:cubicBezTo>
                    <a:pt x="23404" y="33529"/>
                    <a:pt x="13733" y="43200"/>
                    <a:pt x="1804" y="43200"/>
                  </a:cubicBezTo>
                  <a:cubicBezTo>
                    <a:pt x="1201" y="43200"/>
                    <a:pt x="600" y="43174"/>
                    <a:pt x="0" y="43124"/>
                  </a:cubicBezTo>
                </a:path>
                <a:path w="23404" h="43200" stroke="0" extrusionOk="0">
                  <a:moveTo>
                    <a:pt x="1839" y="0"/>
                  </a:moveTo>
                  <a:cubicBezTo>
                    <a:pt x="13755" y="19"/>
                    <a:pt x="23404" y="9684"/>
                    <a:pt x="23404" y="21600"/>
                  </a:cubicBezTo>
                  <a:cubicBezTo>
                    <a:pt x="23404" y="33529"/>
                    <a:pt x="13733" y="43200"/>
                    <a:pt x="1804" y="43200"/>
                  </a:cubicBezTo>
                  <a:cubicBezTo>
                    <a:pt x="1201" y="43200"/>
                    <a:pt x="600" y="43174"/>
                    <a:pt x="0" y="43124"/>
                  </a:cubicBezTo>
                  <a:lnTo>
                    <a:pt x="1804" y="21600"/>
                  </a:lnTo>
                  <a:lnTo>
                    <a:pt x="1839" y="0"/>
                  </a:lnTo>
                  <a:close/>
                </a:path>
              </a:pathLst>
            </a:custGeom>
            <a:noFill/>
            <a:ln w="5715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51" name="Line 26"/>
            <p:cNvSpPr>
              <a:spLocks noChangeShapeType="1"/>
            </p:cNvSpPr>
            <p:nvPr/>
          </p:nvSpPr>
          <p:spPr bwMode="auto">
            <a:xfrm flipV="1">
              <a:off x="768" y="987"/>
              <a:ext cx="83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52" name="Arc 27"/>
            <p:cNvSpPr>
              <a:spLocks/>
            </p:cNvSpPr>
            <p:nvPr/>
          </p:nvSpPr>
          <p:spPr bwMode="auto">
            <a:xfrm rot="10643084" flipH="1">
              <a:off x="1441" y="775"/>
              <a:ext cx="232" cy="425"/>
            </a:xfrm>
            <a:custGeom>
              <a:avLst/>
              <a:gdLst>
                <a:gd name="T0" fmla="*/ 0 w 23404"/>
                <a:gd name="T1" fmla="*/ 0 h 43200"/>
                <a:gd name="T2" fmla="*/ 0 w 23404"/>
                <a:gd name="T3" fmla="*/ 4 h 43200"/>
                <a:gd name="T4" fmla="*/ 0 w 23404"/>
                <a:gd name="T5" fmla="*/ 2 h 43200"/>
                <a:gd name="T6" fmla="*/ 0 60000 65536"/>
                <a:gd name="T7" fmla="*/ 0 60000 65536"/>
                <a:gd name="T8" fmla="*/ 0 60000 65536"/>
              </a:gdLst>
              <a:ahLst/>
              <a:cxnLst>
                <a:cxn ang="T6">
                  <a:pos x="T0" y="T1"/>
                </a:cxn>
                <a:cxn ang="T7">
                  <a:pos x="T2" y="T3"/>
                </a:cxn>
                <a:cxn ang="T8">
                  <a:pos x="T4" y="T5"/>
                </a:cxn>
              </a:cxnLst>
              <a:rect l="0" t="0" r="r" b="b"/>
              <a:pathLst>
                <a:path w="23404" h="43200" fill="none" extrusionOk="0">
                  <a:moveTo>
                    <a:pt x="1839" y="0"/>
                  </a:moveTo>
                  <a:cubicBezTo>
                    <a:pt x="13755" y="19"/>
                    <a:pt x="23404" y="9684"/>
                    <a:pt x="23404" y="21600"/>
                  </a:cubicBezTo>
                  <a:cubicBezTo>
                    <a:pt x="23404" y="33529"/>
                    <a:pt x="13733" y="43200"/>
                    <a:pt x="1804" y="43200"/>
                  </a:cubicBezTo>
                  <a:cubicBezTo>
                    <a:pt x="1201" y="43200"/>
                    <a:pt x="600" y="43174"/>
                    <a:pt x="0" y="43124"/>
                  </a:cubicBezTo>
                </a:path>
                <a:path w="23404" h="43200" stroke="0" extrusionOk="0">
                  <a:moveTo>
                    <a:pt x="1839" y="0"/>
                  </a:moveTo>
                  <a:cubicBezTo>
                    <a:pt x="13755" y="19"/>
                    <a:pt x="23404" y="9684"/>
                    <a:pt x="23404" y="21600"/>
                  </a:cubicBezTo>
                  <a:cubicBezTo>
                    <a:pt x="23404" y="33529"/>
                    <a:pt x="13733" y="43200"/>
                    <a:pt x="1804" y="43200"/>
                  </a:cubicBezTo>
                  <a:cubicBezTo>
                    <a:pt x="1201" y="43200"/>
                    <a:pt x="600" y="43174"/>
                    <a:pt x="0" y="43124"/>
                  </a:cubicBezTo>
                  <a:lnTo>
                    <a:pt x="1804" y="21600"/>
                  </a:lnTo>
                  <a:lnTo>
                    <a:pt x="1839" y="0"/>
                  </a:lnTo>
                  <a:close/>
                </a:path>
              </a:pathLst>
            </a:custGeom>
            <a:noFill/>
            <a:ln w="5715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21553" name="Oval 28"/>
            <p:cNvSpPr>
              <a:spLocks noChangeArrowheads="1"/>
            </p:cNvSpPr>
            <p:nvPr/>
          </p:nvSpPr>
          <p:spPr bwMode="auto">
            <a:xfrm>
              <a:off x="1333" y="764"/>
              <a:ext cx="175" cy="477"/>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sp>
          <p:nvSpPr>
            <p:cNvPr id="21554" name="Line 29"/>
            <p:cNvSpPr>
              <a:spLocks noChangeShapeType="1"/>
            </p:cNvSpPr>
            <p:nvPr/>
          </p:nvSpPr>
          <p:spPr bwMode="auto">
            <a:xfrm flipV="1">
              <a:off x="1440" y="1726"/>
              <a:ext cx="776" cy="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55" name="Line 30"/>
            <p:cNvSpPr>
              <a:spLocks noChangeShapeType="1"/>
            </p:cNvSpPr>
            <p:nvPr/>
          </p:nvSpPr>
          <p:spPr bwMode="auto">
            <a:xfrm>
              <a:off x="1344" y="1584"/>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56" name="Line 31"/>
            <p:cNvSpPr>
              <a:spLocks noChangeShapeType="1"/>
            </p:cNvSpPr>
            <p:nvPr/>
          </p:nvSpPr>
          <p:spPr bwMode="auto">
            <a:xfrm>
              <a:off x="1440" y="1632"/>
              <a:ext cx="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40992" name="Object 32"/>
          <p:cNvGraphicFramePr>
            <a:graphicFrameLocks noChangeAspect="1"/>
          </p:cNvGraphicFramePr>
          <p:nvPr>
            <p:extLst>
              <p:ext uri="{D42A27DB-BD31-4B8C-83A1-F6EECF244321}">
                <p14:modId xmlns:p14="http://schemas.microsoft.com/office/powerpoint/2010/main" val="2038756741"/>
              </p:ext>
            </p:extLst>
          </p:nvPr>
        </p:nvGraphicFramePr>
        <p:xfrm>
          <a:off x="4367808" y="1484784"/>
          <a:ext cx="4149725" cy="558800"/>
        </p:xfrm>
        <a:graphic>
          <a:graphicData uri="http://schemas.openxmlformats.org/presentationml/2006/ole">
            <mc:AlternateContent xmlns:mc="http://schemas.openxmlformats.org/markup-compatibility/2006">
              <mc:Choice xmlns:v="urn:schemas-microsoft-com:vml" Requires="v">
                <p:oleObj spid="_x0000_s21814" name="Equation" r:id="rId18" imgW="2362200" imgH="317500" progId="Equation.3">
                  <p:embed/>
                </p:oleObj>
              </mc:Choice>
              <mc:Fallback>
                <p:oleObj name="Equation" r:id="rId18" imgW="2362200" imgH="317500" progId="Equation.3">
                  <p:embed/>
                  <p:pic>
                    <p:nvPicPr>
                      <p:cNvPr id="0" name="Object 3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67808" y="1484784"/>
                        <a:ext cx="4149725"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0993" name="Group 33"/>
          <p:cNvGrpSpPr>
            <a:grpSpLocks/>
          </p:cNvGrpSpPr>
          <p:nvPr/>
        </p:nvGrpSpPr>
        <p:grpSpPr bwMode="auto">
          <a:xfrm>
            <a:off x="983432" y="1700808"/>
            <a:ext cx="2009800" cy="1726233"/>
            <a:chOff x="2400" y="1296"/>
            <a:chExt cx="1632" cy="1440"/>
          </a:xfrm>
        </p:grpSpPr>
        <p:graphicFrame>
          <p:nvGraphicFramePr>
            <p:cNvPr id="21520" name="Object 34"/>
            <p:cNvGraphicFramePr>
              <a:graphicFrameLocks noChangeAspect="1"/>
            </p:cNvGraphicFramePr>
            <p:nvPr/>
          </p:nvGraphicFramePr>
          <p:xfrm>
            <a:off x="2636" y="1872"/>
            <a:ext cx="196" cy="209"/>
          </p:xfrm>
          <a:graphic>
            <a:graphicData uri="http://schemas.openxmlformats.org/presentationml/2006/ole">
              <mc:AlternateContent xmlns:mc="http://schemas.openxmlformats.org/markup-compatibility/2006">
                <mc:Choice xmlns:v="urn:schemas-microsoft-com:vml" Requires="v">
                  <p:oleObj spid="_x0000_s21815" name="Equation" r:id="rId20" imgW="139579" imgH="164957" progId="Equation.3">
                    <p:embed/>
                  </p:oleObj>
                </mc:Choice>
                <mc:Fallback>
                  <p:oleObj name="Equation" r:id="rId20" imgW="139579" imgH="164957" progId="Equation.3">
                    <p:embed/>
                    <p:pic>
                      <p:nvPicPr>
                        <p:cNvPr id="0" name="Object 3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36" y="1872"/>
                          <a:ext cx="196"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21" name="Line 35"/>
            <p:cNvSpPr>
              <a:spLocks noChangeShapeType="1"/>
            </p:cNvSpPr>
            <p:nvPr/>
          </p:nvSpPr>
          <p:spPr bwMode="auto">
            <a:xfrm>
              <a:off x="2400" y="1831"/>
              <a:ext cx="0" cy="9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2" name="Line 36"/>
            <p:cNvSpPr>
              <a:spLocks noChangeShapeType="1"/>
            </p:cNvSpPr>
            <p:nvPr/>
          </p:nvSpPr>
          <p:spPr bwMode="auto">
            <a:xfrm>
              <a:off x="4032" y="1831"/>
              <a:ext cx="0" cy="90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3" name="Line 37"/>
            <p:cNvSpPr>
              <a:spLocks noChangeShapeType="1"/>
            </p:cNvSpPr>
            <p:nvPr/>
          </p:nvSpPr>
          <p:spPr bwMode="auto">
            <a:xfrm flipV="1">
              <a:off x="2462" y="2170"/>
              <a:ext cx="0" cy="341"/>
            </a:xfrm>
            <a:prstGeom prst="line">
              <a:avLst/>
            </a:prstGeom>
            <a:noFill/>
            <a:ln w="1905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1524" name="Object 38"/>
            <p:cNvGraphicFramePr>
              <a:graphicFrameLocks noChangeAspect="1"/>
            </p:cNvGraphicFramePr>
            <p:nvPr/>
          </p:nvGraphicFramePr>
          <p:xfrm>
            <a:off x="2893" y="1296"/>
            <a:ext cx="284" cy="288"/>
          </p:xfrm>
          <a:graphic>
            <a:graphicData uri="http://schemas.openxmlformats.org/presentationml/2006/ole">
              <mc:AlternateContent xmlns:mc="http://schemas.openxmlformats.org/markup-compatibility/2006">
                <mc:Choice xmlns:v="urn:schemas-microsoft-com:vml" Requires="v">
                  <p:oleObj spid="_x0000_s21816" name="公式" r:id="rId22" imgW="171534" imgH="200070" progId="Equation.3">
                    <p:embed/>
                  </p:oleObj>
                </mc:Choice>
                <mc:Fallback>
                  <p:oleObj name="公式" r:id="rId22" imgW="171534" imgH="200070" progId="Equation.3">
                    <p:embed/>
                    <p:pic>
                      <p:nvPicPr>
                        <p:cNvPr id="0" name="Object 3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893" y="1296"/>
                          <a:ext cx="2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25" name="Object 39"/>
            <p:cNvGraphicFramePr>
              <a:graphicFrameLocks noChangeAspect="1"/>
            </p:cNvGraphicFramePr>
            <p:nvPr/>
          </p:nvGraphicFramePr>
          <p:xfrm>
            <a:off x="3235" y="1296"/>
            <a:ext cx="286" cy="290"/>
          </p:xfrm>
          <a:graphic>
            <a:graphicData uri="http://schemas.openxmlformats.org/presentationml/2006/ole">
              <mc:AlternateContent xmlns:mc="http://schemas.openxmlformats.org/markup-compatibility/2006">
                <mc:Choice xmlns:v="urn:schemas-microsoft-com:vml" Requires="v">
                  <p:oleObj spid="_x0000_s21817" name="公式" r:id="rId24" imgW="171534" imgH="200070" progId="Equation.3">
                    <p:embed/>
                  </p:oleObj>
                </mc:Choice>
                <mc:Fallback>
                  <p:oleObj name="公式" r:id="rId24" imgW="171534" imgH="200070" progId="Equation.3">
                    <p:embed/>
                    <p:pic>
                      <p:nvPicPr>
                        <p:cNvPr id="0" name="Object 3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235" y="1296"/>
                          <a:ext cx="28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26" name="Object 40"/>
            <p:cNvGraphicFramePr>
              <a:graphicFrameLocks noChangeAspect="1"/>
            </p:cNvGraphicFramePr>
            <p:nvPr/>
          </p:nvGraphicFramePr>
          <p:xfrm>
            <a:off x="2548" y="2205"/>
            <a:ext cx="308" cy="387"/>
          </p:xfrm>
          <a:graphic>
            <a:graphicData uri="http://schemas.openxmlformats.org/presentationml/2006/ole">
              <mc:AlternateContent xmlns:mc="http://schemas.openxmlformats.org/markup-compatibility/2006">
                <mc:Choice xmlns:v="urn:schemas-microsoft-com:vml" Requires="v">
                  <p:oleObj spid="_x0000_s21818" name="公式" r:id="rId26" imgW="123721" imgH="209520" progId="Equation.3">
                    <p:embed/>
                  </p:oleObj>
                </mc:Choice>
                <mc:Fallback>
                  <p:oleObj name="公式" r:id="rId26" imgW="123721" imgH="209520" progId="Equation.3">
                    <p:embed/>
                    <p:pic>
                      <p:nvPicPr>
                        <p:cNvPr id="0" name="Object 4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548" y="2205"/>
                          <a:ext cx="308"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27" name="Line 41"/>
            <p:cNvSpPr>
              <a:spLocks noChangeShapeType="1"/>
            </p:cNvSpPr>
            <p:nvPr/>
          </p:nvSpPr>
          <p:spPr bwMode="auto">
            <a:xfrm>
              <a:off x="3656" y="1831"/>
              <a:ext cx="37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8" name="Line 42"/>
            <p:cNvSpPr>
              <a:spLocks noChangeShapeType="1"/>
            </p:cNvSpPr>
            <p:nvPr/>
          </p:nvSpPr>
          <p:spPr bwMode="auto">
            <a:xfrm flipV="1">
              <a:off x="2400" y="2721"/>
              <a:ext cx="1631" cy="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9" name="Arc 43"/>
            <p:cNvSpPr>
              <a:spLocks/>
            </p:cNvSpPr>
            <p:nvPr/>
          </p:nvSpPr>
          <p:spPr bwMode="auto">
            <a:xfrm rot="10800000" flipH="1">
              <a:off x="2931" y="1559"/>
              <a:ext cx="608" cy="583"/>
            </a:xfrm>
            <a:custGeom>
              <a:avLst/>
              <a:gdLst>
                <a:gd name="T0" fmla="*/ 1 w 23404"/>
                <a:gd name="T1" fmla="*/ 0 h 43200"/>
                <a:gd name="T2" fmla="*/ 0 w 23404"/>
                <a:gd name="T3" fmla="*/ 8 h 43200"/>
                <a:gd name="T4" fmla="*/ 1 w 23404"/>
                <a:gd name="T5" fmla="*/ 4 h 43200"/>
                <a:gd name="T6" fmla="*/ 0 60000 65536"/>
                <a:gd name="T7" fmla="*/ 0 60000 65536"/>
                <a:gd name="T8" fmla="*/ 0 60000 65536"/>
              </a:gdLst>
              <a:ahLst/>
              <a:cxnLst>
                <a:cxn ang="T6">
                  <a:pos x="T0" y="T1"/>
                </a:cxn>
                <a:cxn ang="T7">
                  <a:pos x="T2" y="T3"/>
                </a:cxn>
                <a:cxn ang="T8">
                  <a:pos x="T4" y="T5"/>
                </a:cxn>
              </a:cxnLst>
              <a:rect l="0" t="0" r="r" b="b"/>
              <a:pathLst>
                <a:path w="23404" h="43200" fill="none" extrusionOk="0">
                  <a:moveTo>
                    <a:pt x="1839" y="0"/>
                  </a:moveTo>
                  <a:cubicBezTo>
                    <a:pt x="13755" y="19"/>
                    <a:pt x="23404" y="9684"/>
                    <a:pt x="23404" y="21600"/>
                  </a:cubicBezTo>
                  <a:cubicBezTo>
                    <a:pt x="23404" y="33529"/>
                    <a:pt x="13733" y="43200"/>
                    <a:pt x="1804" y="43200"/>
                  </a:cubicBezTo>
                  <a:cubicBezTo>
                    <a:pt x="1201" y="43200"/>
                    <a:pt x="600" y="43174"/>
                    <a:pt x="0" y="43124"/>
                  </a:cubicBezTo>
                </a:path>
                <a:path w="23404" h="43200" stroke="0" extrusionOk="0">
                  <a:moveTo>
                    <a:pt x="1839" y="0"/>
                  </a:moveTo>
                  <a:cubicBezTo>
                    <a:pt x="13755" y="19"/>
                    <a:pt x="23404" y="9684"/>
                    <a:pt x="23404" y="21600"/>
                  </a:cubicBezTo>
                  <a:cubicBezTo>
                    <a:pt x="23404" y="33529"/>
                    <a:pt x="13733" y="43200"/>
                    <a:pt x="1804" y="43200"/>
                  </a:cubicBezTo>
                  <a:cubicBezTo>
                    <a:pt x="1201" y="43200"/>
                    <a:pt x="600" y="43174"/>
                    <a:pt x="0" y="43124"/>
                  </a:cubicBezTo>
                  <a:lnTo>
                    <a:pt x="1804" y="21600"/>
                  </a:lnTo>
                  <a:lnTo>
                    <a:pt x="1839" y="0"/>
                  </a:lnTo>
                  <a:close/>
                </a:path>
              </a:pathLst>
            </a:custGeom>
            <a:noFill/>
            <a:ln w="5715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0" name="Rectangle 44"/>
            <p:cNvSpPr>
              <a:spLocks noChangeArrowheads="1"/>
            </p:cNvSpPr>
            <p:nvPr/>
          </p:nvSpPr>
          <p:spPr bwMode="auto">
            <a:xfrm>
              <a:off x="3656" y="1662"/>
              <a:ext cx="61" cy="339"/>
            </a:xfrm>
            <a:prstGeom prst="rect">
              <a:avLst/>
            </a:prstGeom>
            <a:solidFill>
              <a:srgbClr val="FF99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aphicFrame>
          <p:nvGraphicFramePr>
            <p:cNvPr id="21531" name="Object 45"/>
            <p:cNvGraphicFramePr>
              <a:graphicFrameLocks noChangeAspect="1"/>
            </p:cNvGraphicFramePr>
            <p:nvPr/>
          </p:nvGraphicFramePr>
          <p:xfrm>
            <a:off x="3307" y="1617"/>
            <a:ext cx="181" cy="183"/>
          </p:xfrm>
          <a:graphic>
            <a:graphicData uri="http://schemas.openxmlformats.org/presentationml/2006/ole">
              <mc:AlternateContent xmlns:mc="http://schemas.openxmlformats.org/markup-compatibility/2006">
                <mc:Choice xmlns:v="urn:schemas-microsoft-com:vml" Requires="v">
                  <p:oleObj spid="_x0000_s21819" name="Equation" r:id="rId28" imgW="123721" imgH="123930" progId="Equation.3">
                    <p:embed/>
                  </p:oleObj>
                </mc:Choice>
                <mc:Fallback>
                  <p:oleObj name="Equation" r:id="rId28" imgW="123721" imgH="123930" progId="Equation.3">
                    <p:embed/>
                    <p:pic>
                      <p:nvPicPr>
                        <p:cNvPr id="0" name="Object 4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307" y="1617"/>
                          <a:ext cx="181"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32" name="Object 46"/>
            <p:cNvGraphicFramePr>
              <a:graphicFrameLocks noChangeAspect="1"/>
            </p:cNvGraphicFramePr>
            <p:nvPr/>
          </p:nvGraphicFramePr>
          <p:xfrm>
            <a:off x="3311" y="1761"/>
            <a:ext cx="181" cy="181"/>
          </p:xfrm>
          <a:graphic>
            <a:graphicData uri="http://schemas.openxmlformats.org/presentationml/2006/ole">
              <mc:AlternateContent xmlns:mc="http://schemas.openxmlformats.org/markup-compatibility/2006">
                <mc:Choice xmlns:v="urn:schemas-microsoft-com:vml" Requires="v">
                  <p:oleObj spid="_x0000_s21820" name="Equation" r:id="rId30" imgW="123721" imgH="123930" progId="Equation.3">
                    <p:embed/>
                  </p:oleObj>
                </mc:Choice>
                <mc:Fallback>
                  <p:oleObj name="Equation" r:id="rId30" imgW="123721" imgH="123930" progId="Equation.3">
                    <p:embed/>
                    <p:pic>
                      <p:nvPicPr>
                        <p:cNvPr id="0" name="Object 4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311" y="1761"/>
                          <a:ext cx="181"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33" name="Object 47"/>
            <p:cNvGraphicFramePr>
              <a:graphicFrameLocks noChangeAspect="1"/>
            </p:cNvGraphicFramePr>
            <p:nvPr/>
          </p:nvGraphicFramePr>
          <p:xfrm>
            <a:off x="3307" y="1891"/>
            <a:ext cx="181" cy="182"/>
          </p:xfrm>
          <a:graphic>
            <a:graphicData uri="http://schemas.openxmlformats.org/presentationml/2006/ole">
              <mc:AlternateContent xmlns:mc="http://schemas.openxmlformats.org/markup-compatibility/2006">
                <mc:Choice xmlns:v="urn:schemas-microsoft-com:vml" Requires="v">
                  <p:oleObj spid="_x0000_s21821" name="Equation" r:id="rId32" imgW="123721" imgH="123930" progId="Equation.3">
                    <p:embed/>
                  </p:oleObj>
                </mc:Choice>
                <mc:Fallback>
                  <p:oleObj name="Equation" r:id="rId32" imgW="123721" imgH="123930" progId="Equation.3">
                    <p:embed/>
                    <p:pic>
                      <p:nvPicPr>
                        <p:cNvPr id="0" name="Object 4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307" y="1891"/>
                          <a:ext cx="181"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34" name="Object 48"/>
            <p:cNvGraphicFramePr>
              <a:graphicFrameLocks noChangeAspect="1"/>
            </p:cNvGraphicFramePr>
            <p:nvPr/>
          </p:nvGraphicFramePr>
          <p:xfrm>
            <a:off x="3526" y="1664"/>
            <a:ext cx="144" cy="86"/>
          </p:xfrm>
          <a:graphic>
            <a:graphicData uri="http://schemas.openxmlformats.org/presentationml/2006/ole">
              <mc:AlternateContent xmlns:mc="http://schemas.openxmlformats.org/markup-compatibility/2006">
                <mc:Choice xmlns:v="urn:schemas-microsoft-com:vml" Requires="v">
                  <p:oleObj spid="_x0000_s21822" name="Equation" r:id="rId34" imgW="104812" imgH="57240" progId="Equation.3">
                    <p:embed/>
                  </p:oleObj>
                </mc:Choice>
                <mc:Fallback>
                  <p:oleObj name="Equation" r:id="rId34" imgW="104812" imgH="57240" progId="Equation.3">
                    <p:embed/>
                    <p:pic>
                      <p:nvPicPr>
                        <p:cNvPr id="0" name="Object 4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526" y="1664"/>
                          <a:ext cx="144" cy="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35" name="Object 49"/>
            <p:cNvGraphicFramePr>
              <a:graphicFrameLocks noChangeAspect="1"/>
            </p:cNvGraphicFramePr>
            <p:nvPr/>
          </p:nvGraphicFramePr>
          <p:xfrm>
            <a:off x="3526" y="1804"/>
            <a:ext cx="144" cy="87"/>
          </p:xfrm>
          <a:graphic>
            <a:graphicData uri="http://schemas.openxmlformats.org/presentationml/2006/ole">
              <mc:AlternateContent xmlns:mc="http://schemas.openxmlformats.org/markup-compatibility/2006">
                <mc:Choice xmlns:v="urn:schemas-microsoft-com:vml" Requires="v">
                  <p:oleObj spid="_x0000_s21823" name="Equation" r:id="rId36" imgW="104812" imgH="57240" progId="Equation.3">
                    <p:embed/>
                  </p:oleObj>
                </mc:Choice>
                <mc:Fallback>
                  <p:oleObj name="Equation" r:id="rId36" imgW="104812" imgH="57240" progId="Equation.3">
                    <p:embed/>
                    <p:pic>
                      <p:nvPicPr>
                        <p:cNvPr id="0" name="Object 49"/>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526" y="1804"/>
                          <a:ext cx="144" cy="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36" name="Object 50"/>
            <p:cNvGraphicFramePr>
              <a:graphicFrameLocks noChangeAspect="1"/>
            </p:cNvGraphicFramePr>
            <p:nvPr/>
          </p:nvGraphicFramePr>
          <p:xfrm>
            <a:off x="3526" y="1941"/>
            <a:ext cx="144" cy="87"/>
          </p:xfrm>
          <a:graphic>
            <a:graphicData uri="http://schemas.openxmlformats.org/presentationml/2006/ole">
              <mc:AlternateContent xmlns:mc="http://schemas.openxmlformats.org/markup-compatibility/2006">
                <mc:Choice xmlns:v="urn:schemas-microsoft-com:vml" Requires="v">
                  <p:oleObj spid="_x0000_s21824" name="Equation" r:id="rId38" imgW="104812" imgH="57240" progId="Equation.3">
                    <p:embed/>
                  </p:oleObj>
                </mc:Choice>
                <mc:Fallback>
                  <p:oleObj name="Equation" r:id="rId38" imgW="104812" imgH="57240" progId="Equation.3">
                    <p:embed/>
                    <p:pic>
                      <p:nvPicPr>
                        <p:cNvPr id="0" name="Object 50"/>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526" y="1941"/>
                          <a:ext cx="144" cy="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37" name="Line 51"/>
            <p:cNvSpPr>
              <a:spLocks noChangeShapeType="1"/>
            </p:cNvSpPr>
            <p:nvPr/>
          </p:nvSpPr>
          <p:spPr bwMode="auto">
            <a:xfrm flipV="1">
              <a:off x="2400" y="1831"/>
              <a:ext cx="94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8" name="Rectangle 52"/>
            <p:cNvSpPr>
              <a:spLocks noChangeArrowheads="1"/>
            </p:cNvSpPr>
            <p:nvPr/>
          </p:nvSpPr>
          <p:spPr bwMode="auto">
            <a:xfrm>
              <a:off x="3278" y="1662"/>
              <a:ext cx="63" cy="339"/>
            </a:xfrm>
            <a:prstGeom prst="rect">
              <a:avLst/>
            </a:prstGeom>
            <a:solidFill>
              <a:srgbClr val="FF99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sp>
          <p:nvSpPr>
            <p:cNvPr id="21539" name="Arc 53"/>
            <p:cNvSpPr>
              <a:spLocks/>
            </p:cNvSpPr>
            <p:nvPr/>
          </p:nvSpPr>
          <p:spPr bwMode="auto">
            <a:xfrm rot="10925235" flipH="1">
              <a:off x="2893" y="1559"/>
              <a:ext cx="263" cy="583"/>
            </a:xfrm>
            <a:custGeom>
              <a:avLst/>
              <a:gdLst>
                <a:gd name="T0" fmla="*/ 0 w 23404"/>
                <a:gd name="T1" fmla="*/ 0 h 43200"/>
                <a:gd name="T2" fmla="*/ 0 w 23404"/>
                <a:gd name="T3" fmla="*/ 8 h 43200"/>
                <a:gd name="T4" fmla="*/ 0 w 23404"/>
                <a:gd name="T5" fmla="*/ 4 h 43200"/>
                <a:gd name="T6" fmla="*/ 0 60000 65536"/>
                <a:gd name="T7" fmla="*/ 0 60000 65536"/>
                <a:gd name="T8" fmla="*/ 0 60000 65536"/>
              </a:gdLst>
              <a:ahLst/>
              <a:cxnLst>
                <a:cxn ang="T6">
                  <a:pos x="T0" y="T1"/>
                </a:cxn>
                <a:cxn ang="T7">
                  <a:pos x="T2" y="T3"/>
                </a:cxn>
                <a:cxn ang="T8">
                  <a:pos x="T4" y="T5"/>
                </a:cxn>
              </a:cxnLst>
              <a:rect l="0" t="0" r="r" b="b"/>
              <a:pathLst>
                <a:path w="23404" h="43200" fill="none" extrusionOk="0">
                  <a:moveTo>
                    <a:pt x="1839" y="0"/>
                  </a:moveTo>
                  <a:cubicBezTo>
                    <a:pt x="13755" y="19"/>
                    <a:pt x="23404" y="9684"/>
                    <a:pt x="23404" y="21600"/>
                  </a:cubicBezTo>
                  <a:cubicBezTo>
                    <a:pt x="23404" y="33529"/>
                    <a:pt x="13733" y="43200"/>
                    <a:pt x="1804" y="43200"/>
                  </a:cubicBezTo>
                  <a:cubicBezTo>
                    <a:pt x="1201" y="43200"/>
                    <a:pt x="600" y="43174"/>
                    <a:pt x="0" y="43124"/>
                  </a:cubicBezTo>
                </a:path>
                <a:path w="23404" h="43200" stroke="0" extrusionOk="0">
                  <a:moveTo>
                    <a:pt x="1839" y="0"/>
                  </a:moveTo>
                  <a:cubicBezTo>
                    <a:pt x="13755" y="19"/>
                    <a:pt x="23404" y="9684"/>
                    <a:pt x="23404" y="21600"/>
                  </a:cubicBezTo>
                  <a:cubicBezTo>
                    <a:pt x="23404" y="33529"/>
                    <a:pt x="13733" y="43200"/>
                    <a:pt x="1804" y="43200"/>
                  </a:cubicBezTo>
                  <a:cubicBezTo>
                    <a:pt x="1201" y="43200"/>
                    <a:pt x="600" y="43174"/>
                    <a:pt x="0" y="43124"/>
                  </a:cubicBezTo>
                  <a:lnTo>
                    <a:pt x="1804" y="21600"/>
                  </a:lnTo>
                  <a:lnTo>
                    <a:pt x="1839" y="0"/>
                  </a:lnTo>
                  <a:close/>
                </a:path>
              </a:pathLst>
            </a:custGeom>
            <a:noFill/>
            <a:ln w="5715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21540" name="Oval 54"/>
            <p:cNvSpPr>
              <a:spLocks noChangeArrowheads="1"/>
            </p:cNvSpPr>
            <p:nvPr/>
          </p:nvSpPr>
          <p:spPr bwMode="auto">
            <a:xfrm>
              <a:off x="2817" y="1559"/>
              <a:ext cx="199" cy="583"/>
            </a:xfrm>
            <a:prstGeom prst="ellipse">
              <a:avLst/>
            </a:prstGeom>
            <a:noFill/>
            <a:ln w="317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975"/>
                                        </p:tgtEl>
                                        <p:attrNameLst>
                                          <p:attrName>style.visibility</p:attrName>
                                        </p:attrNameLst>
                                      </p:cBhvr>
                                      <p:to>
                                        <p:strVal val="visible"/>
                                      </p:to>
                                    </p:set>
                                    <p:animEffect transition="in" filter="wipe(left)">
                                      <p:cBhvr>
                                        <p:cTn id="7" dur="500"/>
                                        <p:tgtEl>
                                          <p:spTgt spid="409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992"/>
                                        </p:tgtEl>
                                        <p:attrNameLst>
                                          <p:attrName>style.visibility</p:attrName>
                                        </p:attrNameLst>
                                      </p:cBhvr>
                                      <p:to>
                                        <p:strVal val="visible"/>
                                      </p:to>
                                    </p:set>
                                    <p:animEffect transition="in" filter="wipe(left)">
                                      <p:cBhvr>
                                        <p:cTn id="12" dur="500"/>
                                        <p:tgtEl>
                                          <p:spTgt spid="409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0993"/>
                                        </p:tgtEl>
                                        <p:attrNameLst>
                                          <p:attrName>style.visibility</p:attrName>
                                        </p:attrNameLst>
                                      </p:cBhvr>
                                      <p:to>
                                        <p:strVal val="visible"/>
                                      </p:to>
                                    </p:set>
                                    <p:animEffect transition="in" filter="wipe(left)">
                                      <p:cBhvr>
                                        <p:cTn id="17" dur="500"/>
                                        <p:tgtEl>
                                          <p:spTgt spid="409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0965"/>
                                        </p:tgtEl>
                                        <p:attrNameLst>
                                          <p:attrName>style.visibility</p:attrName>
                                        </p:attrNameLst>
                                      </p:cBhvr>
                                      <p:to>
                                        <p:strVal val="visible"/>
                                      </p:to>
                                    </p:set>
                                    <p:animEffect transition="in" filter="wipe(left)">
                                      <p:cBhvr>
                                        <p:cTn id="22" dur="500"/>
                                        <p:tgtEl>
                                          <p:spTgt spid="409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0966"/>
                                        </p:tgtEl>
                                        <p:attrNameLst>
                                          <p:attrName>style.visibility</p:attrName>
                                        </p:attrNameLst>
                                      </p:cBhvr>
                                      <p:to>
                                        <p:strVal val="visible"/>
                                      </p:to>
                                    </p:set>
                                    <p:animEffect transition="in" filter="wipe(left)">
                                      <p:cBhvr>
                                        <p:cTn id="27" dur="500"/>
                                        <p:tgtEl>
                                          <p:spTgt spid="409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0972"/>
                                        </p:tgtEl>
                                        <p:attrNameLst>
                                          <p:attrName>style.visibility</p:attrName>
                                        </p:attrNameLst>
                                      </p:cBhvr>
                                      <p:to>
                                        <p:strVal val="visible"/>
                                      </p:to>
                                    </p:set>
                                    <p:animEffect transition="in" filter="wipe(left)">
                                      <p:cBhvr>
                                        <p:cTn id="32" dur="500"/>
                                        <p:tgtEl>
                                          <p:spTgt spid="4097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0964"/>
                                        </p:tgtEl>
                                        <p:attrNameLst>
                                          <p:attrName>style.visibility</p:attrName>
                                        </p:attrNameLst>
                                      </p:cBhvr>
                                      <p:to>
                                        <p:strVal val="visible"/>
                                      </p:to>
                                    </p:set>
                                    <p:animEffect transition="in" filter="wipe(left)">
                                      <p:cBhvr>
                                        <p:cTn id="37" dur="500"/>
                                        <p:tgtEl>
                                          <p:spTgt spid="4096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0967"/>
                                        </p:tgtEl>
                                        <p:attrNameLst>
                                          <p:attrName>style.visibility</p:attrName>
                                        </p:attrNameLst>
                                      </p:cBhvr>
                                      <p:to>
                                        <p:strVal val="visible"/>
                                      </p:to>
                                    </p:set>
                                    <p:animEffect transition="in" filter="wipe(left)">
                                      <p:cBhvr>
                                        <p:cTn id="42" dur="500"/>
                                        <p:tgtEl>
                                          <p:spTgt spid="4096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0968">
                                            <p:txEl>
                                              <p:pRg st="0" end="0"/>
                                            </p:txEl>
                                          </p:spTgt>
                                        </p:tgtEl>
                                        <p:attrNameLst>
                                          <p:attrName>style.visibility</p:attrName>
                                        </p:attrNameLst>
                                      </p:cBhvr>
                                      <p:to>
                                        <p:strVal val="visible"/>
                                      </p:to>
                                    </p:set>
                                    <p:animEffect transition="in" filter="wipe(left)">
                                      <p:cBhvr>
                                        <p:cTn id="47" dur="500"/>
                                        <p:tgtEl>
                                          <p:spTgt spid="40968">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0969">
                                            <p:txEl>
                                              <p:pRg st="0" end="0"/>
                                            </p:txEl>
                                          </p:spTgt>
                                        </p:tgtEl>
                                        <p:attrNameLst>
                                          <p:attrName>style.visibility</p:attrName>
                                        </p:attrNameLst>
                                      </p:cBhvr>
                                      <p:to>
                                        <p:strVal val="visible"/>
                                      </p:to>
                                    </p:set>
                                    <p:animEffect transition="in" filter="wipe(left)">
                                      <p:cBhvr>
                                        <p:cTn id="52" dur="500"/>
                                        <p:tgtEl>
                                          <p:spTgt spid="409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utoUpdateAnimBg="0"/>
      <p:bldP spid="40967" grpId="0" autoUpdateAnimBg="0"/>
      <p:bldP spid="40968" grpId="0" build="p" autoUpdateAnimBg="0"/>
      <p:bldP spid="4096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0" y="836712"/>
            <a:ext cx="4695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设电容器放电过程的某一时刻：</a:t>
            </a:r>
          </a:p>
        </p:txBody>
      </p:sp>
      <p:sp>
        <p:nvSpPr>
          <p:cNvPr id="41987" name="Text Box 3"/>
          <p:cNvSpPr txBox="1">
            <a:spLocks noChangeArrowheads="1"/>
          </p:cNvSpPr>
          <p:nvPr/>
        </p:nvSpPr>
        <p:spPr bwMode="auto">
          <a:xfrm>
            <a:off x="4251697" y="836712"/>
            <a:ext cx="2233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t>板</a:t>
            </a:r>
            <a:r>
              <a:rPr lang="en-US" altLang="zh-CN"/>
              <a:t>A</a:t>
            </a:r>
            <a:r>
              <a:rPr lang="zh-CN" altLang="en-US"/>
              <a:t>内表面：</a:t>
            </a:r>
          </a:p>
        </p:txBody>
      </p:sp>
      <p:graphicFrame>
        <p:nvGraphicFramePr>
          <p:cNvPr id="41988" name="Object 4"/>
          <p:cNvGraphicFramePr>
            <a:graphicFrameLocks noChangeAspect="1"/>
          </p:cNvGraphicFramePr>
          <p:nvPr>
            <p:extLst>
              <p:ext uri="{D42A27DB-BD31-4B8C-83A1-F6EECF244321}">
                <p14:modId xmlns:p14="http://schemas.microsoft.com/office/powerpoint/2010/main" val="2526655278"/>
              </p:ext>
            </p:extLst>
          </p:nvPr>
        </p:nvGraphicFramePr>
        <p:xfrm>
          <a:off x="6134472" y="684312"/>
          <a:ext cx="534988" cy="762000"/>
        </p:xfrm>
        <a:graphic>
          <a:graphicData uri="http://schemas.openxmlformats.org/presentationml/2006/ole">
            <mc:AlternateContent xmlns:mc="http://schemas.openxmlformats.org/markup-compatibility/2006">
              <mc:Choice xmlns:v="urn:schemas-microsoft-com:vml" Requires="v">
                <p:oleObj spid="_x0000_s22913" name="Equation" r:id="rId3" imgW="266584" imgH="380835" progId="Equation.3">
                  <p:embed/>
                </p:oleObj>
              </mc:Choice>
              <mc:Fallback>
                <p:oleObj name="Equation" r:id="rId3" imgW="266584" imgH="38083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4472" y="684312"/>
                        <a:ext cx="53498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89" name="Text Box 5"/>
          <p:cNvSpPr txBox="1">
            <a:spLocks noChangeArrowheads="1"/>
          </p:cNvSpPr>
          <p:nvPr/>
        </p:nvSpPr>
        <p:spPr bwMode="auto">
          <a:xfrm>
            <a:off x="6744072" y="836712"/>
            <a:ext cx="2044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t>板</a:t>
            </a:r>
            <a:r>
              <a:rPr lang="en-US" altLang="zh-CN"/>
              <a:t>B</a:t>
            </a:r>
            <a:r>
              <a:rPr lang="zh-CN" altLang="en-US"/>
              <a:t>内表面：</a:t>
            </a:r>
          </a:p>
        </p:txBody>
      </p:sp>
      <p:graphicFrame>
        <p:nvGraphicFramePr>
          <p:cNvPr id="41990" name="Object 6"/>
          <p:cNvGraphicFramePr>
            <a:graphicFrameLocks noChangeAspect="1"/>
          </p:cNvGraphicFramePr>
          <p:nvPr>
            <p:extLst>
              <p:ext uri="{D42A27DB-BD31-4B8C-83A1-F6EECF244321}">
                <p14:modId xmlns:p14="http://schemas.microsoft.com/office/powerpoint/2010/main" val="3939162563"/>
              </p:ext>
            </p:extLst>
          </p:nvPr>
        </p:nvGraphicFramePr>
        <p:xfrm>
          <a:off x="8788772" y="695425"/>
          <a:ext cx="787400" cy="723900"/>
        </p:xfrm>
        <a:graphic>
          <a:graphicData uri="http://schemas.openxmlformats.org/presentationml/2006/ole">
            <mc:AlternateContent xmlns:mc="http://schemas.openxmlformats.org/markup-compatibility/2006">
              <mc:Choice xmlns:v="urn:schemas-microsoft-com:vml" Requires="v">
                <p:oleObj spid="_x0000_s22914" name="Equation" r:id="rId5" imgW="266469" imgH="355292" progId="Equation.3">
                  <p:embed/>
                </p:oleObj>
              </mc:Choice>
              <mc:Fallback>
                <p:oleObj name="Equation" r:id="rId5" imgW="266469" imgH="355292"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88772" y="695425"/>
                        <a:ext cx="7874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991" name="Group 7"/>
          <p:cNvGrpSpPr>
            <a:grpSpLocks/>
          </p:cNvGrpSpPr>
          <p:nvPr/>
        </p:nvGrpSpPr>
        <p:grpSpPr bwMode="auto">
          <a:xfrm>
            <a:off x="9192344" y="692696"/>
            <a:ext cx="2590800" cy="2438400"/>
            <a:chOff x="3648" y="144"/>
            <a:chExt cx="1872" cy="1824"/>
          </a:xfrm>
        </p:grpSpPr>
        <p:grpSp>
          <p:nvGrpSpPr>
            <p:cNvPr id="22562" name="Group 8"/>
            <p:cNvGrpSpPr>
              <a:grpSpLocks/>
            </p:cNvGrpSpPr>
            <p:nvPr/>
          </p:nvGrpSpPr>
          <p:grpSpPr bwMode="auto">
            <a:xfrm>
              <a:off x="3648" y="144"/>
              <a:ext cx="1872" cy="1824"/>
              <a:chOff x="3312" y="288"/>
              <a:chExt cx="1872" cy="1824"/>
            </a:xfrm>
          </p:grpSpPr>
          <p:sp>
            <p:nvSpPr>
              <p:cNvPr id="22565" name="Line 9"/>
              <p:cNvSpPr>
                <a:spLocks noChangeShapeType="1"/>
              </p:cNvSpPr>
              <p:nvPr/>
            </p:nvSpPr>
            <p:spPr bwMode="auto">
              <a:xfrm>
                <a:off x="4368" y="1152"/>
                <a:ext cx="288" cy="0"/>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66" name="Line 10"/>
              <p:cNvSpPr>
                <a:spLocks noChangeShapeType="1"/>
              </p:cNvSpPr>
              <p:nvPr/>
            </p:nvSpPr>
            <p:spPr bwMode="auto">
              <a:xfrm>
                <a:off x="4272" y="912"/>
                <a:ext cx="384" cy="0"/>
              </a:xfrm>
              <a:prstGeom prst="line">
                <a:avLst/>
              </a:prstGeom>
              <a:noFill/>
              <a:ln w="22225">
                <a:solidFill>
                  <a:srgbClr val="008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2567" name="Object 11"/>
              <p:cNvGraphicFramePr>
                <a:graphicFrameLocks noChangeAspect="1"/>
              </p:cNvGraphicFramePr>
              <p:nvPr/>
            </p:nvGraphicFramePr>
            <p:xfrm>
              <a:off x="4368" y="1200"/>
              <a:ext cx="208" cy="240"/>
            </p:xfrm>
            <a:graphic>
              <a:graphicData uri="http://schemas.openxmlformats.org/presentationml/2006/ole">
                <mc:AlternateContent xmlns:mc="http://schemas.openxmlformats.org/markup-compatibility/2006">
                  <mc:Choice xmlns:v="urn:schemas-microsoft-com:vml" Requires="v">
                    <p:oleObj spid="_x0000_s22915" name="Equation" r:id="rId7" imgW="142900" imgH="171450" progId="Equation.3">
                      <p:embed/>
                    </p:oleObj>
                  </mc:Choice>
                  <mc:Fallback>
                    <p:oleObj name="Equation" r:id="rId7" imgW="142900" imgH="17145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8" y="1200"/>
                            <a:ext cx="20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68" name="Line 12"/>
              <p:cNvSpPr>
                <a:spLocks noChangeShapeType="1"/>
              </p:cNvSpPr>
              <p:nvPr/>
            </p:nvSpPr>
            <p:spPr bwMode="auto">
              <a:xfrm>
                <a:off x="3312" y="919"/>
                <a:ext cx="0" cy="11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9" name="Line 13"/>
              <p:cNvSpPr>
                <a:spLocks noChangeShapeType="1"/>
              </p:cNvSpPr>
              <p:nvPr/>
            </p:nvSpPr>
            <p:spPr bwMode="auto">
              <a:xfrm>
                <a:off x="5184" y="919"/>
                <a:ext cx="0" cy="119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0" name="Line 14"/>
              <p:cNvSpPr>
                <a:spLocks noChangeShapeType="1"/>
              </p:cNvSpPr>
              <p:nvPr/>
            </p:nvSpPr>
            <p:spPr bwMode="auto">
              <a:xfrm flipV="1">
                <a:off x="3384" y="1296"/>
                <a:ext cx="0" cy="450"/>
              </a:xfrm>
              <a:prstGeom prst="line">
                <a:avLst/>
              </a:prstGeom>
              <a:noFill/>
              <a:ln w="1905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571" name="Object 15"/>
              <p:cNvGraphicFramePr>
                <a:graphicFrameLocks noChangeAspect="1"/>
              </p:cNvGraphicFramePr>
              <p:nvPr/>
            </p:nvGraphicFramePr>
            <p:xfrm>
              <a:off x="3482" y="1344"/>
              <a:ext cx="219" cy="317"/>
            </p:xfrm>
            <a:graphic>
              <a:graphicData uri="http://schemas.openxmlformats.org/presentationml/2006/ole">
                <mc:AlternateContent xmlns:mc="http://schemas.openxmlformats.org/markup-compatibility/2006">
                  <mc:Choice xmlns:v="urn:schemas-microsoft-com:vml" Requires="v">
                    <p:oleObj spid="_x0000_s22916" name="公式" r:id="rId9" imgW="123721" imgH="209520" progId="Equation.3">
                      <p:embed/>
                    </p:oleObj>
                  </mc:Choice>
                  <mc:Fallback>
                    <p:oleObj name="公式" r:id="rId9" imgW="123721" imgH="20952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82" y="1344"/>
                            <a:ext cx="219"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72" name="Line 16"/>
              <p:cNvSpPr>
                <a:spLocks noChangeShapeType="1"/>
              </p:cNvSpPr>
              <p:nvPr/>
            </p:nvSpPr>
            <p:spPr bwMode="auto">
              <a:xfrm>
                <a:off x="4752" y="919"/>
                <a:ext cx="43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3" name="Line 17"/>
              <p:cNvSpPr>
                <a:spLocks noChangeShapeType="1"/>
              </p:cNvSpPr>
              <p:nvPr/>
            </p:nvSpPr>
            <p:spPr bwMode="auto">
              <a:xfrm flipV="1">
                <a:off x="3312" y="2092"/>
                <a:ext cx="1871" cy="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574" name="Object 18"/>
              <p:cNvGraphicFramePr>
                <a:graphicFrameLocks noChangeAspect="1"/>
              </p:cNvGraphicFramePr>
              <p:nvPr/>
            </p:nvGraphicFramePr>
            <p:xfrm>
              <a:off x="3984" y="288"/>
              <a:ext cx="254" cy="168"/>
            </p:xfrm>
            <a:graphic>
              <a:graphicData uri="http://schemas.openxmlformats.org/presentationml/2006/ole">
                <mc:AlternateContent xmlns:mc="http://schemas.openxmlformats.org/markup-compatibility/2006">
                  <mc:Choice xmlns:v="urn:schemas-microsoft-com:vml" Requires="v">
                    <p:oleObj spid="_x0000_s22917" name="Equation" r:id="rId11" imgW="247712" imgH="133380" progId="Equation.3">
                      <p:embed/>
                    </p:oleObj>
                  </mc:Choice>
                  <mc:Fallback>
                    <p:oleObj name="Equation" r:id="rId11" imgW="247712" imgH="13338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4" y="288"/>
                            <a:ext cx="254"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75" name="Object 19"/>
              <p:cNvGraphicFramePr>
                <a:graphicFrameLocks noChangeAspect="1"/>
              </p:cNvGraphicFramePr>
              <p:nvPr/>
            </p:nvGraphicFramePr>
            <p:xfrm>
              <a:off x="4662" y="310"/>
              <a:ext cx="282" cy="170"/>
            </p:xfrm>
            <a:graphic>
              <a:graphicData uri="http://schemas.openxmlformats.org/presentationml/2006/ole">
                <mc:AlternateContent xmlns:mc="http://schemas.openxmlformats.org/markup-compatibility/2006">
                  <mc:Choice xmlns:v="urn:schemas-microsoft-com:vml" Requires="v">
                    <p:oleObj spid="_x0000_s22918" name="Equation" r:id="rId13" imgW="247712" imgH="123930" progId="Equation.3">
                      <p:embed/>
                    </p:oleObj>
                  </mc:Choice>
                  <mc:Fallback>
                    <p:oleObj name="Equation" r:id="rId13" imgW="247712" imgH="12393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62" y="310"/>
                            <a:ext cx="2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76" name="Line 20"/>
              <p:cNvSpPr>
                <a:spLocks noChangeShapeType="1"/>
              </p:cNvSpPr>
              <p:nvPr/>
            </p:nvSpPr>
            <p:spPr bwMode="auto">
              <a:xfrm flipV="1">
                <a:off x="3312" y="912"/>
                <a:ext cx="720" cy="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7" name="Rectangle 21"/>
              <p:cNvSpPr>
                <a:spLocks noChangeArrowheads="1"/>
              </p:cNvSpPr>
              <p:nvPr/>
            </p:nvSpPr>
            <p:spPr bwMode="auto">
              <a:xfrm>
                <a:off x="4032" y="480"/>
                <a:ext cx="193" cy="888"/>
              </a:xfrm>
              <a:prstGeom prst="rect">
                <a:avLst/>
              </a:prstGeom>
              <a:solidFill>
                <a:srgbClr val="FF99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sp>
            <p:nvSpPr>
              <p:cNvPr id="22578" name="Rectangle 22"/>
              <p:cNvSpPr>
                <a:spLocks noChangeArrowheads="1"/>
              </p:cNvSpPr>
              <p:nvPr/>
            </p:nvSpPr>
            <p:spPr bwMode="auto">
              <a:xfrm>
                <a:off x="4703" y="480"/>
                <a:ext cx="193" cy="888"/>
              </a:xfrm>
              <a:prstGeom prst="rect">
                <a:avLst/>
              </a:prstGeom>
              <a:solidFill>
                <a:srgbClr val="FF99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aphicFrame>
            <p:nvGraphicFramePr>
              <p:cNvPr id="22579" name="Object 23"/>
              <p:cNvGraphicFramePr>
                <a:graphicFrameLocks noChangeAspect="1"/>
              </p:cNvGraphicFramePr>
              <p:nvPr/>
            </p:nvGraphicFramePr>
            <p:xfrm>
              <a:off x="4320" y="432"/>
              <a:ext cx="303" cy="432"/>
            </p:xfrm>
            <a:graphic>
              <a:graphicData uri="http://schemas.openxmlformats.org/presentationml/2006/ole">
                <mc:AlternateContent xmlns:mc="http://schemas.openxmlformats.org/markup-compatibility/2006">
                  <mc:Choice xmlns:v="urn:schemas-microsoft-com:vml" Requires="v">
                    <p:oleObj spid="_x0000_s22919" name="Equation" r:id="rId15" imgW="276346" imgH="400140" progId="Equation.3">
                      <p:embed/>
                    </p:oleObj>
                  </mc:Choice>
                  <mc:Fallback>
                    <p:oleObj name="Equation" r:id="rId15" imgW="276346" imgH="400140"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20" y="432"/>
                            <a:ext cx="303"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80" name="Line 24"/>
              <p:cNvSpPr>
                <a:spLocks noChangeShapeType="1"/>
              </p:cNvSpPr>
              <p:nvPr/>
            </p:nvSpPr>
            <p:spPr bwMode="auto">
              <a:xfrm>
                <a:off x="4032" y="720"/>
                <a:ext cx="144" cy="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81" name="Line 25"/>
              <p:cNvSpPr>
                <a:spLocks noChangeShapeType="1"/>
              </p:cNvSpPr>
              <p:nvPr/>
            </p:nvSpPr>
            <p:spPr bwMode="auto">
              <a:xfrm>
                <a:off x="4032" y="1056"/>
                <a:ext cx="144" cy="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82" name="Line 26"/>
              <p:cNvSpPr>
                <a:spLocks noChangeShapeType="1"/>
              </p:cNvSpPr>
              <p:nvPr/>
            </p:nvSpPr>
            <p:spPr bwMode="auto">
              <a:xfrm>
                <a:off x="4704" y="720"/>
                <a:ext cx="144" cy="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83" name="Line 27"/>
              <p:cNvSpPr>
                <a:spLocks noChangeShapeType="1"/>
              </p:cNvSpPr>
              <p:nvPr/>
            </p:nvSpPr>
            <p:spPr bwMode="auto">
              <a:xfrm>
                <a:off x="4704" y="1056"/>
                <a:ext cx="144" cy="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2584" name="Object 28"/>
              <p:cNvGraphicFramePr>
                <a:graphicFrameLocks noChangeAspect="1"/>
              </p:cNvGraphicFramePr>
              <p:nvPr/>
            </p:nvGraphicFramePr>
            <p:xfrm>
              <a:off x="4032" y="1104"/>
              <a:ext cx="195" cy="240"/>
            </p:xfrm>
            <a:graphic>
              <a:graphicData uri="http://schemas.openxmlformats.org/presentationml/2006/ole">
                <mc:AlternateContent xmlns:mc="http://schemas.openxmlformats.org/markup-compatibility/2006">
                  <mc:Choice xmlns:v="urn:schemas-microsoft-com:vml" Requires="v">
                    <p:oleObj spid="_x0000_s22920" name="Equation" r:id="rId17" imgW="142900" imgH="209520" progId="Equation.3">
                      <p:embed/>
                    </p:oleObj>
                  </mc:Choice>
                  <mc:Fallback>
                    <p:oleObj name="Equation" r:id="rId17" imgW="142900" imgH="209520"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32" y="1104"/>
                            <a:ext cx="19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85" name="Object 29"/>
              <p:cNvGraphicFramePr>
                <a:graphicFrameLocks noChangeAspect="1"/>
              </p:cNvGraphicFramePr>
              <p:nvPr/>
            </p:nvGraphicFramePr>
            <p:xfrm>
              <a:off x="4704" y="1104"/>
              <a:ext cx="195" cy="240"/>
            </p:xfrm>
            <a:graphic>
              <a:graphicData uri="http://schemas.openxmlformats.org/presentationml/2006/ole">
                <mc:AlternateContent xmlns:mc="http://schemas.openxmlformats.org/markup-compatibility/2006">
                  <mc:Choice xmlns:v="urn:schemas-microsoft-com:vml" Requires="v">
                    <p:oleObj spid="_x0000_s22921" name="Equation" r:id="rId19" imgW="142900" imgH="209520" progId="Equation.3">
                      <p:embed/>
                    </p:oleObj>
                  </mc:Choice>
                  <mc:Fallback>
                    <p:oleObj name="Equation" r:id="rId19" imgW="142900" imgH="209520" progId="Equation.3">
                      <p:embed/>
                      <p:pic>
                        <p:nvPicPr>
                          <p:cNvPr id="0" name="Object 2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04" y="1104"/>
                            <a:ext cx="19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86" name="Object 30"/>
              <p:cNvGraphicFramePr>
                <a:graphicFrameLocks noChangeAspect="1"/>
              </p:cNvGraphicFramePr>
              <p:nvPr/>
            </p:nvGraphicFramePr>
            <p:xfrm>
              <a:off x="3991" y="1344"/>
              <a:ext cx="233" cy="225"/>
            </p:xfrm>
            <a:graphic>
              <a:graphicData uri="http://schemas.openxmlformats.org/presentationml/2006/ole">
                <mc:AlternateContent xmlns:mc="http://schemas.openxmlformats.org/markup-compatibility/2006">
                  <mc:Choice xmlns:v="urn:schemas-microsoft-com:vml" Requires="v">
                    <p:oleObj spid="_x0000_s22922" name="Equation" r:id="rId21" imgW="133446" imgH="142830" progId="Equation.3">
                      <p:embed/>
                    </p:oleObj>
                  </mc:Choice>
                  <mc:Fallback>
                    <p:oleObj name="Equation" r:id="rId21" imgW="133446" imgH="142830" progId="Equation.3">
                      <p:embed/>
                      <p:pic>
                        <p:nvPicPr>
                          <p:cNvPr id="0" name="Object 3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91" y="1344"/>
                            <a:ext cx="233"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87" name="Object 31"/>
              <p:cNvGraphicFramePr>
                <a:graphicFrameLocks noChangeAspect="1"/>
              </p:cNvGraphicFramePr>
              <p:nvPr/>
            </p:nvGraphicFramePr>
            <p:xfrm>
              <a:off x="4711" y="1344"/>
              <a:ext cx="233" cy="225"/>
            </p:xfrm>
            <a:graphic>
              <a:graphicData uri="http://schemas.openxmlformats.org/presentationml/2006/ole">
                <mc:AlternateContent xmlns:mc="http://schemas.openxmlformats.org/markup-compatibility/2006">
                  <mc:Choice xmlns:v="urn:schemas-microsoft-com:vml" Requires="v">
                    <p:oleObj spid="_x0000_s22923" name="Equation" r:id="rId23" imgW="133446" imgH="142830" progId="Equation.3">
                      <p:embed/>
                    </p:oleObj>
                  </mc:Choice>
                  <mc:Fallback>
                    <p:oleObj name="Equation" r:id="rId23" imgW="133446" imgH="142830" progId="Equation.3">
                      <p:embed/>
                      <p:pic>
                        <p:nvPicPr>
                          <p:cNvPr id="0" name="Object 3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711" y="1344"/>
                            <a:ext cx="233"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2563" name="Object 32"/>
            <p:cNvGraphicFramePr>
              <a:graphicFrameLocks noChangeAspect="1"/>
            </p:cNvGraphicFramePr>
            <p:nvPr/>
          </p:nvGraphicFramePr>
          <p:xfrm>
            <a:off x="4409" y="672"/>
            <a:ext cx="151" cy="192"/>
          </p:xfrm>
          <a:graphic>
            <a:graphicData uri="http://schemas.openxmlformats.org/presentationml/2006/ole">
              <mc:AlternateContent xmlns:mc="http://schemas.openxmlformats.org/markup-compatibility/2006">
                <mc:Choice xmlns:v="urn:schemas-microsoft-com:vml" Requires="v">
                  <p:oleObj spid="_x0000_s22924" name="Equation" r:id="rId25" imgW="139579" imgH="177646" progId="Equation.3">
                    <p:embed/>
                  </p:oleObj>
                </mc:Choice>
                <mc:Fallback>
                  <p:oleObj name="Equation" r:id="rId25" imgW="139579" imgH="177646" progId="Equation.3">
                    <p:embed/>
                    <p:pic>
                      <p:nvPicPr>
                        <p:cNvPr id="0" name="Object 3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09" y="672"/>
                          <a:ext cx="151"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64" name="Object 33"/>
            <p:cNvGraphicFramePr>
              <a:graphicFrameLocks noChangeAspect="1"/>
            </p:cNvGraphicFramePr>
            <p:nvPr/>
          </p:nvGraphicFramePr>
          <p:xfrm>
            <a:off x="5081" y="672"/>
            <a:ext cx="151" cy="192"/>
          </p:xfrm>
          <a:graphic>
            <a:graphicData uri="http://schemas.openxmlformats.org/presentationml/2006/ole">
              <mc:AlternateContent xmlns:mc="http://schemas.openxmlformats.org/markup-compatibility/2006">
                <mc:Choice xmlns:v="urn:schemas-microsoft-com:vml" Requires="v">
                  <p:oleObj spid="_x0000_s22925" name="Equation" r:id="rId27" imgW="139579" imgH="177646" progId="Equation.3">
                    <p:embed/>
                  </p:oleObj>
                </mc:Choice>
                <mc:Fallback>
                  <p:oleObj name="Equation" r:id="rId27" imgW="139579" imgH="177646" progId="Equation.3">
                    <p:embed/>
                    <p:pic>
                      <p:nvPicPr>
                        <p:cNvPr id="0" name="Object 3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081" y="672"/>
                          <a:ext cx="151"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2018" name="Text Box 34"/>
          <p:cNvSpPr txBox="1">
            <a:spLocks noChangeArrowheads="1"/>
          </p:cNvSpPr>
          <p:nvPr/>
        </p:nvSpPr>
        <p:spPr bwMode="auto">
          <a:xfrm>
            <a:off x="623392" y="16288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传导电流：</a:t>
            </a:r>
          </a:p>
        </p:txBody>
      </p:sp>
      <p:graphicFrame>
        <p:nvGraphicFramePr>
          <p:cNvPr id="42019" name="Object 35"/>
          <p:cNvGraphicFramePr>
            <a:graphicFrameLocks noChangeAspect="1"/>
          </p:cNvGraphicFramePr>
          <p:nvPr>
            <p:extLst>
              <p:ext uri="{D42A27DB-BD31-4B8C-83A1-F6EECF244321}">
                <p14:modId xmlns:p14="http://schemas.microsoft.com/office/powerpoint/2010/main" val="3389076048"/>
              </p:ext>
            </p:extLst>
          </p:nvPr>
        </p:nvGraphicFramePr>
        <p:xfrm>
          <a:off x="2423592" y="1484784"/>
          <a:ext cx="990600" cy="787400"/>
        </p:xfrm>
        <a:graphic>
          <a:graphicData uri="http://schemas.openxmlformats.org/presentationml/2006/ole">
            <mc:AlternateContent xmlns:mc="http://schemas.openxmlformats.org/markup-compatibility/2006">
              <mc:Choice xmlns:v="urn:schemas-microsoft-com:vml" Requires="v">
                <p:oleObj spid="_x0000_s22926" name="Equation" r:id="rId28" imgW="495085" imgH="393529" progId="Equation.3">
                  <p:embed/>
                </p:oleObj>
              </mc:Choice>
              <mc:Fallback>
                <p:oleObj name="Equation" r:id="rId28" imgW="495085" imgH="393529" progId="Equation.3">
                  <p:embed/>
                  <p:pic>
                    <p:nvPicPr>
                      <p:cNvPr id="0" name="Object 3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423592" y="1484784"/>
                        <a:ext cx="990600" cy="78740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20" name="Object 36"/>
          <p:cNvGraphicFramePr>
            <a:graphicFrameLocks noChangeAspect="1"/>
          </p:cNvGraphicFramePr>
          <p:nvPr>
            <p:extLst>
              <p:ext uri="{D42A27DB-BD31-4B8C-83A1-F6EECF244321}">
                <p14:modId xmlns:p14="http://schemas.microsoft.com/office/powerpoint/2010/main" val="2730541289"/>
              </p:ext>
            </p:extLst>
          </p:nvPr>
        </p:nvGraphicFramePr>
        <p:xfrm>
          <a:off x="3647728" y="1484784"/>
          <a:ext cx="1119188" cy="771525"/>
        </p:xfrm>
        <a:graphic>
          <a:graphicData uri="http://schemas.openxmlformats.org/presentationml/2006/ole">
            <mc:AlternateContent xmlns:mc="http://schemas.openxmlformats.org/markup-compatibility/2006">
              <mc:Choice xmlns:v="urn:schemas-microsoft-com:vml" Requires="v">
                <p:oleObj spid="_x0000_s22927" name="Equation" r:id="rId30" imgW="571252" imgH="393529" progId="Equation.3">
                  <p:embed/>
                </p:oleObj>
              </mc:Choice>
              <mc:Fallback>
                <p:oleObj name="Equation" r:id="rId30" imgW="571252" imgH="393529" progId="Equation.3">
                  <p:embed/>
                  <p:pic>
                    <p:nvPicPr>
                      <p:cNvPr id="0" name="Object 3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647728" y="1484784"/>
                        <a:ext cx="1119188" cy="771525"/>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21" name="Object 37"/>
          <p:cNvGraphicFramePr>
            <a:graphicFrameLocks noChangeAspect="1"/>
          </p:cNvGraphicFramePr>
          <p:nvPr>
            <p:extLst>
              <p:ext uri="{D42A27DB-BD31-4B8C-83A1-F6EECF244321}">
                <p14:modId xmlns:p14="http://schemas.microsoft.com/office/powerpoint/2010/main" val="2316616421"/>
              </p:ext>
            </p:extLst>
          </p:nvPr>
        </p:nvGraphicFramePr>
        <p:xfrm>
          <a:off x="4943872" y="1484784"/>
          <a:ext cx="990600" cy="769937"/>
        </p:xfrm>
        <a:graphic>
          <a:graphicData uri="http://schemas.openxmlformats.org/presentationml/2006/ole">
            <mc:AlternateContent xmlns:mc="http://schemas.openxmlformats.org/markup-compatibility/2006">
              <mc:Choice xmlns:v="urn:schemas-microsoft-com:vml" Requires="v">
                <p:oleObj spid="_x0000_s22928" name="Equation" r:id="rId32" imgW="507780" imgH="393529" progId="Equation.3">
                  <p:embed/>
                </p:oleObj>
              </mc:Choice>
              <mc:Fallback>
                <p:oleObj name="Equation" r:id="rId32" imgW="507780" imgH="393529" progId="Equation.3">
                  <p:embed/>
                  <p:pic>
                    <p:nvPicPr>
                      <p:cNvPr id="0" name="Object 3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943872" y="1484784"/>
                        <a:ext cx="990600" cy="769937"/>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22" name="Text Box 38"/>
          <p:cNvSpPr txBox="1">
            <a:spLocks noChangeArrowheads="1"/>
          </p:cNvSpPr>
          <p:nvPr/>
        </p:nvSpPr>
        <p:spPr bwMode="auto">
          <a:xfrm>
            <a:off x="695400" y="2564904"/>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板内电流密度：</a:t>
            </a:r>
          </a:p>
        </p:txBody>
      </p:sp>
      <p:graphicFrame>
        <p:nvGraphicFramePr>
          <p:cNvPr id="42023" name="Object 39"/>
          <p:cNvGraphicFramePr>
            <a:graphicFrameLocks noChangeAspect="1"/>
          </p:cNvGraphicFramePr>
          <p:nvPr>
            <p:extLst>
              <p:ext uri="{D42A27DB-BD31-4B8C-83A1-F6EECF244321}">
                <p14:modId xmlns:p14="http://schemas.microsoft.com/office/powerpoint/2010/main" val="3672100311"/>
              </p:ext>
            </p:extLst>
          </p:nvPr>
        </p:nvGraphicFramePr>
        <p:xfrm>
          <a:off x="3143672" y="2420888"/>
          <a:ext cx="1047750" cy="738187"/>
        </p:xfrm>
        <a:graphic>
          <a:graphicData uri="http://schemas.openxmlformats.org/presentationml/2006/ole">
            <mc:AlternateContent xmlns:mc="http://schemas.openxmlformats.org/markup-compatibility/2006">
              <mc:Choice xmlns:v="urn:schemas-microsoft-com:vml" Requires="v">
                <p:oleObj spid="_x0000_s22929" name="Equation" r:id="rId34" imgW="558558" imgH="393529" progId="Equation.3">
                  <p:embed/>
                </p:oleObj>
              </mc:Choice>
              <mc:Fallback>
                <p:oleObj name="Equation" r:id="rId34" imgW="558558" imgH="393529" progId="Equation.3">
                  <p:embed/>
                  <p:pic>
                    <p:nvPicPr>
                      <p:cNvPr id="0" name="Object 39"/>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143672" y="2420888"/>
                        <a:ext cx="1047750" cy="738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24" name="Rectangle 40"/>
          <p:cNvSpPr>
            <a:spLocks noChangeArrowheads="1"/>
          </p:cNvSpPr>
          <p:nvPr/>
        </p:nvSpPr>
        <p:spPr bwMode="auto">
          <a:xfrm>
            <a:off x="695400" y="3212976"/>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solidFill>
                  <a:srgbClr val="FF0000"/>
                </a:solidFill>
              </a:rPr>
              <a:t>在放电过程中，</a:t>
            </a:r>
            <a:r>
              <a:rPr lang="en-US" altLang="zh-CN" i="1" dirty="0">
                <a:solidFill>
                  <a:srgbClr val="FF0000"/>
                </a:solidFill>
                <a:ea typeface="宋体" panose="02010600030101010101" pitchFamily="2" charset="-122"/>
                <a:cs typeface="Times New Roman" panose="02020603050405020304" pitchFamily="18" charset="0"/>
              </a:rPr>
              <a:t>σ</a:t>
            </a:r>
            <a:r>
              <a:rPr lang="en-US" altLang="zh-CN" dirty="0">
                <a:solidFill>
                  <a:srgbClr val="FF0000"/>
                </a:solidFill>
                <a:ea typeface="宋体" panose="02010600030101010101" pitchFamily="2" charset="-122"/>
                <a:cs typeface="Times New Roman" panose="02020603050405020304" pitchFamily="18" charset="0"/>
              </a:rPr>
              <a:t> </a:t>
            </a:r>
            <a:r>
              <a:rPr lang="zh-CN" altLang="en-US" dirty="0">
                <a:solidFill>
                  <a:srgbClr val="FF0000"/>
                </a:solidFill>
              </a:rPr>
              <a:t>随时间变化。</a:t>
            </a:r>
          </a:p>
        </p:txBody>
      </p:sp>
      <p:grpSp>
        <p:nvGrpSpPr>
          <p:cNvPr id="42025" name="Group 41"/>
          <p:cNvGrpSpPr>
            <a:grpSpLocks/>
          </p:cNvGrpSpPr>
          <p:nvPr/>
        </p:nvGrpSpPr>
        <p:grpSpPr bwMode="auto">
          <a:xfrm>
            <a:off x="5375920" y="2924944"/>
            <a:ext cx="2438400" cy="838200"/>
            <a:chOff x="1920" y="2032"/>
            <a:chExt cx="1728" cy="544"/>
          </a:xfrm>
        </p:grpSpPr>
        <p:graphicFrame>
          <p:nvGraphicFramePr>
            <p:cNvPr id="22559" name="Object 42"/>
            <p:cNvGraphicFramePr>
              <a:graphicFrameLocks noChangeAspect="1"/>
            </p:cNvGraphicFramePr>
            <p:nvPr/>
          </p:nvGraphicFramePr>
          <p:xfrm>
            <a:off x="2736" y="2032"/>
            <a:ext cx="528" cy="224"/>
          </p:xfrm>
          <a:graphic>
            <a:graphicData uri="http://schemas.openxmlformats.org/presentationml/2006/ole">
              <mc:AlternateContent xmlns:mc="http://schemas.openxmlformats.org/markup-compatibility/2006">
                <mc:Choice xmlns:v="urn:schemas-microsoft-com:vml" Requires="v">
                  <p:oleObj spid="_x0000_s22930" name="Equation" r:id="rId36" imgW="418918" imgH="177723" progId="Equation.3">
                    <p:embed/>
                  </p:oleObj>
                </mc:Choice>
                <mc:Fallback>
                  <p:oleObj name="Equation" r:id="rId36" imgW="418918" imgH="177723" progId="Equation.3">
                    <p:embed/>
                    <p:pic>
                      <p:nvPicPr>
                        <p:cNvPr id="0" name="Object 42"/>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736" y="2032"/>
                          <a:ext cx="528"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60" name="Object 43"/>
            <p:cNvGraphicFramePr>
              <a:graphicFrameLocks noChangeAspect="1"/>
            </p:cNvGraphicFramePr>
            <p:nvPr/>
          </p:nvGraphicFramePr>
          <p:xfrm>
            <a:off x="2448" y="2304"/>
            <a:ext cx="1200" cy="272"/>
          </p:xfrm>
          <a:graphic>
            <a:graphicData uri="http://schemas.openxmlformats.org/presentationml/2006/ole">
              <mc:AlternateContent xmlns:mc="http://schemas.openxmlformats.org/markup-compatibility/2006">
                <mc:Choice xmlns:v="urn:schemas-microsoft-com:vml" Requires="v">
                  <p:oleObj spid="_x0000_s22931" name="Equation" r:id="rId38" imgW="952087" imgH="215806" progId="Equation.3">
                    <p:embed/>
                  </p:oleObj>
                </mc:Choice>
                <mc:Fallback>
                  <p:oleObj name="Equation" r:id="rId38" imgW="952087" imgH="215806" progId="Equation.3">
                    <p:embed/>
                    <p:pic>
                      <p:nvPicPr>
                        <p:cNvPr id="0" name="Object 43"/>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448" y="2304"/>
                          <a:ext cx="120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61" name="Text Box 44"/>
            <p:cNvSpPr txBox="1">
              <a:spLocks noChangeArrowheads="1"/>
            </p:cNvSpPr>
            <p:nvPr/>
          </p:nvSpPr>
          <p:spPr bwMode="auto">
            <a:xfrm>
              <a:off x="1920" y="2112"/>
              <a:ext cx="480"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dirty="0"/>
                <a:t>且</a:t>
              </a:r>
            </a:p>
          </p:txBody>
        </p:sp>
      </p:grpSp>
      <p:sp>
        <p:nvSpPr>
          <p:cNvPr id="42029" name="Rectangle 45"/>
          <p:cNvSpPr>
            <a:spLocks noChangeArrowheads="1"/>
          </p:cNvSpPr>
          <p:nvPr/>
        </p:nvSpPr>
        <p:spPr bwMode="auto">
          <a:xfrm>
            <a:off x="8040216" y="3068960"/>
            <a:ext cx="2351088"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120000"/>
              </a:lnSpc>
            </a:pPr>
            <a:r>
              <a:rPr lang="zh-CN" altLang="en-US" dirty="0"/>
              <a:t>也随时间变化。</a:t>
            </a:r>
          </a:p>
        </p:txBody>
      </p:sp>
      <p:graphicFrame>
        <p:nvGraphicFramePr>
          <p:cNvPr id="42030" name="Object 46"/>
          <p:cNvGraphicFramePr>
            <a:graphicFrameLocks noChangeAspect="1"/>
          </p:cNvGraphicFramePr>
          <p:nvPr>
            <p:extLst>
              <p:ext uri="{D42A27DB-BD31-4B8C-83A1-F6EECF244321}">
                <p14:modId xmlns:p14="http://schemas.microsoft.com/office/powerpoint/2010/main" val="2449532224"/>
              </p:ext>
            </p:extLst>
          </p:nvPr>
        </p:nvGraphicFramePr>
        <p:xfrm>
          <a:off x="6312024" y="3933056"/>
          <a:ext cx="1143000" cy="815975"/>
        </p:xfrm>
        <a:graphic>
          <a:graphicData uri="http://schemas.openxmlformats.org/presentationml/2006/ole">
            <mc:AlternateContent xmlns:mc="http://schemas.openxmlformats.org/markup-compatibility/2006">
              <mc:Choice xmlns:v="urn:schemas-microsoft-com:vml" Requires="v">
                <p:oleObj spid="_x0000_s22932" name="Equation" r:id="rId40" imgW="672808" imgH="393529" progId="Equation.3">
                  <p:embed/>
                </p:oleObj>
              </mc:Choice>
              <mc:Fallback>
                <p:oleObj name="Equation" r:id="rId40" imgW="672808" imgH="393529" progId="Equation.3">
                  <p:embed/>
                  <p:pic>
                    <p:nvPicPr>
                      <p:cNvPr id="0" name="Object 46"/>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312024" y="3933056"/>
                        <a:ext cx="1143000" cy="815975"/>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31" name="Object 47"/>
          <p:cNvGraphicFramePr>
            <a:graphicFrameLocks noChangeAspect="1"/>
          </p:cNvGraphicFramePr>
          <p:nvPr>
            <p:extLst>
              <p:ext uri="{D42A27DB-BD31-4B8C-83A1-F6EECF244321}">
                <p14:modId xmlns:p14="http://schemas.microsoft.com/office/powerpoint/2010/main" val="2590969765"/>
              </p:ext>
            </p:extLst>
          </p:nvPr>
        </p:nvGraphicFramePr>
        <p:xfrm>
          <a:off x="4223792" y="3933056"/>
          <a:ext cx="1385888" cy="771525"/>
        </p:xfrm>
        <a:graphic>
          <a:graphicData uri="http://schemas.openxmlformats.org/presentationml/2006/ole">
            <mc:AlternateContent xmlns:mc="http://schemas.openxmlformats.org/markup-compatibility/2006">
              <mc:Choice xmlns:v="urn:schemas-microsoft-com:vml" Requires="v">
                <p:oleObj spid="_x0000_s22933" name="Equation" r:id="rId42" imgW="863225" imgH="393529" progId="Equation.3">
                  <p:embed/>
                </p:oleObj>
              </mc:Choice>
              <mc:Fallback>
                <p:oleObj name="Equation" r:id="rId42" imgW="863225" imgH="393529" progId="Equation.3">
                  <p:embed/>
                  <p:pic>
                    <p:nvPicPr>
                      <p:cNvPr id="0" name="Object 47"/>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223792" y="3933056"/>
                        <a:ext cx="1385888" cy="771525"/>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32" name="Rectangle 48"/>
          <p:cNvSpPr>
            <a:spLocks noChangeArrowheads="1"/>
          </p:cNvSpPr>
          <p:nvPr/>
        </p:nvSpPr>
        <p:spPr bwMode="auto">
          <a:xfrm>
            <a:off x="695400" y="4005064"/>
            <a:ext cx="3279775"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120000"/>
              </a:lnSpc>
            </a:pPr>
            <a:r>
              <a:rPr lang="zh-CN" altLang="en-US" dirty="0"/>
              <a:t>二者随时间的变化率：</a:t>
            </a:r>
          </a:p>
        </p:txBody>
      </p:sp>
      <p:sp>
        <p:nvSpPr>
          <p:cNvPr id="42033" name="Text Box 49"/>
          <p:cNvSpPr txBox="1">
            <a:spLocks noChangeArrowheads="1"/>
          </p:cNvSpPr>
          <p:nvPr/>
        </p:nvSpPr>
        <p:spPr bwMode="auto">
          <a:xfrm>
            <a:off x="767408" y="4941168"/>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比较得：</a:t>
            </a:r>
          </a:p>
        </p:txBody>
      </p:sp>
      <p:grpSp>
        <p:nvGrpSpPr>
          <p:cNvPr id="42034" name="Group 50"/>
          <p:cNvGrpSpPr>
            <a:grpSpLocks/>
          </p:cNvGrpSpPr>
          <p:nvPr/>
        </p:nvGrpSpPr>
        <p:grpSpPr bwMode="auto">
          <a:xfrm>
            <a:off x="2135560" y="4869160"/>
            <a:ext cx="6248400" cy="685800"/>
            <a:chOff x="1152" y="2814"/>
            <a:chExt cx="3936" cy="432"/>
          </a:xfrm>
        </p:grpSpPr>
        <p:sp>
          <p:nvSpPr>
            <p:cNvPr id="22557" name="Text Box 51"/>
            <p:cNvSpPr txBox="1">
              <a:spLocks noChangeArrowheads="1"/>
            </p:cNvSpPr>
            <p:nvPr/>
          </p:nvSpPr>
          <p:spPr bwMode="auto">
            <a:xfrm>
              <a:off x="1152" y="2862"/>
              <a:ext cx="39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dirty="0">
                  <a:solidFill>
                    <a:srgbClr val="0000FF"/>
                  </a:solidFill>
                </a:rPr>
                <a:t>板间        在数值上等于板内的电流。</a:t>
              </a:r>
            </a:p>
          </p:txBody>
        </p:sp>
        <p:graphicFrame>
          <p:nvGraphicFramePr>
            <p:cNvPr id="22558" name="Object 52"/>
            <p:cNvGraphicFramePr>
              <a:graphicFrameLocks noChangeAspect="1"/>
            </p:cNvGraphicFramePr>
            <p:nvPr/>
          </p:nvGraphicFramePr>
          <p:xfrm>
            <a:off x="1978" y="2814"/>
            <a:ext cx="403" cy="432"/>
          </p:xfrm>
          <a:graphic>
            <a:graphicData uri="http://schemas.openxmlformats.org/presentationml/2006/ole">
              <mc:AlternateContent xmlns:mc="http://schemas.openxmlformats.org/markup-compatibility/2006">
                <mc:Choice xmlns:v="urn:schemas-microsoft-com:vml" Requires="v">
                  <p:oleObj spid="_x0000_s22934" name="Equation" r:id="rId44" imgW="352523" imgH="371520" progId="Equation.3">
                    <p:embed/>
                  </p:oleObj>
                </mc:Choice>
                <mc:Fallback>
                  <p:oleObj name="Equation" r:id="rId44" imgW="352523" imgH="371520" progId="Equation.3">
                    <p:embed/>
                    <p:pic>
                      <p:nvPicPr>
                        <p:cNvPr id="0" name="Object 52"/>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978" y="2814"/>
                          <a:ext cx="403"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2037" name="Group 53"/>
          <p:cNvGrpSpPr>
            <a:grpSpLocks/>
          </p:cNvGrpSpPr>
          <p:nvPr/>
        </p:nvGrpSpPr>
        <p:grpSpPr bwMode="auto">
          <a:xfrm>
            <a:off x="2711624" y="5517232"/>
            <a:ext cx="6400800" cy="638175"/>
            <a:chOff x="1296" y="3216"/>
            <a:chExt cx="4032" cy="402"/>
          </a:xfrm>
        </p:grpSpPr>
        <p:sp>
          <p:nvSpPr>
            <p:cNvPr id="22555" name="Text Box 54"/>
            <p:cNvSpPr txBox="1">
              <a:spLocks noChangeArrowheads="1"/>
            </p:cNvSpPr>
            <p:nvPr/>
          </p:nvSpPr>
          <p:spPr bwMode="auto">
            <a:xfrm>
              <a:off x="1296" y="3294"/>
              <a:ext cx="40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solidFill>
                    <a:srgbClr val="0000FF"/>
                  </a:solidFill>
                </a:rPr>
                <a:t>板间        在数值上等于板内的电流密度。</a:t>
              </a:r>
            </a:p>
          </p:txBody>
        </p:sp>
        <p:graphicFrame>
          <p:nvGraphicFramePr>
            <p:cNvPr id="22556" name="Object 55"/>
            <p:cNvGraphicFramePr>
              <a:graphicFrameLocks noChangeAspect="1"/>
            </p:cNvGraphicFramePr>
            <p:nvPr/>
          </p:nvGraphicFramePr>
          <p:xfrm>
            <a:off x="1824" y="3216"/>
            <a:ext cx="298" cy="402"/>
          </p:xfrm>
          <a:graphic>
            <a:graphicData uri="http://schemas.openxmlformats.org/presentationml/2006/ole">
              <mc:AlternateContent xmlns:mc="http://schemas.openxmlformats.org/markup-compatibility/2006">
                <mc:Choice xmlns:v="urn:schemas-microsoft-com:vml" Requires="v">
                  <p:oleObj spid="_x0000_s22935" name="Equation" r:id="rId46" imgW="276346" imgH="371520" progId="Equation.3">
                    <p:embed/>
                  </p:oleObj>
                </mc:Choice>
                <mc:Fallback>
                  <p:oleObj name="Equation" r:id="rId46" imgW="276346" imgH="371520" progId="Equation.3">
                    <p:embed/>
                    <p:pic>
                      <p:nvPicPr>
                        <p:cNvPr id="0" name="Object 55"/>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1824" y="3216"/>
                          <a:ext cx="298" cy="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2040" name="Group 56"/>
          <p:cNvGrpSpPr>
            <a:grpSpLocks/>
          </p:cNvGrpSpPr>
          <p:nvPr/>
        </p:nvGrpSpPr>
        <p:grpSpPr bwMode="auto">
          <a:xfrm>
            <a:off x="2063552" y="6178550"/>
            <a:ext cx="8229600" cy="679450"/>
            <a:chOff x="480" y="3600"/>
            <a:chExt cx="5184" cy="428"/>
          </a:xfrm>
        </p:grpSpPr>
        <p:sp>
          <p:nvSpPr>
            <p:cNvPr id="22552" name="Text Box 57"/>
            <p:cNvSpPr txBox="1">
              <a:spLocks noChangeArrowheads="1"/>
            </p:cNvSpPr>
            <p:nvPr/>
          </p:nvSpPr>
          <p:spPr bwMode="auto">
            <a:xfrm>
              <a:off x="480" y="3696"/>
              <a:ext cx="51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dirty="0"/>
                <a:t>且      的方向与   的方向相反，与传导电流密度的方向相同。</a:t>
              </a:r>
            </a:p>
          </p:txBody>
        </p:sp>
        <p:graphicFrame>
          <p:nvGraphicFramePr>
            <p:cNvPr id="22553" name="Object 58"/>
            <p:cNvGraphicFramePr>
              <a:graphicFrameLocks noChangeAspect="1"/>
            </p:cNvGraphicFramePr>
            <p:nvPr/>
          </p:nvGraphicFramePr>
          <p:xfrm>
            <a:off x="720" y="3600"/>
            <a:ext cx="298" cy="428"/>
          </p:xfrm>
          <a:graphic>
            <a:graphicData uri="http://schemas.openxmlformats.org/presentationml/2006/ole">
              <mc:AlternateContent xmlns:mc="http://schemas.openxmlformats.org/markup-compatibility/2006">
                <mc:Choice xmlns:v="urn:schemas-microsoft-com:vml" Requires="v">
                  <p:oleObj spid="_x0000_s22936" name="Equation" r:id="rId48" imgW="276346" imgH="400140" progId="Equation.3">
                    <p:embed/>
                  </p:oleObj>
                </mc:Choice>
                <mc:Fallback>
                  <p:oleObj name="Equation" r:id="rId48" imgW="276346" imgH="400140" progId="Equation.3">
                    <p:embed/>
                    <p:pic>
                      <p:nvPicPr>
                        <p:cNvPr id="0" name="Object 58"/>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720" y="3600"/>
                          <a:ext cx="298" cy="4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54" name="Object 59"/>
            <p:cNvGraphicFramePr>
              <a:graphicFrameLocks noChangeAspect="1"/>
            </p:cNvGraphicFramePr>
            <p:nvPr/>
          </p:nvGraphicFramePr>
          <p:xfrm>
            <a:off x="1760" y="3696"/>
            <a:ext cx="208" cy="240"/>
          </p:xfrm>
          <a:graphic>
            <a:graphicData uri="http://schemas.openxmlformats.org/presentationml/2006/ole">
              <mc:AlternateContent xmlns:mc="http://schemas.openxmlformats.org/markup-compatibility/2006">
                <mc:Choice xmlns:v="urn:schemas-microsoft-com:vml" Requires="v">
                  <p:oleObj spid="_x0000_s22937" name="Equation" r:id="rId50" imgW="164957" imgH="190335" progId="Equation.3">
                    <p:embed/>
                  </p:oleObj>
                </mc:Choice>
                <mc:Fallback>
                  <p:oleObj name="Equation" r:id="rId50" imgW="164957" imgH="190335" progId="Equation.3">
                    <p:embed/>
                    <p:pic>
                      <p:nvPicPr>
                        <p:cNvPr id="0" name="Object 59"/>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1760" y="3696"/>
                          <a:ext cx="20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wipe(left)">
                                      <p:cBhvr>
                                        <p:cTn id="7" dur="500"/>
                                        <p:tgtEl>
                                          <p:spTgt spid="41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988"/>
                                        </p:tgtEl>
                                        <p:attrNameLst>
                                          <p:attrName>style.visibility</p:attrName>
                                        </p:attrNameLst>
                                      </p:cBhvr>
                                      <p:to>
                                        <p:strVal val="visible"/>
                                      </p:to>
                                    </p:set>
                                    <p:animEffect transition="in" filter="wipe(left)">
                                      <p:cBhvr>
                                        <p:cTn id="12" dur="500"/>
                                        <p:tgtEl>
                                          <p:spTgt spid="419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989">
                                            <p:txEl>
                                              <p:pRg st="0" end="0"/>
                                            </p:txEl>
                                          </p:spTgt>
                                        </p:tgtEl>
                                        <p:attrNameLst>
                                          <p:attrName>style.visibility</p:attrName>
                                        </p:attrNameLst>
                                      </p:cBhvr>
                                      <p:to>
                                        <p:strVal val="visible"/>
                                      </p:to>
                                    </p:set>
                                    <p:animEffect transition="in" filter="wipe(left)">
                                      <p:cBhvr>
                                        <p:cTn id="17" dur="500"/>
                                        <p:tgtEl>
                                          <p:spTgt spid="4198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1990"/>
                                        </p:tgtEl>
                                        <p:attrNameLst>
                                          <p:attrName>style.visibility</p:attrName>
                                        </p:attrNameLst>
                                      </p:cBhvr>
                                      <p:to>
                                        <p:strVal val="visible"/>
                                      </p:to>
                                    </p:set>
                                    <p:animEffect transition="in" filter="wipe(left)">
                                      <p:cBhvr>
                                        <p:cTn id="22" dur="500"/>
                                        <p:tgtEl>
                                          <p:spTgt spid="419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2018">
                                            <p:txEl>
                                              <p:pRg st="0" end="0"/>
                                            </p:txEl>
                                          </p:spTgt>
                                        </p:tgtEl>
                                        <p:attrNameLst>
                                          <p:attrName>style.visibility</p:attrName>
                                        </p:attrNameLst>
                                      </p:cBhvr>
                                      <p:to>
                                        <p:strVal val="visible"/>
                                      </p:to>
                                    </p:set>
                                    <p:animEffect transition="in" filter="wipe(left)">
                                      <p:cBhvr>
                                        <p:cTn id="27" dur="500"/>
                                        <p:tgtEl>
                                          <p:spTgt spid="4201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2019"/>
                                        </p:tgtEl>
                                        <p:attrNameLst>
                                          <p:attrName>style.visibility</p:attrName>
                                        </p:attrNameLst>
                                      </p:cBhvr>
                                      <p:to>
                                        <p:strVal val="visible"/>
                                      </p:to>
                                    </p:set>
                                    <p:animEffect transition="in" filter="wipe(left)">
                                      <p:cBhvr>
                                        <p:cTn id="32" dur="500"/>
                                        <p:tgtEl>
                                          <p:spTgt spid="420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2020"/>
                                        </p:tgtEl>
                                        <p:attrNameLst>
                                          <p:attrName>style.visibility</p:attrName>
                                        </p:attrNameLst>
                                      </p:cBhvr>
                                      <p:to>
                                        <p:strVal val="visible"/>
                                      </p:to>
                                    </p:set>
                                    <p:animEffect transition="in" filter="wipe(left)">
                                      <p:cBhvr>
                                        <p:cTn id="37" dur="500"/>
                                        <p:tgtEl>
                                          <p:spTgt spid="420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2021"/>
                                        </p:tgtEl>
                                        <p:attrNameLst>
                                          <p:attrName>style.visibility</p:attrName>
                                        </p:attrNameLst>
                                      </p:cBhvr>
                                      <p:to>
                                        <p:strVal val="visible"/>
                                      </p:to>
                                    </p:set>
                                    <p:animEffect transition="in" filter="wipe(left)">
                                      <p:cBhvr>
                                        <p:cTn id="42" dur="500"/>
                                        <p:tgtEl>
                                          <p:spTgt spid="4202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2022">
                                            <p:txEl>
                                              <p:pRg st="0" end="0"/>
                                            </p:txEl>
                                          </p:spTgt>
                                        </p:tgtEl>
                                        <p:attrNameLst>
                                          <p:attrName>style.visibility</p:attrName>
                                        </p:attrNameLst>
                                      </p:cBhvr>
                                      <p:to>
                                        <p:strVal val="visible"/>
                                      </p:to>
                                    </p:set>
                                    <p:animEffect transition="in" filter="wipe(left)">
                                      <p:cBhvr>
                                        <p:cTn id="47" dur="500"/>
                                        <p:tgtEl>
                                          <p:spTgt spid="42022">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2023"/>
                                        </p:tgtEl>
                                        <p:attrNameLst>
                                          <p:attrName>style.visibility</p:attrName>
                                        </p:attrNameLst>
                                      </p:cBhvr>
                                      <p:to>
                                        <p:strVal val="visible"/>
                                      </p:to>
                                    </p:set>
                                    <p:animEffect transition="in" filter="wipe(left)">
                                      <p:cBhvr>
                                        <p:cTn id="52" dur="500"/>
                                        <p:tgtEl>
                                          <p:spTgt spid="4202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2024">
                                            <p:txEl>
                                              <p:pRg st="0" end="0"/>
                                            </p:txEl>
                                          </p:spTgt>
                                        </p:tgtEl>
                                        <p:attrNameLst>
                                          <p:attrName>style.visibility</p:attrName>
                                        </p:attrNameLst>
                                      </p:cBhvr>
                                      <p:to>
                                        <p:strVal val="visible"/>
                                      </p:to>
                                    </p:set>
                                    <p:animEffect transition="in" filter="wipe(left)">
                                      <p:cBhvr>
                                        <p:cTn id="57" dur="500"/>
                                        <p:tgtEl>
                                          <p:spTgt spid="42024">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2025"/>
                                        </p:tgtEl>
                                        <p:attrNameLst>
                                          <p:attrName>style.visibility</p:attrName>
                                        </p:attrNameLst>
                                      </p:cBhvr>
                                      <p:to>
                                        <p:strVal val="visible"/>
                                      </p:to>
                                    </p:set>
                                    <p:animEffect transition="in" filter="wipe(left)">
                                      <p:cBhvr>
                                        <p:cTn id="62" dur="500"/>
                                        <p:tgtEl>
                                          <p:spTgt spid="4202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2029">
                                            <p:txEl>
                                              <p:pRg st="0" end="0"/>
                                            </p:txEl>
                                          </p:spTgt>
                                        </p:tgtEl>
                                        <p:attrNameLst>
                                          <p:attrName>style.visibility</p:attrName>
                                        </p:attrNameLst>
                                      </p:cBhvr>
                                      <p:to>
                                        <p:strVal val="visible"/>
                                      </p:to>
                                    </p:set>
                                    <p:animEffect transition="in" filter="wipe(left)">
                                      <p:cBhvr>
                                        <p:cTn id="67" dur="500"/>
                                        <p:tgtEl>
                                          <p:spTgt spid="42029">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2032">
                                            <p:txEl>
                                              <p:pRg st="0" end="0"/>
                                            </p:txEl>
                                          </p:spTgt>
                                        </p:tgtEl>
                                        <p:attrNameLst>
                                          <p:attrName>style.visibility</p:attrName>
                                        </p:attrNameLst>
                                      </p:cBhvr>
                                      <p:to>
                                        <p:strVal val="visible"/>
                                      </p:to>
                                    </p:set>
                                    <p:animEffect transition="in" filter="wipe(left)">
                                      <p:cBhvr>
                                        <p:cTn id="72" dur="500"/>
                                        <p:tgtEl>
                                          <p:spTgt spid="42032">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42031"/>
                                        </p:tgtEl>
                                        <p:attrNameLst>
                                          <p:attrName>style.visibility</p:attrName>
                                        </p:attrNameLst>
                                      </p:cBhvr>
                                      <p:to>
                                        <p:strVal val="visible"/>
                                      </p:to>
                                    </p:set>
                                    <p:animEffect transition="in" filter="wipe(left)">
                                      <p:cBhvr>
                                        <p:cTn id="77" dur="500"/>
                                        <p:tgtEl>
                                          <p:spTgt spid="4203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42030"/>
                                        </p:tgtEl>
                                        <p:attrNameLst>
                                          <p:attrName>style.visibility</p:attrName>
                                        </p:attrNameLst>
                                      </p:cBhvr>
                                      <p:to>
                                        <p:strVal val="visible"/>
                                      </p:to>
                                    </p:set>
                                    <p:animEffect transition="in" filter="wipe(left)">
                                      <p:cBhvr>
                                        <p:cTn id="82" dur="500"/>
                                        <p:tgtEl>
                                          <p:spTgt spid="4203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2033">
                                            <p:txEl>
                                              <p:pRg st="0" end="0"/>
                                            </p:txEl>
                                          </p:spTgt>
                                        </p:tgtEl>
                                        <p:attrNameLst>
                                          <p:attrName>style.visibility</p:attrName>
                                        </p:attrNameLst>
                                      </p:cBhvr>
                                      <p:to>
                                        <p:strVal val="visible"/>
                                      </p:to>
                                    </p:set>
                                    <p:animEffect transition="in" filter="wipe(left)">
                                      <p:cBhvr>
                                        <p:cTn id="87" dur="500"/>
                                        <p:tgtEl>
                                          <p:spTgt spid="42033">
                                            <p:txEl>
                                              <p:pRg st="0" end="0"/>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42034"/>
                                        </p:tgtEl>
                                        <p:attrNameLst>
                                          <p:attrName>style.visibility</p:attrName>
                                        </p:attrNameLst>
                                      </p:cBhvr>
                                      <p:to>
                                        <p:strVal val="visible"/>
                                      </p:to>
                                    </p:set>
                                    <p:animEffect transition="in" filter="wipe(left)">
                                      <p:cBhvr>
                                        <p:cTn id="92" dur="500"/>
                                        <p:tgtEl>
                                          <p:spTgt spid="4203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42037"/>
                                        </p:tgtEl>
                                        <p:attrNameLst>
                                          <p:attrName>style.visibility</p:attrName>
                                        </p:attrNameLst>
                                      </p:cBhvr>
                                      <p:to>
                                        <p:strVal val="visible"/>
                                      </p:to>
                                    </p:set>
                                    <p:animEffect transition="in" filter="wipe(left)">
                                      <p:cBhvr>
                                        <p:cTn id="97" dur="500"/>
                                        <p:tgtEl>
                                          <p:spTgt spid="42037"/>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nodeType="clickEffect">
                                  <p:stCondLst>
                                    <p:cond delay="0"/>
                                  </p:stCondLst>
                                  <p:childTnLst>
                                    <p:set>
                                      <p:cBhvr>
                                        <p:cTn id="101" dur="1" fill="hold">
                                          <p:stCondLst>
                                            <p:cond delay="0"/>
                                          </p:stCondLst>
                                        </p:cTn>
                                        <p:tgtEl>
                                          <p:spTgt spid="42040"/>
                                        </p:tgtEl>
                                        <p:attrNameLst>
                                          <p:attrName>style.visibility</p:attrName>
                                        </p:attrNameLst>
                                      </p:cBhvr>
                                      <p:to>
                                        <p:strVal val="visible"/>
                                      </p:to>
                                    </p:set>
                                    <p:animEffect transition="in" filter="wipe(left)">
                                      <p:cBhvr>
                                        <p:cTn id="102" dur="500"/>
                                        <p:tgtEl>
                                          <p:spTgt spid="42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P spid="41989" grpId="0" build="p" autoUpdateAnimBg="0"/>
      <p:bldP spid="42018" grpId="0" build="p" autoUpdateAnimBg="0"/>
      <p:bldP spid="42022" grpId="0" build="p" autoUpdateAnimBg="0"/>
      <p:bldP spid="42024" grpId="0" build="p" autoUpdateAnimBg="0"/>
      <p:bldP spid="42029" grpId="0" build="p" autoUpdateAnimBg="0"/>
      <p:bldP spid="42032" grpId="0" build="p" autoUpdateAnimBg="0"/>
      <p:bldP spid="4203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19336" y="44624"/>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dirty="0"/>
              <a:t>3</a:t>
            </a:r>
            <a:r>
              <a:rPr lang="zh-CN" altLang="en-US" dirty="0"/>
              <a:t>）位移电流的定义：</a:t>
            </a:r>
          </a:p>
        </p:txBody>
      </p:sp>
      <p:sp>
        <p:nvSpPr>
          <p:cNvPr id="43011" name="Text Box 3"/>
          <p:cNvSpPr txBox="1">
            <a:spLocks noChangeArrowheads="1"/>
          </p:cNvSpPr>
          <p:nvPr/>
        </p:nvSpPr>
        <p:spPr bwMode="auto">
          <a:xfrm>
            <a:off x="407368" y="980728"/>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定义：</a:t>
            </a:r>
          </a:p>
        </p:txBody>
      </p:sp>
      <p:sp>
        <p:nvSpPr>
          <p:cNvPr id="43012" name="Text Box 4"/>
          <p:cNvSpPr txBox="1">
            <a:spLocks noChangeArrowheads="1"/>
          </p:cNvSpPr>
          <p:nvPr/>
        </p:nvSpPr>
        <p:spPr bwMode="auto">
          <a:xfrm>
            <a:off x="1775520" y="980728"/>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solidFill>
                  <a:schemeClr val="accent2"/>
                </a:solidFill>
              </a:rPr>
              <a:t>位移电流</a:t>
            </a:r>
          </a:p>
        </p:txBody>
      </p:sp>
      <p:graphicFrame>
        <p:nvGraphicFramePr>
          <p:cNvPr id="43013" name="Object 5"/>
          <p:cNvGraphicFramePr>
            <a:graphicFrameLocks noChangeAspect="1"/>
          </p:cNvGraphicFramePr>
          <p:nvPr>
            <p:extLst>
              <p:ext uri="{D42A27DB-BD31-4B8C-83A1-F6EECF244321}">
                <p14:modId xmlns:p14="http://schemas.microsoft.com/office/powerpoint/2010/main" val="434970451"/>
              </p:ext>
            </p:extLst>
          </p:nvPr>
        </p:nvGraphicFramePr>
        <p:xfrm>
          <a:off x="3719736" y="836712"/>
          <a:ext cx="2704373" cy="648072"/>
        </p:xfrm>
        <a:graphic>
          <a:graphicData uri="http://schemas.openxmlformats.org/presentationml/2006/ole">
            <mc:AlternateContent xmlns:mc="http://schemas.openxmlformats.org/markup-compatibility/2006">
              <mc:Choice xmlns:v="urn:schemas-microsoft-com:vml" Requires="v">
                <p:oleObj spid="_x0000_s23633" name="Equation" r:id="rId3" imgW="1476277" imgH="400140" progId="Equation.3">
                  <p:embed/>
                </p:oleObj>
              </mc:Choice>
              <mc:Fallback>
                <p:oleObj name="Equation" r:id="rId3" imgW="1476277" imgH="4001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9736" y="836712"/>
                        <a:ext cx="2704373" cy="648072"/>
                      </a:xfrm>
                      <a:prstGeom prst="rect">
                        <a:avLst/>
                      </a:prstGeom>
                      <a:solidFill>
                        <a:srgbClr val="FFFF99"/>
                      </a:solidFill>
                      <a:ln w="25400">
                        <a:solidFill>
                          <a:srgbClr val="00FF00"/>
                        </a:solidFill>
                        <a:miter lim="800000"/>
                        <a:headEnd/>
                        <a:tailEnd/>
                      </a:ln>
                      <a:effectLst/>
                    </p:spPr>
                  </p:pic>
                </p:oleObj>
              </mc:Fallback>
            </mc:AlternateContent>
          </a:graphicData>
        </a:graphic>
      </p:graphicFrame>
      <p:sp>
        <p:nvSpPr>
          <p:cNvPr id="43014" name="Text Box 6"/>
          <p:cNvSpPr txBox="1">
            <a:spLocks noChangeArrowheads="1"/>
          </p:cNvSpPr>
          <p:nvPr/>
        </p:nvSpPr>
        <p:spPr bwMode="auto">
          <a:xfrm>
            <a:off x="7032104" y="980728"/>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solidFill>
                  <a:schemeClr val="accent2"/>
                </a:solidFill>
              </a:rPr>
              <a:t>位移电流密度</a:t>
            </a:r>
            <a:r>
              <a:rPr lang="zh-CN" altLang="en-US" dirty="0"/>
              <a:t>：</a:t>
            </a:r>
          </a:p>
        </p:txBody>
      </p:sp>
      <p:graphicFrame>
        <p:nvGraphicFramePr>
          <p:cNvPr id="43015" name="Object 7"/>
          <p:cNvGraphicFramePr>
            <a:graphicFrameLocks noChangeAspect="1"/>
          </p:cNvGraphicFramePr>
          <p:nvPr>
            <p:extLst>
              <p:ext uri="{D42A27DB-BD31-4B8C-83A1-F6EECF244321}">
                <p14:modId xmlns:p14="http://schemas.microsoft.com/office/powerpoint/2010/main" val="2942118342"/>
              </p:ext>
            </p:extLst>
          </p:nvPr>
        </p:nvGraphicFramePr>
        <p:xfrm>
          <a:off x="9696400" y="836712"/>
          <a:ext cx="1008112" cy="735081"/>
        </p:xfrm>
        <a:graphic>
          <a:graphicData uri="http://schemas.openxmlformats.org/presentationml/2006/ole">
            <mc:AlternateContent xmlns:mc="http://schemas.openxmlformats.org/markup-compatibility/2006">
              <mc:Choice xmlns:v="urn:schemas-microsoft-com:vml" Requires="v">
                <p:oleObj spid="_x0000_s23634" name="Equation" r:id="rId5" imgW="596900" imgH="457200" progId="Equation.3">
                  <p:embed/>
                </p:oleObj>
              </mc:Choice>
              <mc:Fallback>
                <p:oleObj name="Equation" r:id="rId5" imgW="596900" imgH="457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96400" y="836712"/>
                        <a:ext cx="1008112" cy="735081"/>
                      </a:xfrm>
                      <a:prstGeom prst="rect">
                        <a:avLst/>
                      </a:prstGeom>
                      <a:solidFill>
                        <a:srgbClr val="FFFF99"/>
                      </a:solidFill>
                      <a:ln w="25400">
                        <a:solidFill>
                          <a:srgbClr val="00FF00"/>
                        </a:solidFill>
                        <a:miter lim="800000"/>
                        <a:headEnd/>
                        <a:tailEnd/>
                      </a:ln>
                      <a:effectLst/>
                    </p:spPr>
                  </p:pic>
                </p:oleObj>
              </mc:Fallback>
            </mc:AlternateContent>
          </a:graphicData>
        </a:graphic>
      </p:graphicFrame>
      <p:sp>
        <p:nvSpPr>
          <p:cNvPr id="43016" name="Text Box 8"/>
          <p:cNvSpPr txBox="1">
            <a:spLocks noChangeArrowheads="1"/>
          </p:cNvSpPr>
          <p:nvPr/>
        </p:nvSpPr>
        <p:spPr bwMode="auto">
          <a:xfrm>
            <a:off x="263352" y="1700808"/>
            <a:ext cx="1152128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zh-CN" altLang="en-US" dirty="0">
                <a:solidFill>
                  <a:srgbClr val="0000FF"/>
                </a:solidFill>
              </a:rPr>
              <a:t>       通过一个曲面的位移电流强度等于通过该面的电位移通量随时间的变化率。某一点的位移电流密度等于该点电位移矢量随时间的变化率。</a:t>
            </a:r>
          </a:p>
        </p:txBody>
      </p:sp>
      <p:graphicFrame>
        <p:nvGraphicFramePr>
          <p:cNvPr id="43017" name="Object 9"/>
          <p:cNvGraphicFramePr>
            <a:graphicFrameLocks noChangeAspect="1"/>
          </p:cNvGraphicFramePr>
          <p:nvPr>
            <p:extLst>
              <p:ext uri="{D42A27DB-BD31-4B8C-83A1-F6EECF244321}">
                <p14:modId xmlns:p14="http://schemas.microsoft.com/office/powerpoint/2010/main" val="294463108"/>
              </p:ext>
            </p:extLst>
          </p:nvPr>
        </p:nvGraphicFramePr>
        <p:xfrm>
          <a:off x="3647728" y="2996952"/>
          <a:ext cx="3608387" cy="815975"/>
        </p:xfrm>
        <a:graphic>
          <a:graphicData uri="http://schemas.openxmlformats.org/presentationml/2006/ole">
            <mc:AlternateContent xmlns:mc="http://schemas.openxmlformats.org/markup-compatibility/2006">
              <mc:Choice xmlns:v="urn:schemas-microsoft-com:vml" Requires="v">
                <p:oleObj spid="_x0000_s23635" name="Equation" r:id="rId7" imgW="1428733" imgH="371520" progId="Equation.3">
                  <p:embed/>
                </p:oleObj>
              </mc:Choice>
              <mc:Fallback>
                <p:oleObj name="Equation" r:id="rId7" imgW="1428733" imgH="37152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7728" y="2996952"/>
                        <a:ext cx="3608387" cy="815975"/>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8" name="Text Box 10"/>
          <p:cNvSpPr txBox="1">
            <a:spLocks noChangeArrowheads="1"/>
          </p:cNvSpPr>
          <p:nvPr/>
        </p:nvSpPr>
        <p:spPr bwMode="auto">
          <a:xfrm>
            <a:off x="1055440" y="306896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定义：</a:t>
            </a:r>
          </a:p>
        </p:txBody>
      </p:sp>
      <p:sp>
        <p:nvSpPr>
          <p:cNvPr id="43019" name="Rectangle 11"/>
          <p:cNvSpPr>
            <a:spLocks noChangeArrowheads="1"/>
          </p:cNvSpPr>
          <p:nvPr/>
        </p:nvSpPr>
        <p:spPr bwMode="auto">
          <a:xfrm>
            <a:off x="1991544" y="3068960"/>
            <a:ext cx="1416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solidFill>
                  <a:srgbClr val="0000FF"/>
                </a:solidFill>
              </a:rPr>
              <a:t>全电流：</a:t>
            </a:r>
          </a:p>
        </p:txBody>
      </p:sp>
      <p:graphicFrame>
        <p:nvGraphicFramePr>
          <p:cNvPr id="43020" name="Object 12"/>
          <p:cNvGraphicFramePr>
            <a:graphicFrameLocks noChangeAspect="1"/>
          </p:cNvGraphicFramePr>
          <p:nvPr>
            <p:extLst>
              <p:ext uri="{D42A27DB-BD31-4B8C-83A1-F6EECF244321}">
                <p14:modId xmlns:p14="http://schemas.microsoft.com/office/powerpoint/2010/main" val="3669046868"/>
              </p:ext>
            </p:extLst>
          </p:nvPr>
        </p:nvGraphicFramePr>
        <p:xfrm>
          <a:off x="1199456" y="3933056"/>
          <a:ext cx="5156200" cy="796925"/>
        </p:xfrm>
        <a:graphic>
          <a:graphicData uri="http://schemas.openxmlformats.org/presentationml/2006/ole">
            <mc:AlternateContent xmlns:mc="http://schemas.openxmlformats.org/markup-compatibility/2006">
              <mc:Choice xmlns:v="urn:schemas-microsoft-com:vml" Requires="v">
                <p:oleObj spid="_x0000_s23636" name="Equation" r:id="rId9" imgW="2565400" imgH="457200" progId="Equation.3">
                  <p:embed/>
                </p:oleObj>
              </mc:Choice>
              <mc:Fallback>
                <p:oleObj name="Equation" r:id="rId9" imgW="2565400" imgH="4572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99456" y="3933056"/>
                        <a:ext cx="5156200"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21" name="Rectangle 13"/>
          <p:cNvSpPr>
            <a:spLocks noChangeArrowheads="1"/>
          </p:cNvSpPr>
          <p:nvPr/>
        </p:nvSpPr>
        <p:spPr bwMode="auto">
          <a:xfrm>
            <a:off x="1127448" y="4725144"/>
            <a:ext cx="6373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solidFill>
                  <a:srgbClr val="FF0000"/>
                </a:solidFill>
              </a:rPr>
              <a:t>注意：</a:t>
            </a:r>
            <a:r>
              <a:rPr lang="zh-CN" altLang="en-US" dirty="0"/>
              <a:t>全电流在任何情况下都是连续的。</a:t>
            </a:r>
          </a:p>
        </p:txBody>
      </p:sp>
      <p:sp>
        <p:nvSpPr>
          <p:cNvPr id="43022" name="Rectangle 14"/>
          <p:cNvSpPr>
            <a:spLocks noChangeArrowheads="1"/>
          </p:cNvSpPr>
          <p:nvPr/>
        </p:nvSpPr>
        <p:spPr bwMode="auto">
          <a:xfrm>
            <a:off x="1127448" y="5373216"/>
            <a:ext cx="91440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a:spcBef>
                <a:spcPct val="20000"/>
              </a:spcBef>
            </a:pPr>
            <a:r>
              <a:rPr lang="zh-CN" altLang="en-US" dirty="0"/>
              <a:t>推广：普适的安培环路定理（或称为全电流定律）为：</a:t>
            </a:r>
          </a:p>
        </p:txBody>
      </p:sp>
      <p:graphicFrame>
        <p:nvGraphicFramePr>
          <p:cNvPr id="43023" name="Object 15"/>
          <p:cNvGraphicFramePr>
            <a:graphicFrameLocks noChangeAspect="1"/>
          </p:cNvGraphicFramePr>
          <p:nvPr>
            <p:extLst>
              <p:ext uri="{D42A27DB-BD31-4B8C-83A1-F6EECF244321}">
                <p14:modId xmlns:p14="http://schemas.microsoft.com/office/powerpoint/2010/main" val="402894949"/>
              </p:ext>
            </p:extLst>
          </p:nvPr>
        </p:nvGraphicFramePr>
        <p:xfrm>
          <a:off x="3431704" y="6021288"/>
          <a:ext cx="4968551" cy="740457"/>
        </p:xfrm>
        <a:graphic>
          <a:graphicData uri="http://schemas.openxmlformats.org/presentationml/2006/ole">
            <mc:AlternateContent xmlns:mc="http://schemas.openxmlformats.org/markup-compatibility/2006">
              <mc:Choice xmlns:v="urn:schemas-microsoft-com:vml" Requires="v">
                <p:oleObj spid="_x0000_s23637" name="Equation" r:id="rId11" imgW="2447945" imgH="390420" progId="Equation.3">
                  <p:embed/>
                </p:oleObj>
              </mc:Choice>
              <mc:Fallback>
                <p:oleObj name="Equation" r:id="rId11" imgW="2447945" imgH="39042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31704" y="6021288"/>
                        <a:ext cx="4968551" cy="740457"/>
                      </a:xfrm>
                      <a:prstGeom prst="rect">
                        <a:avLst/>
                      </a:prstGeom>
                      <a:solidFill>
                        <a:srgbClr val="FFFF99"/>
                      </a:solidFill>
                      <a:ln w="25400">
                        <a:solidFill>
                          <a:srgbClr val="00FF00"/>
                        </a:solidFill>
                        <a:miter lim="800000"/>
                        <a:headEnd/>
                        <a:tailEnd/>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wipe(left)">
                                      <p:cBhvr>
                                        <p:cTn id="7" dur="500"/>
                                        <p:tgtEl>
                                          <p:spTgt spid="430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2"/>
                                        </p:tgtEl>
                                        <p:attrNameLst>
                                          <p:attrName>style.visibility</p:attrName>
                                        </p:attrNameLst>
                                      </p:cBhvr>
                                      <p:to>
                                        <p:strVal val="visible"/>
                                      </p:to>
                                    </p:set>
                                    <p:animEffect transition="in" filter="wipe(left)">
                                      <p:cBhvr>
                                        <p:cTn id="12" dur="500"/>
                                        <p:tgtEl>
                                          <p:spTgt spid="430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3013"/>
                                        </p:tgtEl>
                                        <p:attrNameLst>
                                          <p:attrName>style.visibility</p:attrName>
                                        </p:attrNameLst>
                                      </p:cBhvr>
                                      <p:to>
                                        <p:strVal val="visible"/>
                                      </p:to>
                                    </p:set>
                                    <p:animEffect transition="in" filter="wipe(left)">
                                      <p:cBhvr>
                                        <p:cTn id="17" dur="500"/>
                                        <p:tgtEl>
                                          <p:spTgt spid="430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014"/>
                                        </p:tgtEl>
                                        <p:attrNameLst>
                                          <p:attrName>style.visibility</p:attrName>
                                        </p:attrNameLst>
                                      </p:cBhvr>
                                      <p:to>
                                        <p:strVal val="visible"/>
                                      </p:to>
                                    </p:set>
                                    <p:animEffect transition="in" filter="wipe(left)">
                                      <p:cBhvr>
                                        <p:cTn id="22" dur="500"/>
                                        <p:tgtEl>
                                          <p:spTgt spid="430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3015"/>
                                        </p:tgtEl>
                                        <p:attrNameLst>
                                          <p:attrName>style.visibility</p:attrName>
                                        </p:attrNameLst>
                                      </p:cBhvr>
                                      <p:to>
                                        <p:strVal val="visible"/>
                                      </p:to>
                                    </p:set>
                                    <p:animEffect transition="in" filter="wipe(left)">
                                      <p:cBhvr>
                                        <p:cTn id="27" dur="500"/>
                                        <p:tgtEl>
                                          <p:spTgt spid="430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3016"/>
                                        </p:tgtEl>
                                        <p:attrNameLst>
                                          <p:attrName>style.visibility</p:attrName>
                                        </p:attrNameLst>
                                      </p:cBhvr>
                                      <p:to>
                                        <p:strVal val="visible"/>
                                      </p:to>
                                    </p:set>
                                    <p:animEffect transition="in" filter="wipe(left)">
                                      <p:cBhvr>
                                        <p:cTn id="32" dur="500"/>
                                        <p:tgtEl>
                                          <p:spTgt spid="430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3018"/>
                                        </p:tgtEl>
                                        <p:attrNameLst>
                                          <p:attrName>style.visibility</p:attrName>
                                        </p:attrNameLst>
                                      </p:cBhvr>
                                      <p:to>
                                        <p:strVal val="visible"/>
                                      </p:to>
                                    </p:set>
                                    <p:animEffect transition="in" filter="wipe(left)">
                                      <p:cBhvr>
                                        <p:cTn id="37" dur="500"/>
                                        <p:tgtEl>
                                          <p:spTgt spid="430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3019"/>
                                        </p:tgtEl>
                                        <p:attrNameLst>
                                          <p:attrName>style.visibility</p:attrName>
                                        </p:attrNameLst>
                                      </p:cBhvr>
                                      <p:to>
                                        <p:strVal val="visible"/>
                                      </p:to>
                                    </p:set>
                                    <p:animEffect transition="in" filter="wipe(left)">
                                      <p:cBhvr>
                                        <p:cTn id="42" dur="500"/>
                                        <p:tgtEl>
                                          <p:spTgt spid="4301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3017"/>
                                        </p:tgtEl>
                                        <p:attrNameLst>
                                          <p:attrName>style.visibility</p:attrName>
                                        </p:attrNameLst>
                                      </p:cBhvr>
                                      <p:to>
                                        <p:strVal val="visible"/>
                                      </p:to>
                                    </p:set>
                                    <p:animEffect transition="in" filter="wipe(left)">
                                      <p:cBhvr>
                                        <p:cTn id="47" dur="500"/>
                                        <p:tgtEl>
                                          <p:spTgt spid="4301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3020"/>
                                        </p:tgtEl>
                                        <p:attrNameLst>
                                          <p:attrName>style.visibility</p:attrName>
                                        </p:attrNameLst>
                                      </p:cBhvr>
                                      <p:to>
                                        <p:strVal val="visible"/>
                                      </p:to>
                                    </p:set>
                                    <p:animEffect transition="in" filter="wipe(left)">
                                      <p:cBhvr>
                                        <p:cTn id="52" dur="500"/>
                                        <p:tgtEl>
                                          <p:spTgt spid="4302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3021"/>
                                        </p:tgtEl>
                                        <p:attrNameLst>
                                          <p:attrName>style.visibility</p:attrName>
                                        </p:attrNameLst>
                                      </p:cBhvr>
                                      <p:to>
                                        <p:strVal val="visible"/>
                                      </p:to>
                                    </p:set>
                                    <p:animEffect transition="in" filter="wipe(left)">
                                      <p:cBhvr>
                                        <p:cTn id="57" dur="500"/>
                                        <p:tgtEl>
                                          <p:spTgt spid="4302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3022"/>
                                        </p:tgtEl>
                                        <p:attrNameLst>
                                          <p:attrName>style.visibility</p:attrName>
                                        </p:attrNameLst>
                                      </p:cBhvr>
                                      <p:to>
                                        <p:strVal val="visible"/>
                                      </p:to>
                                    </p:set>
                                    <p:animEffect transition="in" filter="wipe(left)">
                                      <p:cBhvr>
                                        <p:cTn id="62" dur="500"/>
                                        <p:tgtEl>
                                          <p:spTgt spid="4302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43023"/>
                                        </p:tgtEl>
                                        <p:attrNameLst>
                                          <p:attrName>style.visibility</p:attrName>
                                        </p:attrNameLst>
                                      </p:cBhvr>
                                      <p:to>
                                        <p:strVal val="visible"/>
                                      </p:to>
                                    </p:set>
                                    <p:animEffect transition="in" filter="wipe(left)">
                                      <p:cBhvr>
                                        <p:cTn id="67" dur="500"/>
                                        <p:tgtEl>
                                          <p:spTgt spid="43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utoUpdateAnimBg="0"/>
      <p:bldP spid="43012" grpId="0" autoUpdateAnimBg="0"/>
      <p:bldP spid="43014" grpId="0" autoUpdateAnimBg="0"/>
      <p:bldP spid="43016" grpId="0" autoUpdateAnimBg="0"/>
      <p:bldP spid="43018" grpId="0" autoUpdateAnimBg="0"/>
      <p:bldP spid="43019" grpId="0" autoUpdateAnimBg="0"/>
      <p:bldP spid="43021" grpId="0" autoUpdateAnimBg="0"/>
      <p:bldP spid="4302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2"/>
          <p:cNvGraphicFramePr>
            <a:graphicFrameLocks noChangeAspect="1"/>
          </p:cNvGraphicFramePr>
          <p:nvPr>
            <p:extLst>
              <p:ext uri="{D42A27DB-BD31-4B8C-83A1-F6EECF244321}">
                <p14:modId xmlns:p14="http://schemas.microsoft.com/office/powerpoint/2010/main" val="698191231"/>
              </p:ext>
            </p:extLst>
          </p:nvPr>
        </p:nvGraphicFramePr>
        <p:xfrm>
          <a:off x="911424" y="1916832"/>
          <a:ext cx="2914650" cy="825500"/>
        </p:xfrm>
        <a:graphic>
          <a:graphicData uri="http://schemas.openxmlformats.org/presentationml/2006/ole">
            <mc:AlternateContent xmlns:mc="http://schemas.openxmlformats.org/markup-compatibility/2006">
              <mc:Choice xmlns:v="urn:schemas-microsoft-com:vml" Requires="v">
                <p:oleObj spid="_x0000_s24710" name="Equation" r:id="rId3" imgW="1257300" imgH="419100" progId="Equation.3">
                  <p:embed/>
                </p:oleObj>
              </mc:Choice>
              <mc:Fallback>
                <p:oleObj name="Equation" r:id="rId3" imgW="1257300" imgH="4191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424" y="1916832"/>
                        <a:ext cx="2914650" cy="825500"/>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5" name="Object 3"/>
          <p:cNvGraphicFramePr>
            <a:graphicFrameLocks noChangeAspect="1"/>
          </p:cNvGraphicFramePr>
          <p:nvPr>
            <p:extLst>
              <p:ext uri="{D42A27DB-BD31-4B8C-83A1-F6EECF244321}">
                <p14:modId xmlns:p14="http://schemas.microsoft.com/office/powerpoint/2010/main" val="615808923"/>
              </p:ext>
            </p:extLst>
          </p:nvPr>
        </p:nvGraphicFramePr>
        <p:xfrm>
          <a:off x="5519936" y="1844824"/>
          <a:ext cx="3048000" cy="909637"/>
        </p:xfrm>
        <a:graphic>
          <a:graphicData uri="http://schemas.openxmlformats.org/presentationml/2006/ole">
            <mc:AlternateContent xmlns:mc="http://schemas.openxmlformats.org/markup-compatibility/2006">
              <mc:Choice xmlns:v="urn:schemas-microsoft-com:vml" Requires="v">
                <p:oleObj spid="_x0000_s24711" name="Equation" r:id="rId5" imgW="1314467" imgH="447660" progId="Equation.3">
                  <p:embed/>
                </p:oleObj>
              </mc:Choice>
              <mc:Fallback>
                <p:oleObj name="Equation" r:id="rId5" imgW="1314467" imgH="44766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9936" y="1844824"/>
                        <a:ext cx="3048000" cy="909637"/>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36" name="Text Box 4"/>
          <p:cNvSpPr txBox="1">
            <a:spLocks noChangeArrowheads="1"/>
          </p:cNvSpPr>
          <p:nvPr/>
        </p:nvSpPr>
        <p:spPr bwMode="auto">
          <a:xfrm>
            <a:off x="4367808" y="2132856"/>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对比</a:t>
            </a:r>
          </a:p>
        </p:txBody>
      </p:sp>
      <p:sp>
        <p:nvSpPr>
          <p:cNvPr id="44037" name="Text Box 5"/>
          <p:cNvSpPr txBox="1">
            <a:spLocks noChangeArrowheads="1"/>
          </p:cNvSpPr>
          <p:nvPr/>
        </p:nvSpPr>
        <p:spPr bwMode="auto">
          <a:xfrm>
            <a:off x="263352" y="4869160"/>
            <a:ext cx="8229600" cy="1016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小结：</a:t>
            </a:r>
          </a:p>
          <a:p>
            <a:pPr eaLnBrk="1" hangingPunct="1">
              <a:spcBef>
                <a:spcPct val="50000"/>
              </a:spcBef>
            </a:pPr>
            <a:r>
              <a:rPr lang="zh-CN" altLang="en-US" dirty="0"/>
              <a:t>① 变化的磁场激发有旋电场，变化的电场激发有旋磁场。</a:t>
            </a:r>
          </a:p>
        </p:txBody>
      </p:sp>
      <p:sp>
        <p:nvSpPr>
          <p:cNvPr id="44038" name="Rectangle 6"/>
          <p:cNvSpPr>
            <a:spLocks noChangeArrowheads="1"/>
          </p:cNvSpPr>
          <p:nvPr/>
        </p:nvSpPr>
        <p:spPr bwMode="auto">
          <a:xfrm>
            <a:off x="2927648" y="4581128"/>
            <a:ext cx="691276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solidFill>
                  <a:srgbClr val="0000FF"/>
                </a:solidFill>
              </a:rPr>
              <a:t>位移电流假设的实质：变化的电场激发有旋磁场。</a:t>
            </a:r>
          </a:p>
        </p:txBody>
      </p:sp>
      <p:grpSp>
        <p:nvGrpSpPr>
          <p:cNvPr id="44039" name="Group 7"/>
          <p:cNvGrpSpPr>
            <a:grpSpLocks/>
          </p:cNvGrpSpPr>
          <p:nvPr/>
        </p:nvGrpSpPr>
        <p:grpSpPr bwMode="auto">
          <a:xfrm>
            <a:off x="6477000" y="2825750"/>
            <a:ext cx="2743200" cy="1600200"/>
            <a:chOff x="3168" y="1440"/>
            <a:chExt cx="1880" cy="1085"/>
          </a:xfrm>
        </p:grpSpPr>
        <p:graphicFrame>
          <p:nvGraphicFramePr>
            <p:cNvPr id="24604" name="Object 8"/>
            <p:cNvGraphicFramePr>
              <a:graphicFrameLocks noChangeAspect="1"/>
            </p:cNvGraphicFramePr>
            <p:nvPr/>
          </p:nvGraphicFramePr>
          <p:xfrm>
            <a:off x="3984" y="2256"/>
            <a:ext cx="208" cy="269"/>
          </p:xfrm>
          <a:graphic>
            <a:graphicData uri="http://schemas.openxmlformats.org/presentationml/2006/ole">
              <mc:AlternateContent xmlns:mc="http://schemas.openxmlformats.org/markup-compatibility/2006">
                <mc:Choice xmlns:v="urn:schemas-microsoft-com:vml" Requires="v">
                  <p:oleObj spid="_x0000_s24712" name="Equation" r:id="rId7" imgW="219078" imgH="218970" progId="Equation.3">
                    <p:embed/>
                  </p:oleObj>
                </mc:Choice>
                <mc:Fallback>
                  <p:oleObj name="Equation" r:id="rId7" imgW="219078" imgH="21897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4" y="2256"/>
                          <a:ext cx="20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05" name="Object 9"/>
            <p:cNvGraphicFramePr>
              <a:graphicFrameLocks noChangeAspect="1"/>
            </p:cNvGraphicFramePr>
            <p:nvPr/>
          </p:nvGraphicFramePr>
          <p:xfrm>
            <a:off x="4704" y="1536"/>
            <a:ext cx="344" cy="405"/>
          </p:xfrm>
          <a:graphic>
            <a:graphicData uri="http://schemas.openxmlformats.org/presentationml/2006/ole">
              <mc:AlternateContent xmlns:mc="http://schemas.openxmlformats.org/markup-compatibility/2006">
                <mc:Choice xmlns:v="urn:schemas-microsoft-com:vml" Requires="v">
                  <p:oleObj spid="_x0000_s24713" name="Equation" r:id="rId9" imgW="219078" imgH="400140" progId="Equation.3">
                    <p:embed/>
                  </p:oleObj>
                </mc:Choice>
                <mc:Fallback>
                  <p:oleObj name="Equation" r:id="rId9" imgW="219078" imgH="40014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4" y="1536"/>
                          <a:ext cx="344" cy="4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606" name="Line 10"/>
            <p:cNvSpPr>
              <a:spLocks noChangeShapeType="1"/>
            </p:cNvSpPr>
            <p:nvPr/>
          </p:nvSpPr>
          <p:spPr bwMode="auto">
            <a:xfrm rot="3786010" flipH="1" flipV="1">
              <a:off x="4468" y="1496"/>
              <a:ext cx="0" cy="49"/>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7" name="Line 11"/>
            <p:cNvSpPr>
              <a:spLocks noChangeShapeType="1"/>
            </p:cNvSpPr>
            <p:nvPr/>
          </p:nvSpPr>
          <p:spPr bwMode="auto">
            <a:xfrm rot="2645663" flipV="1">
              <a:off x="4621" y="1694"/>
              <a:ext cx="24" cy="73"/>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8" name="Line 12"/>
            <p:cNvSpPr>
              <a:spLocks noChangeShapeType="1"/>
            </p:cNvSpPr>
            <p:nvPr/>
          </p:nvSpPr>
          <p:spPr bwMode="auto">
            <a:xfrm rot="-2645663" flipH="1" flipV="1">
              <a:off x="3168" y="1714"/>
              <a:ext cx="24" cy="71"/>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9" name="Line 13"/>
            <p:cNvSpPr>
              <a:spLocks noChangeShapeType="1"/>
            </p:cNvSpPr>
            <p:nvPr/>
          </p:nvSpPr>
          <p:spPr bwMode="auto">
            <a:xfrm flipV="1">
              <a:off x="3952" y="1440"/>
              <a:ext cx="0" cy="978"/>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0" name="Arc 14"/>
            <p:cNvSpPr>
              <a:spLocks/>
            </p:cNvSpPr>
            <p:nvPr/>
          </p:nvSpPr>
          <p:spPr bwMode="auto">
            <a:xfrm>
              <a:off x="3211" y="1770"/>
              <a:ext cx="176" cy="648"/>
            </a:xfrm>
            <a:custGeom>
              <a:avLst/>
              <a:gdLst>
                <a:gd name="T0" fmla="*/ 0 w 21570"/>
                <a:gd name="T1" fmla="*/ 0 h 21431"/>
                <a:gd name="T2" fmla="*/ 1 w 21570"/>
                <a:gd name="T3" fmla="*/ 19 h 21431"/>
                <a:gd name="T4" fmla="*/ 0 w 21570"/>
                <a:gd name="T5" fmla="*/ 20 h 21431"/>
                <a:gd name="T6" fmla="*/ 0 60000 65536"/>
                <a:gd name="T7" fmla="*/ 0 60000 65536"/>
                <a:gd name="T8" fmla="*/ 0 60000 65536"/>
              </a:gdLst>
              <a:ahLst/>
              <a:cxnLst>
                <a:cxn ang="T6">
                  <a:pos x="T0" y="T1"/>
                </a:cxn>
                <a:cxn ang="T7">
                  <a:pos x="T2" y="T3"/>
                </a:cxn>
                <a:cxn ang="T8">
                  <a:pos x="T4" y="T5"/>
                </a:cxn>
              </a:cxnLst>
              <a:rect l="0" t="0" r="r" b="b"/>
              <a:pathLst>
                <a:path w="21570" h="21431" fill="none" extrusionOk="0">
                  <a:moveTo>
                    <a:pt x="2700" y="0"/>
                  </a:moveTo>
                  <a:cubicBezTo>
                    <a:pt x="13071" y="1307"/>
                    <a:pt x="21017" y="9852"/>
                    <a:pt x="21569" y="20290"/>
                  </a:cubicBezTo>
                </a:path>
                <a:path w="21570" h="21431" stroke="0" extrusionOk="0">
                  <a:moveTo>
                    <a:pt x="2700" y="0"/>
                  </a:moveTo>
                  <a:cubicBezTo>
                    <a:pt x="13071" y="1307"/>
                    <a:pt x="21017" y="9852"/>
                    <a:pt x="21569" y="20290"/>
                  </a:cubicBezTo>
                  <a:lnTo>
                    <a:pt x="0" y="21431"/>
                  </a:lnTo>
                  <a:lnTo>
                    <a:pt x="2700" y="0"/>
                  </a:lnTo>
                  <a:close/>
                </a:path>
              </a:pathLst>
            </a:custGeom>
            <a:noFill/>
            <a:ln w="38100">
              <a:solidFill>
                <a:srgbClr val="0000FF"/>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1" name="Arc 15"/>
            <p:cNvSpPr>
              <a:spLocks/>
            </p:cNvSpPr>
            <p:nvPr/>
          </p:nvSpPr>
          <p:spPr bwMode="auto">
            <a:xfrm>
              <a:off x="3454" y="1579"/>
              <a:ext cx="234" cy="840"/>
            </a:xfrm>
            <a:custGeom>
              <a:avLst/>
              <a:gdLst>
                <a:gd name="T0" fmla="*/ 0 w 21600"/>
                <a:gd name="T1" fmla="*/ 0 h 21600"/>
                <a:gd name="T2" fmla="*/ 3 w 21600"/>
                <a:gd name="T3" fmla="*/ 33 h 21600"/>
                <a:gd name="T4" fmla="*/ 0 w 21600"/>
                <a:gd name="T5" fmla="*/ 3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00FF"/>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2" name="Arc 16"/>
            <p:cNvSpPr>
              <a:spLocks/>
            </p:cNvSpPr>
            <p:nvPr/>
          </p:nvSpPr>
          <p:spPr bwMode="auto">
            <a:xfrm flipH="1">
              <a:off x="4198" y="1561"/>
              <a:ext cx="236" cy="839"/>
            </a:xfrm>
            <a:custGeom>
              <a:avLst/>
              <a:gdLst>
                <a:gd name="T0" fmla="*/ 0 w 21600"/>
                <a:gd name="T1" fmla="*/ 0 h 21600"/>
                <a:gd name="T2" fmla="*/ 3 w 21600"/>
                <a:gd name="T3" fmla="*/ 33 h 21600"/>
                <a:gd name="T4" fmla="*/ 0 w 21600"/>
                <a:gd name="T5" fmla="*/ 3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00FF"/>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3" name="Arc 17"/>
            <p:cNvSpPr>
              <a:spLocks/>
            </p:cNvSpPr>
            <p:nvPr/>
          </p:nvSpPr>
          <p:spPr bwMode="auto">
            <a:xfrm flipH="1">
              <a:off x="4445" y="1765"/>
              <a:ext cx="175" cy="653"/>
            </a:xfrm>
            <a:custGeom>
              <a:avLst/>
              <a:gdLst>
                <a:gd name="T0" fmla="*/ 0 w 21570"/>
                <a:gd name="T1" fmla="*/ 0 h 21600"/>
                <a:gd name="T2" fmla="*/ 1 w 21570"/>
                <a:gd name="T3" fmla="*/ 19 h 21600"/>
                <a:gd name="T4" fmla="*/ 0 w 21570"/>
                <a:gd name="T5" fmla="*/ 20 h 21600"/>
                <a:gd name="T6" fmla="*/ 0 60000 65536"/>
                <a:gd name="T7" fmla="*/ 0 60000 65536"/>
                <a:gd name="T8" fmla="*/ 0 60000 65536"/>
              </a:gdLst>
              <a:ahLst/>
              <a:cxnLst>
                <a:cxn ang="T6">
                  <a:pos x="T0" y="T1"/>
                </a:cxn>
                <a:cxn ang="T7">
                  <a:pos x="T2" y="T3"/>
                </a:cxn>
                <a:cxn ang="T8">
                  <a:pos x="T4" y="T5"/>
                </a:cxn>
              </a:cxnLst>
              <a:rect l="0" t="0" r="r" b="b"/>
              <a:pathLst>
                <a:path w="21570" h="21600" fill="none" extrusionOk="0">
                  <a:moveTo>
                    <a:pt x="-1" y="0"/>
                  </a:moveTo>
                  <a:cubicBezTo>
                    <a:pt x="11485" y="0"/>
                    <a:pt x="20963" y="8989"/>
                    <a:pt x="21569" y="20459"/>
                  </a:cubicBezTo>
                </a:path>
                <a:path w="21570" h="21600" stroke="0" extrusionOk="0">
                  <a:moveTo>
                    <a:pt x="-1" y="0"/>
                  </a:moveTo>
                  <a:cubicBezTo>
                    <a:pt x="11485" y="0"/>
                    <a:pt x="20963" y="8989"/>
                    <a:pt x="21569" y="20459"/>
                  </a:cubicBezTo>
                  <a:lnTo>
                    <a:pt x="0" y="21600"/>
                  </a:lnTo>
                  <a:lnTo>
                    <a:pt x="-1" y="0"/>
                  </a:lnTo>
                  <a:close/>
                </a:path>
              </a:pathLst>
            </a:custGeom>
            <a:noFill/>
            <a:ln w="38100">
              <a:solidFill>
                <a:srgbClr val="0000FF"/>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4" name="Oval 18"/>
            <p:cNvSpPr>
              <a:spLocks noChangeArrowheads="1"/>
            </p:cNvSpPr>
            <p:nvPr/>
          </p:nvSpPr>
          <p:spPr bwMode="auto">
            <a:xfrm>
              <a:off x="3220" y="1890"/>
              <a:ext cx="1484" cy="345"/>
            </a:xfrm>
            <a:prstGeom prst="ellipse">
              <a:avLst/>
            </a:prstGeom>
            <a:noFill/>
            <a:ln w="38100">
              <a:solidFill>
                <a:srgbClr val="FF00FF"/>
              </a:solidFill>
              <a:round/>
              <a:headEnd/>
              <a:tailEnd/>
            </a:ln>
            <a:effectLst/>
            <a:extLst>
              <a:ext uri="{909E8E84-426E-40DD-AFC4-6F175D3DCCD1}">
                <a14:hiddenFill xmlns:a14="http://schemas.microsoft.com/office/drawing/2010/main">
                  <a:solidFill>
                    <a:schemeClr val="accent1">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sp>
          <p:nvSpPr>
            <p:cNvPr id="24615" name="Oval 19"/>
            <p:cNvSpPr>
              <a:spLocks noChangeArrowheads="1"/>
            </p:cNvSpPr>
            <p:nvPr/>
          </p:nvSpPr>
          <p:spPr bwMode="auto">
            <a:xfrm>
              <a:off x="3550" y="1977"/>
              <a:ext cx="824" cy="172"/>
            </a:xfrm>
            <a:prstGeom prst="ellipse">
              <a:avLst/>
            </a:prstGeom>
            <a:noFill/>
            <a:ln w="38100">
              <a:solidFill>
                <a:srgbClr val="FF00FF"/>
              </a:solidFill>
              <a:round/>
              <a:headEnd/>
              <a:tailEnd/>
            </a:ln>
            <a:effectLst/>
            <a:extLst>
              <a:ext uri="{909E8E84-426E-40DD-AFC4-6F175D3DCCD1}">
                <a14:hiddenFill xmlns:a14="http://schemas.microsoft.com/office/drawing/2010/main">
                  <a:solidFill>
                    <a:schemeClr val="accent1">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sp>
          <p:nvSpPr>
            <p:cNvPr id="24616" name="Line 20"/>
            <p:cNvSpPr>
              <a:spLocks noChangeShapeType="1"/>
            </p:cNvSpPr>
            <p:nvPr/>
          </p:nvSpPr>
          <p:spPr bwMode="auto">
            <a:xfrm rot="10800000">
              <a:off x="3801" y="2145"/>
              <a:ext cx="129" cy="0"/>
            </a:xfrm>
            <a:prstGeom prst="line">
              <a:avLst/>
            </a:prstGeom>
            <a:noFill/>
            <a:ln w="381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7" name="Line 21"/>
            <p:cNvSpPr>
              <a:spLocks noChangeShapeType="1"/>
            </p:cNvSpPr>
            <p:nvPr/>
          </p:nvSpPr>
          <p:spPr bwMode="auto">
            <a:xfrm rot="10800000">
              <a:off x="3759" y="2223"/>
              <a:ext cx="129" cy="0"/>
            </a:xfrm>
            <a:prstGeom prst="line">
              <a:avLst/>
            </a:prstGeom>
            <a:noFill/>
            <a:ln w="381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8" name="Line 22"/>
            <p:cNvSpPr>
              <a:spLocks noChangeShapeType="1"/>
            </p:cNvSpPr>
            <p:nvPr/>
          </p:nvSpPr>
          <p:spPr bwMode="auto">
            <a:xfrm flipH="1" flipV="1">
              <a:off x="3424" y="1558"/>
              <a:ext cx="85" cy="3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4055" name="Group 23"/>
          <p:cNvGrpSpPr>
            <a:grpSpLocks/>
          </p:cNvGrpSpPr>
          <p:nvPr/>
        </p:nvGrpSpPr>
        <p:grpSpPr bwMode="auto">
          <a:xfrm>
            <a:off x="2895600" y="2901950"/>
            <a:ext cx="2667000" cy="1600200"/>
            <a:chOff x="912" y="1488"/>
            <a:chExt cx="1872" cy="1030"/>
          </a:xfrm>
        </p:grpSpPr>
        <p:sp>
          <p:nvSpPr>
            <p:cNvPr id="24589" name="Line 24"/>
            <p:cNvSpPr>
              <a:spLocks noChangeShapeType="1"/>
            </p:cNvSpPr>
            <p:nvPr/>
          </p:nvSpPr>
          <p:spPr bwMode="auto">
            <a:xfrm rot="3786010" flipH="1" flipV="1">
              <a:off x="2212" y="1538"/>
              <a:ext cx="0" cy="49"/>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0" name="Line 25"/>
            <p:cNvSpPr>
              <a:spLocks noChangeShapeType="1"/>
            </p:cNvSpPr>
            <p:nvPr/>
          </p:nvSpPr>
          <p:spPr bwMode="auto">
            <a:xfrm rot="2645663" flipV="1">
              <a:off x="2365" y="1725"/>
              <a:ext cx="24" cy="6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1" name="Line 26"/>
            <p:cNvSpPr>
              <a:spLocks noChangeShapeType="1"/>
            </p:cNvSpPr>
            <p:nvPr/>
          </p:nvSpPr>
          <p:spPr bwMode="auto">
            <a:xfrm rot="-2645663" flipH="1" flipV="1">
              <a:off x="912" y="1744"/>
              <a:ext cx="24" cy="6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2" name="Line 27"/>
            <p:cNvSpPr>
              <a:spLocks noChangeShapeType="1"/>
            </p:cNvSpPr>
            <p:nvPr/>
          </p:nvSpPr>
          <p:spPr bwMode="auto">
            <a:xfrm flipV="1">
              <a:off x="1696" y="1488"/>
              <a:ext cx="0" cy="911"/>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3" name="Arc 28"/>
            <p:cNvSpPr>
              <a:spLocks/>
            </p:cNvSpPr>
            <p:nvPr/>
          </p:nvSpPr>
          <p:spPr bwMode="auto">
            <a:xfrm>
              <a:off x="955" y="1795"/>
              <a:ext cx="176" cy="604"/>
            </a:xfrm>
            <a:custGeom>
              <a:avLst/>
              <a:gdLst>
                <a:gd name="T0" fmla="*/ 0 w 21570"/>
                <a:gd name="T1" fmla="*/ 0 h 21431"/>
                <a:gd name="T2" fmla="*/ 1 w 21570"/>
                <a:gd name="T3" fmla="*/ 16 h 21431"/>
                <a:gd name="T4" fmla="*/ 0 w 21570"/>
                <a:gd name="T5" fmla="*/ 17 h 21431"/>
                <a:gd name="T6" fmla="*/ 0 60000 65536"/>
                <a:gd name="T7" fmla="*/ 0 60000 65536"/>
                <a:gd name="T8" fmla="*/ 0 60000 65536"/>
              </a:gdLst>
              <a:ahLst/>
              <a:cxnLst>
                <a:cxn ang="T6">
                  <a:pos x="T0" y="T1"/>
                </a:cxn>
                <a:cxn ang="T7">
                  <a:pos x="T2" y="T3"/>
                </a:cxn>
                <a:cxn ang="T8">
                  <a:pos x="T4" y="T5"/>
                </a:cxn>
              </a:cxnLst>
              <a:rect l="0" t="0" r="r" b="b"/>
              <a:pathLst>
                <a:path w="21570" h="21431" fill="none" extrusionOk="0">
                  <a:moveTo>
                    <a:pt x="2700" y="0"/>
                  </a:moveTo>
                  <a:cubicBezTo>
                    <a:pt x="13071" y="1307"/>
                    <a:pt x="21017" y="9852"/>
                    <a:pt x="21569" y="20290"/>
                  </a:cubicBezTo>
                </a:path>
                <a:path w="21570" h="21431" stroke="0" extrusionOk="0">
                  <a:moveTo>
                    <a:pt x="2700" y="0"/>
                  </a:moveTo>
                  <a:cubicBezTo>
                    <a:pt x="13071" y="1307"/>
                    <a:pt x="21017" y="9852"/>
                    <a:pt x="21569" y="20290"/>
                  </a:cubicBezTo>
                  <a:lnTo>
                    <a:pt x="0" y="21431"/>
                  </a:lnTo>
                  <a:lnTo>
                    <a:pt x="2700" y="0"/>
                  </a:lnTo>
                  <a:close/>
                </a:path>
              </a:pathLst>
            </a:custGeom>
            <a:noFill/>
            <a:ln w="38100">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4" name="Arc 29"/>
            <p:cNvSpPr>
              <a:spLocks/>
            </p:cNvSpPr>
            <p:nvPr/>
          </p:nvSpPr>
          <p:spPr bwMode="auto">
            <a:xfrm>
              <a:off x="1198" y="1618"/>
              <a:ext cx="234" cy="782"/>
            </a:xfrm>
            <a:custGeom>
              <a:avLst/>
              <a:gdLst>
                <a:gd name="T0" fmla="*/ 0 w 21600"/>
                <a:gd name="T1" fmla="*/ 0 h 21600"/>
                <a:gd name="T2" fmla="*/ 3 w 21600"/>
                <a:gd name="T3" fmla="*/ 28 h 21600"/>
                <a:gd name="T4" fmla="*/ 0 w 21600"/>
                <a:gd name="T5" fmla="*/ 2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5" name="Arc 30"/>
            <p:cNvSpPr>
              <a:spLocks/>
            </p:cNvSpPr>
            <p:nvPr/>
          </p:nvSpPr>
          <p:spPr bwMode="auto">
            <a:xfrm flipH="1">
              <a:off x="1942" y="1606"/>
              <a:ext cx="236" cy="777"/>
            </a:xfrm>
            <a:custGeom>
              <a:avLst/>
              <a:gdLst>
                <a:gd name="T0" fmla="*/ 0 w 21600"/>
                <a:gd name="T1" fmla="*/ 0 h 21434"/>
                <a:gd name="T2" fmla="*/ 3 w 21600"/>
                <a:gd name="T3" fmla="*/ 28 h 21434"/>
                <a:gd name="T4" fmla="*/ 0 w 21600"/>
                <a:gd name="T5" fmla="*/ 28 h 21434"/>
                <a:gd name="T6" fmla="*/ 0 60000 65536"/>
                <a:gd name="T7" fmla="*/ 0 60000 65536"/>
                <a:gd name="T8" fmla="*/ 0 60000 65536"/>
              </a:gdLst>
              <a:ahLst/>
              <a:cxnLst>
                <a:cxn ang="T6">
                  <a:pos x="T0" y="T1"/>
                </a:cxn>
                <a:cxn ang="T7">
                  <a:pos x="T2" y="T3"/>
                </a:cxn>
                <a:cxn ang="T8">
                  <a:pos x="T4" y="T5"/>
                </a:cxn>
              </a:cxnLst>
              <a:rect l="0" t="0" r="r" b="b"/>
              <a:pathLst>
                <a:path w="21600" h="21434" fill="none" extrusionOk="0">
                  <a:moveTo>
                    <a:pt x="2672" y="-1"/>
                  </a:moveTo>
                  <a:cubicBezTo>
                    <a:pt x="13484" y="1347"/>
                    <a:pt x="21600" y="10537"/>
                    <a:pt x="21600" y="21434"/>
                  </a:cubicBezTo>
                </a:path>
                <a:path w="21600" h="21434" stroke="0" extrusionOk="0">
                  <a:moveTo>
                    <a:pt x="2672" y="-1"/>
                  </a:moveTo>
                  <a:cubicBezTo>
                    <a:pt x="13484" y="1347"/>
                    <a:pt x="21600" y="10537"/>
                    <a:pt x="21600" y="21434"/>
                  </a:cubicBezTo>
                  <a:lnTo>
                    <a:pt x="0" y="21434"/>
                  </a:lnTo>
                  <a:lnTo>
                    <a:pt x="2672" y="-1"/>
                  </a:lnTo>
                  <a:close/>
                </a:path>
              </a:pathLst>
            </a:custGeom>
            <a:noFill/>
            <a:ln w="38100">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6" name="Arc 31"/>
            <p:cNvSpPr>
              <a:spLocks/>
            </p:cNvSpPr>
            <p:nvPr/>
          </p:nvSpPr>
          <p:spPr bwMode="auto">
            <a:xfrm flipH="1">
              <a:off x="2189" y="1791"/>
              <a:ext cx="175" cy="608"/>
            </a:xfrm>
            <a:custGeom>
              <a:avLst/>
              <a:gdLst>
                <a:gd name="T0" fmla="*/ 0 w 21570"/>
                <a:gd name="T1" fmla="*/ 0 h 21600"/>
                <a:gd name="T2" fmla="*/ 1 w 21570"/>
                <a:gd name="T3" fmla="*/ 16 h 21600"/>
                <a:gd name="T4" fmla="*/ 0 w 21570"/>
                <a:gd name="T5" fmla="*/ 17 h 21600"/>
                <a:gd name="T6" fmla="*/ 0 60000 65536"/>
                <a:gd name="T7" fmla="*/ 0 60000 65536"/>
                <a:gd name="T8" fmla="*/ 0 60000 65536"/>
              </a:gdLst>
              <a:ahLst/>
              <a:cxnLst>
                <a:cxn ang="T6">
                  <a:pos x="T0" y="T1"/>
                </a:cxn>
                <a:cxn ang="T7">
                  <a:pos x="T2" y="T3"/>
                </a:cxn>
                <a:cxn ang="T8">
                  <a:pos x="T4" y="T5"/>
                </a:cxn>
              </a:cxnLst>
              <a:rect l="0" t="0" r="r" b="b"/>
              <a:pathLst>
                <a:path w="21570" h="21600" fill="none" extrusionOk="0">
                  <a:moveTo>
                    <a:pt x="-1" y="0"/>
                  </a:moveTo>
                  <a:cubicBezTo>
                    <a:pt x="11485" y="0"/>
                    <a:pt x="20963" y="8989"/>
                    <a:pt x="21569" y="20459"/>
                  </a:cubicBezTo>
                </a:path>
                <a:path w="21570" h="21600" stroke="0" extrusionOk="0">
                  <a:moveTo>
                    <a:pt x="-1" y="0"/>
                  </a:moveTo>
                  <a:cubicBezTo>
                    <a:pt x="11485" y="0"/>
                    <a:pt x="20963" y="8989"/>
                    <a:pt x="21569" y="20459"/>
                  </a:cubicBezTo>
                  <a:lnTo>
                    <a:pt x="0" y="21600"/>
                  </a:lnTo>
                  <a:lnTo>
                    <a:pt x="-1" y="0"/>
                  </a:lnTo>
                  <a:close/>
                </a:path>
              </a:pathLst>
            </a:custGeom>
            <a:noFill/>
            <a:ln w="38100">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4597" name="Object 32"/>
            <p:cNvGraphicFramePr>
              <a:graphicFrameLocks noChangeAspect="1"/>
            </p:cNvGraphicFramePr>
            <p:nvPr/>
          </p:nvGraphicFramePr>
          <p:xfrm>
            <a:off x="2400" y="1536"/>
            <a:ext cx="384" cy="432"/>
          </p:xfrm>
          <a:graphic>
            <a:graphicData uri="http://schemas.openxmlformats.org/presentationml/2006/ole">
              <mc:AlternateContent xmlns:mc="http://schemas.openxmlformats.org/markup-compatibility/2006">
                <mc:Choice xmlns:v="urn:schemas-microsoft-com:vml" Requires="v">
                  <p:oleObj spid="_x0000_s24714" name="Equation" r:id="rId11" imgW="238257" imgH="400140" progId="Equation.3">
                    <p:embed/>
                  </p:oleObj>
                </mc:Choice>
                <mc:Fallback>
                  <p:oleObj name="Equation" r:id="rId11" imgW="238257" imgH="400140" progId="Equation.3">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00" y="1536"/>
                          <a:ext cx="38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98" name="Oval 33"/>
            <p:cNvSpPr>
              <a:spLocks noChangeArrowheads="1"/>
            </p:cNvSpPr>
            <p:nvPr/>
          </p:nvSpPr>
          <p:spPr bwMode="auto">
            <a:xfrm>
              <a:off x="964" y="1908"/>
              <a:ext cx="1484" cy="321"/>
            </a:xfrm>
            <a:prstGeom prst="ellipse">
              <a:avLst/>
            </a:prstGeom>
            <a:noFill/>
            <a:ln w="38100">
              <a:solidFill>
                <a:srgbClr val="008000"/>
              </a:solidFill>
              <a:round/>
              <a:headEnd/>
              <a:tailEnd/>
            </a:ln>
            <a:effectLst/>
            <a:extLst>
              <a:ext uri="{909E8E84-426E-40DD-AFC4-6F175D3DCCD1}">
                <a14:hiddenFill xmlns:a14="http://schemas.microsoft.com/office/drawing/2010/main">
                  <a:solidFill>
                    <a:schemeClr val="accent1">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sp>
          <p:nvSpPr>
            <p:cNvPr id="24599" name="Oval 34"/>
            <p:cNvSpPr>
              <a:spLocks noChangeArrowheads="1"/>
            </p:cNvSpPr>
            <p:nvPr/>
          </p:nvSpPr>
          <p:spPr bwMode="auto">
            <a:xfrm>
              <a:off x="1294" y="1988"/>
              <a:ext cx="824" cy="160"/>
            </a:xfrm>
            <a:prstGeom prst="ellipse">
              <a:avLst/>
            </a:prstGeom>
            <a:noFill/>
            <a:ln w="38100">
              <a:solidFill>
                <a:srgbClr val="008000"/>
              </a:solidFill>
              <a:round/>
              <a:headEnd/>
              <a:tailEnd/>
            </a:ln>
            <a:effectLst/>
            <a:extLst>
              <a:ext uri="{909E8E84-426E-40DD-AFC4-6F175D3DCCD1}">
                <a14:hiddenFill xmlns:a14="http://schemas.microsoft.com/office/drawing/2010/main">
                  <a:solidFill>
                    <a:schemeClr val="accent1">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a:p>
          </p:txBody>
        </p:sp>
        <p:graphicFrame>
          <p:nvGraphicFramePr>
            <p:cNvPr id="24600" name="Object 35"/>
            <p:cNvGraphicFramePr>
              <a:graphicFrameLocks noChangeAspect="1"/>
            </p:cNvGraphicFramePr>
            <p:nvPr/>
          </p:nvGraphicFramePr>
          <p:xfrm>
            <a:off x="1460" y="2272"/>
            <a:ext cx="220" cy="246"/>
          </p:xfrm>
          <a:graphic>
            <a:graphicData uri="http://schemas.openxmlformats.org/presentationml/2006/ole">
              <mc:AlternateContent xmlns:mc="http://schemas.openxmlformats.org/markup-compatibility/2006">
                <mc:Choice xmlns:v="urn:schemas-microsoft-com:vml" Requires="v">
                  <p:oleObj spid="_x0000_s24715" name="Equation" r:id="rId13" imgW="161810" imgH="171450" progId="Equation.3">
                    <p:embed/>
                  </p:oleObj>
                </mc:Choice>
                <mc:Fallback>
                  <p:oleObj name="Equation" r:id="rId13" imgW="161810" imgH="171450" progId="Equation.3">
                    <p:embed/>
                    <p:pic>
                      <p:nvPicPr>
                        <p:cNvPr id="0" name="Object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60" y="2272"/>
                          <a:ext cx="220"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601" name="Line 36"/>
            <p:cNvSpPr>
              <a:spLocks noChangeShapeType="1"/>
            </p:cNvSpPr>
            <p:nvPr/>
          </p:nvSpPr>
          <p:spPr bwMode="auto">
            <a:xfrm>
              <a:off x="1545" y="2144"/>
              <a:ext cx="129" cy="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2" name="Line 37"/>
            <p:cNvSpPr>
              <a:spLocks noChangeShapeType="1"/>
            </p:cNvSpPr>
            <p:nvPr/>
          </p:nvSpPr>
          <p:spPr bwMode="auto">
            <a:xfrm>
              <a:off x="1503" y="2217"/>
              <a:ext cx="129" cy="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3" name="Line 38"/>
            <p:cNvSpPr>
              <a:spLocks noChangeShapeType="1"/>
            </p:cNvSpPr>
            <p:nvPr/>
          </p:nvSpPr>
          <p:spPr bwMode="auto">
            <a:xfrm flipH="1" flipV="1">
              <a:off x="1168" y="1598"/>
              <a:ext cx="85" cy="36"/>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4587" name="Rectangle 40"/>
          <p:cNvSpPr>
            <a:spLocks noChangeArrowheads="1"/>
          </p:cNvSpPr>
          <p:nvPr/>
        </p:nvSpPr>
        <p:spPr bwMode="auto">
          <a:xfrm>
            <a:off x="0" y="908720"/>
            <a:ext cx="119286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20000"/>
              </a:spcBef>
            </a:pPr>
            <a:r>
              <a:rPr lang="zh-CN" altLang="en-US" dirty="0" smtClean="0"/>
              <a:t>将                                                                                     用于</a:t>
            </a:r>
            <a:r>
              <a:rPr lang="zh-CN" altLang="en-US" dirty="0"/>
              <a:t>没有传导电流的情况，则有</a:t>
            </a:r>
            <a:r>
              <a:rPr lang="en-US" altLang="zh-CN" dirty="0"/>
              <a:t>:</a:t>
            </a:r>
          </a:p>
        </p:txBody>
      </p:sp>
      <p:graphicFrame>
        <p:nvGraphicFramePr>
          <p:cNvPr id="24588" name="Object 41"/>
          <p:cNvGraphicFramePr>
            <a:graphicFrameLocks noChangeAspect="1"/>
          </p:cNvGraphicFramePr>
          <p:nvPr>
            <p:extLst>
              <p:ext uri="{D42A27DB-BD31-4B8C-83A1-F6EECF244321}">
                <p14:modId xmlns:p14="http://schemas.microsoft.com/office/powerpoint/2010/main" val="2796008363"/>
              </p:ext>
            </p:extLst>
          </p:nvPr>
        </p:nvGraphicFramePr>
        <p:xfrm>
          <a:off x="839416" y="764704"/>
          <a:ext cx="5782605" cy="778716"/>
        </p:xfrm>
        <a:graphic>
          <a:graphicData uri="http://schemas.openxmlformats.org/presentationml/2006/ole">
            <mc:AlternateContent xmlns:mc="http://schemas.openxmlformats.org/markup-compatibility/2006">
              <mc:Choice xmlns:v="urn:schemas-microsoft-com:vml" Requires="v">
                <p:oleObj spid="_x0000_s24716" name="Equation" r:id="rId15" imgW="2466854" imgH="390420" progId="Equation.3">
                  <p:embed/>
                </p:oleObj>
              </mc:Choice>
              <mc:Fallback>
                <p:oleObj name="Equation" r:id="rId15" imgW="2466854" imgH="390420" progId="Equation.3">
                  <p:embed/>
                  <p:pic>
                    <p:nvPicPr>
                      <p:cNvPr id="0" name="Object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9416" y="764704"/>
                        <a:ext cx="5782605" cy="778716"/>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74" name="Rectangle 42"/>
          <p:cNvSpPr>
            <a:spLocks noChangeArrowheads="1"/>
          </p:cNvSpPr>
          <p:nvPr/>
        </p:nvSpPr>
        <p:spPr bwMode="auto">
          <a:xfrm>
            <a:off x="263352" y="5949280"/>
            <a:ext cx="7239000" cy="86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② 磁场增加时，激发的电场是左旋的。</a:t>
            </a:r>
          </a:p>
          <a:p>
            <a:pPr eaLnBrk="1" hangingPunct="1">
              <a:lnSpc>
                <a:spcPct val="60000"/>
              </a:lnSpc>
              <a:spcBef>
                <a:spcPct val="50000"/>
              </a:spcBef>
            </a:pPr>
            <a:r>
              <a:rPr lang="zh-CN" altLang="en-US" dirty="0"/>
              <a:t>     电场增加时，激发的磁场是右旋的。</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wipe(left)">
                                      <p:cBhvr>
                                        <p:cTn id="7" dur="500"/>
                                        <p:tgtEl>
                                          <p:spTgt spid="44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36"/>
                                        </p:tgtEl>
                                        <p:attrNameLst>
                                          <p:attrName>style.visibility</p:attrName>
                                        </p:attrNameLst>
                                      </p:cBhvr>
                                      <p:to>
                                        <p:strVal val="visible"/>
                                      </p:to>
                                    </p:set>
                                    <p:animEffect transition="in" filter="wipe(left)">
                                      <p:cBhvr>
                                        <p:cTn id="12" dur="500"/>
                                        <p:tgtEl>
                                          <p:spTgt spid="440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4035"/>
                                        </p:tgtEl>
                                        <p:attrNameLst>
                                          <p:attrName>style.visibility</p:attrName>
                                        </p:attrNameLst>
                                      </p:cBhvr>
                                      <p:to>
                                        <p:strVal val="visible"/>
                                      </p:to>
                                    </p:set>
                                    <p:animEffect transition="in" filter="wipe(left)">
                                      <p:cBhvr>
                                        <p:cTn id="17" dur="500"/>
                                        <p:tgtEl>
                                          <p:spTgt spid="440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4039"/>
                                        </p:tgtEl>
                                        <p:attrNameLst>
                                          <p:attrName>style.visibility</p:attrName>
                                        </p:attrNameLst>
                                      </p:cBhvr>
                                      <p:to>
                                        <p:strVal val="visible"/>
                                      </p:to>
                                    </p:set>
                                    <p:animEffect transition="in" filter="wipe(left)">
                                      <p:cBhvr>
                                        <p:cTn id="22" dur="500"/>
                                        <p:tgtEl>
                                          <p:spTgt spid="440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4055"/>
                                        </p:tgtEl>
                                        <p:attrNameLst>
                                          <p:attrName>style.visibility</p:attrName>
                                        </p:attrNameLst>
                                      </p:cBhvr>
                                      <p:to>
                                        <p:strVal val="visible"/>
                                      </p:to>
                                    </p:set>
                                    <p:animEffect transition="in" filter="wipe(left)">
                                      <p:cBhvr>
                                        <p:cTn id="27" dur="500"/>
                                        <p:tgtEl>
                                          <p:spTgt spid="440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4038"/>
                                        </p:tgtEl>
                                        <p:attrNameLst>
                                          <p:attrName>style.visibility</p:attrName>
                                        </p:attrNameLst>
                                      </p:cBhvr>
                                      <p:to>
                                        <p:strVal val="visible"/>
                                      </p:to>
                                    </p:set>
                                    <p:animEffect transition="in" filter="wipe(left)">
                                      <p:cBhvr>
                                        <p:cTn id="32" dur="500"/>
                                        <p:tgtEl>
                                          <p:spTgt spid="4403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4037"/>
                                        </p:tgtEl>
                                        <p:attrNameLst>
                                          <p:attrName>style.visibility</p:attrName>
                                        </p:attrNameLst>
                                      </p:cBhvr>
                                      <p:to>
                                        <p:strVal val="visible"/>
                                      </p:to>
                                    </p:set>
                                    <p:animEffect transition="in" filter="wipe(left)">
                                      <p:cBhvr>
                                        <p:cTn id="37" dur="500"/>
                                        <p:tgtEl>
                                          <p:spTgt spid="4403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4074">
                                            <p:txEl>
                                              <p:pRg st="0" end="0"/>
                                            </p:txEl>
                                          </p:spTgt>
                                        </p:tgtEl>
                                        <p:attrNameLst>
                                          <p:attrName>style.visibility</p:attrName>
                                        </p:attrNameLst>
                                      </p:cBhvr>
                                      <p:to>
                                        <p:strVal val="visible"/>
                                      </p:to>
                                    </p:set>
                                    <p:animEffect transition="in" filter="wipe(left)">
                                      <p:cBhvr>
                                        <p:cTn id="42" dur="500"/>
                                        <p:tgtEl>
                                          <p:spTgt spid="44074">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4074">
                                            <p:txEl>
                                              <p:pRg st="1" end="1"/>
                                            </p:txEl>
                                          </p:spTgt>
                                        </p:tgtEl>
                                        <p:attrNameLst>
                                          <p:attrName>style.visibility</p:attrName>
                                        </p:attrNameLst>
                                      </p:cBhvr>
                                      <p:to>
                                        <p:strVal val="visible"/>
                                      </p:to>
                                    </p:set>
                                    <p:animEffect transition="in" filter="wipe(left)">
                                      <p:cBhvr>
                                        <p:cTn id="47" dur="500"/>
                                        <p:tgtEl>
                                          <p:spTgt spid="4407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utoUpdateAnimBg="0"/>
      <p:bldP spid="44037" grpId="0" autoUpdateAnimBg="0"/>
      <p:bldP spid="44038" grpId="0" autoUpdateAnimBg="0"/>
      <p:bldP spid="44074"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119336" y="116632"/>
            <a:ext cx="480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dirty="0"/>
              <a:t>3</a:t>
            </a:r>
            <a:r>
              <a:rPr lang="zh-CN" altLang="en-US" dirty="0"/>
              <a:t>、传导电流与位移电流的异同</a:t>
            </a:r>
            <a:r>
              <a:rPr lang="en-US" altLang="zh-CN" dirty="0"/>
              <a:t>:</a:t>
            </a:r>
            <a:endParaRPr lang="en-US" altLang="zh-CN" b="0" dirty="0"/>
          </a:p>
        </p:txBody>
      </p:sp>
      <p:sp>
        <p:nvSpPr>
          <p:cNvPr id="45059" name="Text Box 3"/>
          <p:cNvSpPr txBox="1">
            <a:spLocks noChangeArrowheads="1"/>
          </p:cNvSpPr>
          <p:nvPr/>
        </p:nvSpPr>
        <p:spPr bwMode="auto">
          <a:xfrm>
            <a:off x="623392" y="836712"/>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solidFill>
                  <a:srgbClr val="0000FF"/>
                </a:solidFill>
              </a:rPr>
              <a:t>相同点：</a:t>
            </a:r>
            <a:r>
              <a:rPr lang="zh-CN" altLang="en-US" dirty="0"/>
              <a:t> 都在周围空间产生磁场，且都服从安培环路定理。             </a:t>
            </a:r>
          </a:p>
        </p:txBody>
      </p:sp>
      <p:sp>
        <p:nvSpPr>
          <p:cNvPr id="45060" name="Text Box 4"/>
          <p:cNvSpPr txBox="1">
            <a:spLocks noChangeArrowheads="1"/>
          </p:cNvSpPr>
          <p:nvPr/>
        </p:nvSpPr>
        <p:spPr bwMode="auto">
          <a:xfrm>
            <a:off x="623392" y="16288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solidFill>
                  <a:srgbClr val="0000FF"/>
                </a:solidFill>
              </a:rPr>
              <a:t>不同点：</a:t>
            </a:r>
            <a:endParaRPr lang="zh-CN" altLang="en-US" dirty="0"/>
          </a:p>
        </p:txBody>
      </p:sp>
      <p:sp>
        <p:nvSpPr>
          <p:cNvPr id="45061" name="Text Box 5"/>
          <p:cNvSpPr txBox="1">
            <a:spLocks noChangeArrowheads="1"/>
          </p:cNvSpPr>
          <p:nvPr/>
        </p:nvSpPr>
        <p:spPr bwMode="auto">
          <a:xfrm>
            <a:off x="767408" y="5373216"/>
            <a:ext cx="83058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zh-CN" altLang="en-US" dirty="0"/>
              <a:t>③ 存在的场合：传导电流仅存在于导体内。</a:t>
            </a:r>
          </a:p>
          <a:p>
            <a:pPr algn="just" eaLnBrk="1" hangingPunct="1">
              <a:lnSpc>
                <a:spcPct val="150000"/>
              </a:lnSpc>
              <a:spcBef>
                <a:spcPct val="50000"/>
              </a:spcBef>
            </a:pPr>
            <a:r>
              <a:rPr lang="zh-CN" altLang="en-US" dirty="0"/>
              <a:t>		     </a:t>
            </a:r>
            <a:r>
              <a:rPr lang="zh-CN" altLang="en-US" dirty="0">
                <a:solidFill>
                  <a:srgbClr val="FF0000"/>
                </a:solidFill>
              </a:rPr>
              <a:t>位移电流</a:t>
            </a:r>
            <a:r>
              <a:rPr lang="zh-CN" altLang="en-US" dirty="0"/>
              <a:t>可存在于导体、介质、真空中。</a:t>
            </a:r>
          </a:p>
        </p:txBody>
      </p:sp>
      <p:sp>
        <p:nvSpPr>
          <p:cNvPr id="45062" name="Rectangle 6"/>
          <p:cNvSpPr>
            <a:spLocks noChangeArrowheads="1"/>
          </p:cNvSpPr>
          <p:nvPr/>
        </p:nvSpPr>
        <p:spPr bwMode="auto">
          <a:xfrm>
            <a:off x="695400" y="2276872"/>
            <a:ext cx="1130525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zh-CN" altLang="en-US" dirty="0"/>
              <a:t>① 形成原因不同：传导电流是由电荷的定向移动形成的。</a:t>
            </a:r>
          </a:p>
          <a:p>
            <a:pPr algn="just" eaLnBrk="1" hangingPunct="1">
              <a:lnSpc>
                <a:spcPct val="150000"/>
              </a:lnSpc>
              <a:spcBef>
                <a:spcPct val="50000"/>
              </a:spcBef>
            </a:pPr>
            <a:r>
              <a:rPr lang="zh-CN" altLang="en-US" dirty="0"/>
              <a:t>                                  </a:t>
            </a:r>
            <a:r>
              <a:rPr lang="zh-CN" altLang="en-US" dirty="0">
                <a:solidFill>
                  <a:srgbClr val="FF0000"/>
                </a:solidFill>
              </a:rPr>
              <a:t>位移电流</a:t>
            </a:r>
            <a:r>
              <a:rPr lang="zh-CN" altLang="en-US" dirty="0"/>
              <a:t>是由变化的电场形成的。</a:t>
            </a:r>
          </a:p>
        </p:txBody>
      </p:sp>
      <p:sp>
        <p:nvSpPr>
          <p:cNvPr id="45063" name="Rectangle 7"/>
          <p:cNvSpPr>
            <a:spLocks noChangeArrowheads="1"/>
          </p:cNvSpPr>
          <p:nvPr/>
        </p:nvSpPr>
        <p:spPr bwMode="auto">
          <a:xfrm>
            <a:off x="695400" y="3789040"/>
            <a:ext cx="813117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zh-CN" altLang="en-US" dirty="0"/>
              <a:t>② 热效应：传导电流产生热效应。且服从焦耳</a:t>
            </a:r>
            <a:r>
              <a:rPr lang="en-US" altLang="zh-CN" dirty="0"/>
              <a:t>-</a:t>
            </a:r>
            <a:r>
              <a:rPr lang="zh-CN" altLang="en-US" dirty="0"/>
              <a:t>楞次定律。</a:t>
            </a:r>
          </a:p>
          <a:p>
            <a:pPr algn="just" eaLnBrk="1" hangingPunct="1">
              <a:lnSpc>
                <a:spcPct val="150000"/>
              </a:lnSpc>
              <a:spcBef>
                <a:spcPct val="50000"/>
              </a:spcBef>
            </a:pPr>
            <a:r>
              <a:rPr lang="zh-CN" altLang="en-US" dirty="0"/>
              <a:t>	         </a:t>
            </a:r>
            <a:r>
              <a:rPr lang="zh-CN" altLang="en-US" dirty="0">
                <a:solidFill>
                  <a:srgbClr val="FF0000"/>
                </a:solidFill>
              </a:rPr>
              <a:t>位移电流</a:t>
            </a:r>
            <a:r>
              <a:rPr lang="zh-CN" altLang="en-US" dirty="0"/>
              <a:t>不产生焦耳热。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wipe(left)">
                                      <p:cBhvr>
                                        <p:cTn id="7" dur="500"/>
                                        <p:tgtEl>
                                          <p:spTgt spid="450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60"/>
                                        </p:tgtEl>
                                        <p:attrNameLst>
                                          <p:attrName>style.visibility</p:attrName>
                                        </p:attrNameLst>
                                      </p:cBhvr>
                                      <p:to>
                                        <p:strVal val="visible"/>
                                      </p:to>
                                    </p:set>
                                    <p:animEffect transition="in" filter="wipe(left)">
                                      <p:cBhvr>
                                        <p:cTn id="12" dur="500"/>
                                        <p:tgtEl>
                                          <p:spTgt spid="450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062"/>
                                        </p:tgtEl>
                                        <p:attrNameLst>
                                          <p:attrName>style.visibility</p:attrName>
                                        </p:attrNameLst>
                                      </p:cBhvr>
                                      <p:to>
                                        <p:strVal val="visible"/>
                                      </p:to>
                                    </p:set>
                                    <p:animEffect transition="in" filter="wipe(left)">
                                      <p:cBhvr>
                                        <p:cTn id="17" dur="500"/>
                                        <p:tgtEl>
                                          <p:spTgt spid="450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063"/>
                                        </p:tgtEl>
                                        <p:attrNameLst>
                                          <p:attrName>style.visibility</p:attrName>
                                        </p:attrNameLst>
                                      </p:cBhvr>
                                      <p:to>
                                        <p:strVal val="visible"/>
                                      </p:to>
                                    </p:set>
                                    <p:animEffect transition="in" filter="wipe(left)">
                                      <p:cBhvr>
                                        <p:cTn id="22" dur="500"/>
                                        <p:tgtEl>
                                          <p:spTgt spid="450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5061"/>
                                        </p:tgtEl>
                                        <p:attrNameLst>
                                          <p:attrName>style.visibility</p:attrName>
                                        </p:attrNameLst>
                                      </p:cBhvr>
                                      <p:to>
                                        <p:strVal val="visible"/>
                                      </p:to>
                                    </p:set>
                                    <p:animEffect transition="in" filter="wipe(left)">
                                      <p:cBhvr>
                                        <p:cTn id="27" dur="500"/>
                                        <p:tgtEl>
                                          <p:spTgt spid="45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autoUpdateAnimBg="0"/>
      <p:bldP spid="45060" grpId="0" autoUpdateAnimBg="0"/>
      <p:bldP spid="45061" grpId="0" autoUpdateAnimBg="0"/>
      <p:bldP spid="45062" grpId="0" autoUpdateAnimBg="0"/>
      <p:bldP spid="45063"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3.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MultipleChoice"/>
  <p:tag name="PROBLEMSCORE" val="3.0"/>
</p:tagLst>
</file>

<file path=ppt/tags/tag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C8ECC8"/>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2782</TotalTime>
  <Words>2219</Words>
  <Application>Microsoft Office PowerPoint</Application>
  <PresentationFormat>宽屏</PresentationFormat>
  <Paragraphs>210</Paragraphs>
  <Slides>36</Slides>
  <Notes>3</Notes>
  <HiddenSlides>1</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36</vt:i4>
      </vt:variant>
    </vt:vector>
  </HeadingPairs>
  <TitlesOfParts>
    <vt:vector size="48" baseType="lpstr">
      <vt:lpstr>Microsoft Yahei</vt:lpstr>
      <vt:lpstr>华文隶书</vt:lpstr>
      <vt:lpstr>楷体_GB2312</vt:lpstr>
      <vt:lpstr>隶书</vt:lpstr>
      <vt:lpstr>宋体</vt:lpstr>
      <vt:lpstr>Arial</vt:lpstr>
      <vt:lpstr>Calibri</vt:lpstr>
      <vt:lpstr>Times New Roman</vt:lpstr>
      <vt:lpstr>Office 主题</vt:lpstr>
      <vt:lpstr>Equation</vt:lpstr>
      <vt:lpstr>公式</vt:lpstr>
      <vt:lpstr>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大学物理</dc:title>
  <dc:creator>董梅峰</dc:creator>
  <cp:lastModifiedBy>hp</cp:lastModifiedBy>
  <cp:revision>155</cp:revision>
  <dcterms:created xsi:type="dcterms:W3CDTF">1601-01-01T00:00:00Z</dcterms:created>
  <dcterms:modified xsi:type="dcterms:W3CDTF">2019-12-05T10:21:14Z</dcterms:modified>
</cp:coreProperties>
</file>