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7" r:id="rId2"/>
    <p:sldId id="600" r:id="rId3"/>
    <p:sldId id="572" r:id="rId4"/>
    <p:sldId id="543" r:id="rId5"/>
    <p:sldId id="579" r:id="rId6"/>
    <p:sldId id="606" r:id="rId7"/>
    <p:sldId id="603" r:id="rId8"/>
    <p:sldId id="604" r:id="rId9"/>
    <p:sldId id="541" r:id="rId10"/>
  </p:sldIdLst>
  <p:sldSz cx="9144000" cy="6858000" type="screen4x3"/>
  <p:notesSz cx="6834188" cy="9979025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黑体" panose="02010609060101010101" pitchFamily="49" charset="-122"/>
      <p:regular r:id="rId17"/>
    </p:embeddedFont>
    <p:embeddedFont>
      <p:font typeface="楷体" panose="02010609060101010101" pitchFamily="49" charset="-122"/>
      <p:regular r:id="rId18"/>
    </p:embeddedFont>
    <p:embeddedFont>
      <p:font typeface="Arial Unicode MS" panose="02010600030101010101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适配器</a:t>
            </a:r>
            <a:r>
              <a:rPr lang="zh-CN" altLang="en-US" sz="36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一、适配器模式的动机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例：电源适配器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83070"/>
            <a:ext cx="2635314" cy="172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39" y="2863816"/>
            <a:ext cx="1666472" cy="15663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36" y="2625418"/>
            <a:ext cx="2212789" cy="2043119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 bwMode="auto">
          <a:xfrm>
            <a:off x="2758966" y="3767959"/>
            <a:ext cx="95597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5938365" y="3794231"/>
            <a:ext cx="95597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38349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757782" y="1351774"/>
            <a:ext cx="5227093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400" b="0" u="none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动机：如何将提供服务的接口  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      转化成客户需要的接口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0825" y="2847975"/>
            <a:ext cx="8655050" cy="3357563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1216025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" name="AutoShape 43"/>
          <p:cNvSpPr>
            <a:spLocks noChangeArrowheads="1"/>
          </p:cNvSpPr>
          <p:nvPr/>
        </p:nvSpPr>
        <p:spPr bwMode="auto">
          <a:xfrm>
            <a:off x="4749420" y="4368804"/>
            <a:ext cx="678979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8AB9E7">
                  <a:shade val="51000"/>
                  <a:satMod val="130000"/>
                </a:srgbClr>
              </a:gs>
              <a:gs pos="80000">
                <a:srgbClr val="8AB9E7">
                  <a:shade val="93000"/>
                  <a:satMod val="130000"/>
                </a:srgbClr>
              </a:gs>
              <a:gs pos="100000">
                <a:srgbClr val="8AB9E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037823" y="3278149"/>
            <a:ext cx="696036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笔记本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6414701" y="3278149"/>
            <a:ext cx="1005952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笔记本用电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733859" y="3638112"/>
            <a:ext cx="6384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9" name="直接箭头连接符 8"/>
          <p:cNvCxnSpPr>
            <a:stCxn id="29" idx="3"/>
            <a:endCxn id="30" idx="1"/>
          </p:cNvCxnSpPr>
          <p:nvPr/>
        </p:nvCxnSpPr>
        <p:spPr bwMode="auto">
          <a:xfrm>
            <a:off x="7418036" y="5461820"/>
            <a:ext cx="433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9" name="矩形 28"/>
          <p:cNvSpPr/>
          <p:nvPr/>
        </p:nvSpPr>
        <p:spPr bwMode="auto">
          <a:xfrm>
            <a:off x="6417318" y="5101856"/>
            <a:ext cx="1000718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适配器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7851228" y="5101856"/>
            <a:ext cx="958852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家用电</a:t>
            </a:r>
          </a:p>
        </p:txBody>
      </p:sp>
      <p:sp>
        <p:nvSpPr>
          <p:cNvPr id="5" name="等腰三角形 4"/>
          <p:cNvSpPr/>
          <p:nvPr/>
        </p:nvSpPr>
        <p:spPr bwMode="auto">
          <a:xfrm>
            <a:off x="6854492" y="4036287"/>
            <a:ext cx="126370" cy="9602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6917677" y="4132314"/>
            <a:ext cx="0" cy="969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0" y="3858836"/>
            <a:ext cx="4323402" cy="133721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" grpId="0" animBg="1"/>
      <p:bldP spid="45" grpId="0" animBg="1"/>
      <p:bldP spid="29" grpId="0" animBg="1"/>
      <p:bldP spid="30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9151" y="949498"/>
            <a:ext cx="7569662" cy="1401061"/>
            <a:chOff x="709151" y="949498"/>
            <a:chExt cx="7569662" cy="1401061"/>
          </a:xfrm>
        </p:grpSpPr>
        <p:sp>
          <p:nvSpPr>
            <p:cNvPr id="6" name="矩形 5"/>
            <p:cNvSpPr/>
            <p:nvPr/>
          </p:nvSpPr>
          <p:spPr>
            <a:xfrm>
              <a:off x="1193865" y="949498"/>
              <a:ext cx="3964989" cy="66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u="none" kern="0" dirty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sp>
          <p:nvSpPr>
            <p:cNvPr id="42" name="TextBox 7"/>
            <p:cNvSpPr txBox="1">
              <a:spLocks noChangeArrowheads="1"/>
            </p:cNvSpPr>
            <p:nvPr/>
          </p:nvSpPr>
          <p:spPr bwMode="auto">
            <a:xfrm>
              <a:off x="781050" y="1704228"/>
              <a:ext cx="74977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6600FF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u="none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把</a:t>
              </a:r>
              <a:r>
                <a:rPr lang="zh-CN" altLang="en-US" sz="2400" u="none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一个类的接口</a:t>
              </a:r>
              <a:r>
                <a:rPr lang="zh-CN" altLang="en-US" sz="2400" u="none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变换成客户端所期待的</a:t>
              </a:r>
              <a:r>
                <a:rPr lang="zh-CN" altLang="en-US" sz="2400" u="none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另一种接口</a:t>
              </a:r>
              <a:r>
                <a:rPr lang="zh-CN" altLang="en-US" sz="2400" u="none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>
              <a:off x="709151" y="1153477"/>
              <a:ext cx="365126" cy="365126"/>
            </a:xfrm>
            <a:prstGeom prst="donut">
              <a:avLst/>
            </a:prstGeom>
            <a:gradFill flip="none" rotWithShape="1">
              <a:gsLst>
                <a:gs pos="0">
                  <a:srgbClr val="6597C9"/>
                </a:gs>
                <a:gs pos="90000">
                  <a:srgbClr val="0070C0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>
              <a:bevelT w="4445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0" u="none" kern="0">
                <a:solidFill>
                  <a:sysClr val="window" lastClr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5" y="2506861"/>
            <a:ext cx="7153913" cy="33106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027461"/>
            <a:ext cx="8299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将目标类和适配者类</a:t>
            </a:r>
            <a:r>
              <a:rPr lang="zh-CN" altLang="en-US" sz="2400" u="none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脱</a:t>
            </a:r>
            <a:r>
              <a:rPr lang="zh-CN" altLang="en-US" sz="2400" u="none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耦</a:t>
            </a:r>
            <a:endParaRPr lang="en-US" altLang="zh-CN" sz="2400" u="none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增加了类的</a:t>
            </a:r>
            <a:r>
              <a:rPr lang="zh-CN" altLang="en-US" sz="2400" u="none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透明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性和</a:t>
            </a:r>
            <a:r>
              <a:rPr lang="zh-CN" altLang="en-US" sz="2400" u="none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了类的</a:t>
            </a:r>
            <a:r>
              <a:rPr lang="zh-CN" altLang="en-US" sz="2400" u="none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性和</a:t>
            </a:r>
            <a:r>
              <a:rPr lang="zh-CN" altLang="en-US" sz="2400" u="none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4" y="873004"/>
            <a:ext cx="6511158" cy="30360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4" y="873004"/>
            <a:ext cx="6511158" cy="3036094"/>
          </a:xfrm>
          <a:prstGeom prst="rect">
            <a:avLst/>
          </a:prstGeom>
        </p:spPr>
      </p:pic>
      <p:sp>
        <p:nvSpPr>
          <p:cNvPr id="17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9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20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306386" y="4519485"/>
            <a:ext cx="86407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系统需要使用现有的类，但这些类的接口不符合系统的需要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想要建立一个可以重复使用的类，用于与一些彼此之间没有太大关联的一些类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9151" y="3831649"/>
            <a:ext cx="6192393" cy="738664"/>
            <a:chOff x="709151" y="3831649"/>
            <a:chExt cx="6192393" cy="738664"/>
          </a:xfrm>
        </p:grpSpPr>
        <p:sp>
          <p:nvSpPr>
            <p:cNvPr id="32" name="同心圆 31"/>
            <p:cNvSpPr/>
            <p:nvPr/>
          </p:nvSpPr>
          <p:spPr>
            <a:xfrm>
              <a:off x="709151" y="4049075"/>
              <a:ext cx="365126" cy="365126"/>
            </a:xfrm>
            <a:prstGeom prst="donut">
              <a:avLst/>
            </a:prstGeom>
            <a:gradFill flip="none" rotWithShape="1">
              <a:gsLst>
                <a:gs pos="0">
                  <a:srgbClr val="6597C9"/>
                </a:gs>
                <a:gs pos="90000">
                  <a:srgbClr val="0070C0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>
              <a:bevelT w="4445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0" u="none" kern="0">
                <a:solidFill>
                  <a:sysClr val="window" lastClr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3866" y="3831649"/>
              <a:ext cx="570767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u="none" kern="0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适用情况</a:t>
              </a:r>
              <a:endPara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78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81050" y="1717675"/>
            <a:ext cx="74977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现需要设计一个可以模拟各种动物行为的机器人，在机器人中定义一系列方法，如机器人叫喊方法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cry()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、机器人移动方法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move()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如果希望在不修改已有代码的基础上使得机器人能够像狗一样叫，像狗一样跑。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请设计仿生机器人的类图。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58644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</a:t>
            </a: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仿生机器人</a:t>
            </a: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5" y="936051"/>
            <a:ext cx="38571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仿生机器人类图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75" y="1914303"/>
            <a:ext cx="6057600" cy="38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7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适配器模式的结构；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适配器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适配器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157264959</TotalTime>
  <Pages>0</Pages>
  <Words>295</Words>
  <Characters>0</Characters>
  <Application>Microsoft Office PowerPoint</Application>
  <DocSecurity>0</DocSecurity>
  <PresentationFormat>全屏显示(4:3)</PresentationFormat>
  <Lines>0</Lines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969</cp:revision>
  <cp:lastPrinted>1899-12-30T00:00:00Z</cp:lastPrinted>
  <dcterms:created xsi:type="dcterms:W3CDTF">2010-01-09T15:52:05Z</dcterms:created>
  <dcterms:modified xsi:type="dcterms:W3CDTF">2020-05-14T07:09:55Z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