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7" r:id="rId2"/>
    <p:sldId id="600" r:id="rId3"/>
    <p:sldId id="572" r:id="rId4"/>
    <p:sldId id="543" r:id="rId5"/>
    <p:sldId id="609" r:id="rId6"/>
    <p:sldId id="610" r:id="rId7"/>
    <p:sldId id="603" r:id="rId8"/>
    <p:sldId id="604" r:id="rId9"/>
    <p:sldId id="541" r:id="rId10"/>
  </p:sldIdLst>
  <p:sldSz cx="9144000" cy="6858000" type="screen4x3"/>
  <p:notesSz cx="6834188" cy="9979025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黑体" panose="02010609060101010101" pitchFamily="49" charset="-122"/>
      <p:regular r:id="rId17"/>
    </p:embeddedFont>
    <p:embeddedFont>
      <p:font typeface="楷体" panose="02010609060101010101" pitchFamily="49" charset="-122"/>
      <p:regular r:id="rId18"/>
    </p:embeddedFont>
    <p:embeddedFont>
      <p:font typeface="Arial Unicode MS" panose="02010600030101010101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33"/>
    <a:srgbClr val="0000FF"/>
    <a:srgbClr val="FFFFFF"/>
    <a:srgbClr val="FF61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桥接模式</a:t>
            </a:r>
            <a:endParaRPr lang="zh-CN" altLang="en-US" sz="36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例：画笔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30" y="1837799"/>
            <a:ext cx="5058998" cy="381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4" y="1837799"/>
            <a:ext cx="594289" cy="175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0" y="3804702"/>
            <a:ext cx="741710" cy="209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/>
          <p:cNvSpPr/>
          <p:nvPr/>
        </p:nvSpPr>
        <p:spPr bwMode="auto">
          <a:xfrm>
            <a:off x="7234918" y="4769706"/>
            <a:ext cx="1789113" cy="1191113"/>
          </a:xfrm>
          <a:prstGeom prst="cloudCallout">
            <a:avLst>
              <a:gd name="adj1" fmla="val -57795"/>
              <a:gd name="adj2" fmla="val -7759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大中小</a:t>
            </a:r>
            <a:r>
              <a:rPr kumimoji="0" lang="en-US" altLang="zh-CN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种型号</a:t>
            </a:r>
          </a:p>
        </p:txBody>
      </p:sp>
      <p:sp>
        <p:nvSpPr>
          <p:cNvPr id="27" name="云形标注 26"/>
          <p:cNvSpPr/>
          <p:nvPr/>
        </p:nvSpPr>
        <p:spPr bwMode="auto">
          <a:xfrm>
            <a:off x="7618817" y="1585440"/>
            <a:ext cx="1347837" cy="936191"/>
          </a:xfrm>
          <a:prstGeom prst="cloudCallout">
            <a:avLst>
              <a:gd name="adj1" fmla="val -78794"/>
              <a:gd name="adj2" fmla="val 9744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36</a:t>
            </a: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kumimoji="0" lang="en-US" altLang="zh-CN" sz="2200" i="0" u="none" strike="noStrike" cap="none" normalizeH="0" baseline="0" dirty="0" smtClean="0">
              <a:ln>
                <a:noFill/>
              </a:ln>
              <a:solidFill>
                <a:srgbClr val="9900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438349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2467035"/>
            <a:ext cx="8655050" cy="3542556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43234" y="1204036"/>
            <a:ext cx="4577858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动机：如何将两个变化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      的原因进行分离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4" y="2654575"/>
            <a:ext cx="2466029" cy="1484031"/>
          </a:xfrm>
          <a:prstGeom prst="rect">
            <a:avLst/>
          </a:prstGeom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4" y="4313672"/>
            <a:ext cx="571850" cy="161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16" y="4546175"/>
            <a:ext cx="2617318" cy="1202676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30" idx="1"/>
            <a:endCxn id="30" idx="3"/>
          </p:cNvCxnSpPr>
          <p:nvPr/>
        </p:nvCxnSpPr>
        <p:spPr bwMode="auto">
          <a:xfrm>
            <a:off x="250825" y="4238313"/>
            <a:ext cx="86550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9" name="加号 8"/>
          <p:cNvSpPr/>
          <p:nvPr/>
        </p:nvSpPr>
        <p:spPr bwMode="auto">
          <a:xfrm>
            <a:off x="1299910" y="4830038"/>
            <a:ext cx="465713" cy="587829"/>
          </a:xfrm>
          <a:prstGeom prst="mathPlus">
            <a:avLst/>
          </a:prstGeom>
          <a:solidFill>
            <a:srgbClr val="00B0F0"/>
          </a:solidFill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788807" y="2907591"/>
            <a:ext cx="3693886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颜色与笔型耦合在一起，需要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36 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种画笔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云形标注 28"/>
          <p:cNvSpPr/>
          <p:nvPr/>
        </p:nvSpPr>
        <p:spPr bwMode="auto">
          <a:xfrm>
            <a:off x="6635751" y="829151"/>
            <a:ext cx="2413794" cy="1330024"/>
          </a:xfrm>
          <a:prstGeom prst="cloudCallout">
            <a:avLst>
              <a:gd name="adj1" fmla="val -65531"/>
              <a:gd name="adj2" fmla="val 7154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36</a:t>
            </a: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种颜色，大中小</a:t>
            </a:r>
            <a:r>
              <a:rPr kumimoji="0" lang="en-US" altLang="zh-CN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rgbClr val="9900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种型号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788803" y="4681960"/>
            <a:ext cx="3693886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颜色与笔型分离，只需要 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种画笔、</a:t>
            </a:r>
            <a:r>
              <a:rPr lang="en-US" altLang="zh-CN" sz="2400" b="0" u="none" dirty="0" smtClean="0">
                <a:latin typeface="黑体" pitchFamily="2" charset="-122"/>
                <a:ea typeface="黑体" pitchFamily="2" charset="-122"/>
              </a:rPr>
              <a:t>36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种颜色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07" y="4543823"/>
            <a:ext cx="1474193" cy="153561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1193865" y="949498"/>
            <a:ext cx="396498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81050" y="1704228"/>
            <a:ext cx="7497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抽象部分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与它的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实现部分</a:t>
            </a:r>
            <a:r>
              <a:rPr lang="zh-CN" altLang="en-US" sz="2400" u="none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分离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，使它们都可以独立地变化。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" y="3185036"/>
            <a:ext cx="9070718" cy="27118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" y="888150"/>
            <a:ext cx="9070718" cy="2711864"/>
          </a:xfrm>
          <a:prstGeom prst="rect">
            <a:avLst/>
          </a:prstGeom>
        </p:spPr>
      </p:pic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4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542877" y="3929487"/>
            <a:ext cx="8299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分离抽象接口及其实现部分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了系统的可扩充性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实现细节对客户透明，可以对用户隐藏实现细节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89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" y="888150"/>
            <a:ext cx="9070718" cy="2711864"/>
          </a:xfrm>
          <a:prstGeom prst="rect">
            <a:avLst/>
          </a:prstGeom>
        </p:spPr>
      </p:pic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32069" y="4454180"/>
            <a:ext cx="77655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系统需要增加抽象化角色和具体化角色之间的灵活性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个类存在两个独立变化的维度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09151" y="3874910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865" y="3657484"/>
            <a:ext cx="81957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适用情况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2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01445" y="1717675"/>
            <a:ext cx="800837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如果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需要开发一个跨平台视频播放器，可以在不同操作系统平台（如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等）上播放多种格式的视频文件，常见的视频格式包括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MPEG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RMVB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AVI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WMV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。今后可能要求支持更多的操作系统与视频格式。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5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请设计</a:t>
            </a:r>
            <a:r>
              <a:rPr lang="zh-CN" altLang="en-US" sz="2400" b="0" u="none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0" u="none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播放器的类图。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67055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问题描述：跨平台视频播放器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桥接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5" y="936051"/>
            <a:ext cx="4395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跨平台视频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播放器</a:t>
            </a: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2024982"/>
            <a:ext cx="872380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7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桥接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桥接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桥接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157265290</TotalTime>
  <Pages>0</Pages>
  <Words>314</Words>
  <Characters>0</Characters>
  <Application>Microsoft Office PowerPoint</Application>
  <DocSecurity>0</DocSecurity>
  <PresentationFormat>全屏显示(4:3)</PresentationFormat>
  <Lines>0</Lines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1005</cp:revision>
  <cp:lastPrinted>1899-12-30T00:00:00Z</cp:lastPrinted>
  <dcterms:created xsi:type="dcterms:W3CDTF">2010-01-09T15:52:05Z</dcterms:created>
  <dcterms:modified xsi:type="dcterms:W3CDTF">2020-05-14T07:18:25Z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