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5" r:id="rId3"/>
  </p:sldMasterIdLst>
  <p:notesMasterIdLst>
    <p:notesMasterId r:id="rId29"/>
  </p:notesMasterIdLst>
  <p:sldIdLst>
    <p:sldId id="259" r:id="rId4"/>
    <p:sldId id="353" r:id="rId5"/>
    <p:sldId id="312" r:id="rId6"/>
    <p:sldId id="313" r:id="rId7"/>
    <p:sldId id="314" r:id="rId8"/>
    <p:sldId id="326" r:id="rId9"/>
    <p:sldId id="327" r:id="rId10"/>
    <p:sldId id="328" r:id="rId11"/>
    <p:sldId id="329" r:id="rId12"/>
    <p:sldId id="330" r:id="rId13"/>
    <p:sldId id="331" r:id="rId14"/>
    <p:sldId id="339" r:id="rId15"/>
    <p:sldId id="338" r:id="rId16"/>
    <p:sldId id="332" r:id="rId17"/>
    <p:sldId id="333" r:id="rId18"/>
    <p:sldId id="334" r:id="rId19"/>
    <p:sldId id="335" r:id="rId20"/>
    <p:sldId id="315" r:id="rId21"/>
    <p:sldId id="316" r:id="rId22"/>
    <p:sldId id="325" r:id="rId23"/>
    <p:sldId id="317" r:id="rId24"/>
    <p:sldId id="318" r:id="rId25"/>
    <p:sldId id="319" r:id="rId26"/>
    <p:sldId id="320" r:id="rId27"/>
    <p:sldId id="261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E3F24"/>
    <a:srgbClr val="060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5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41100 19700,'50'0,"-25"0,0 0,0 0,0 0,75-25,0 0,0 25,0 0,-75 0,0 0,25 0,0 0,25 0,0 0,-25 0,0 0,25 0,0 0,0 0,0 0,0 0,0 0,25 0,0 0,-25 0,0 0,25 0,0 0,0 0,0 0,0 0,0 0,-25 0,0 0,0 25,0 0,0-25,0 0,-25 0,0 0,25 0,0 0,-25 0,0 0,0 0,0 0,0 0,0 0,25 0,0 0,0 0,0 0,25 0,0 0,-25 0,0 0,25 0,0 0,-25 0,0 0,25 0,0 0,-25 25,0 0,25-25,0 0,0 25,0 0,-25-25,0 0,0 0,0 0,0 0,0 0,25 0,0 0,-25 0,0 0,25 0,0 0,-25 0,0 0,25 0,0 0,0 25,0 0,-25-25,0 0,25 0,0 0,0 0,0 0,-25 0,0 0,25 0,0 0,-25 0,0 0,25 0,0 0,0 0,0 0,0-25,0 0,0 25,0 0,-25-25,0 0,0 0,0 0,25 25,0 0,-25 0,0 0,0 0,0 0,0 0,0 0,-25 0,0 0,25 0,0 0,-25 0,0 0,0 0,0 0,25 0,0 0,0 0,0 0,-25 0,0 0,25 0,0 0,0 0,0 0,-25 0,0 0,0 0,0 0,0 0,0 0,0 0,0 0,0 0,0 0,-25 0,0 0,25 0,0 0,-25 25,0 0,0-25,0 0,25 0,0 0,-25 0,0 0,0 0,0 0,0 0,0 0,0 0,0 0,0 25,0 0,25-25,0 0,-25 0,0 0,0 0,0 0,0 0,0 0,0 0,0 0,0-25,0 0,0 0,0 0,25 25,0 0,-25-25,0 0,0 25,0 0,0-25,0 0,0 25,0 0,0 0,0 0,0 0,0 0,0 0,0 0,0 0,0 0,0 0,0 0,-50 0,0 0,0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85150 30550,'50'-50,"-25"25,0 0,0 25,0 0,50 0,0 0,0 0,0 0,0 0,0 0,25 25,0 0,-25 0,0 0,25 0,0 0,25-25,0 0,-25 0,0 0,50 0,0 0,0 0,0 0,25 0,0 0,-25 0,0 0,25-25,0 0,-50 0,0 0,0 25,0 0,-25 0,0 0,0 0,0 0,0 0,0 0,25 25,0 0,25-25,0 0,0 25,0 0,25-25,0 0,-25 0,0 0,0-25,0 0,-50 0,0 0,25 0,0 0,-25 0,0 0,0 0,0 0,-25 25,0 0,-25 0,0 0,25 25,0 0,-25 0,0 0,0 0,0 0,-25 0,0 0,25 0,0 0,-25 0,0 0,0-25,0 0,0 0,0 0,-50 0,0 0,0 0,0 0,0 0,0 0,-25 0,0 0,25 0,0 0,-25 0,0 0,0 0,0 0,0 0,0 0,0 0,0 0,-25 0,0 0,0 25,0 0,0-25,0 0,0 0,0 0,25 25,0 0,-25-25,0 0,0 0,0 0,-25 25,0 0,0-25,0 0,-25 0,0 0,-25 0,0 0,-25 0,0 0,0 0,0 0,0 0,0 0,25 0,0 0,-25 0,0 0,25 0,0 0,25 0,0 0,-25 0,0 0,25 0,0 0,0 25,0 0,0-25,0 0,25 25,0 0,-25-25,0 0,25 0,0 0,-25 25,0 0,0-25,0 0,25 0,0 0,25 25,0 0,-25-25,0 0,25 0,0 0,0 0,0 0,25 0,0 0,0 0,0 0,25 0,0 0,0 0,0 0,50 0,0 0,50 0,0 0,0 0,0 0,50 0,0 0,0 0,0 0,0-25,0 0,25 25,0 0,0-25,0 0,0 0,0 0,-25 0,0 0,50 25,0 0,0-25,0 0,25 25,0 0,-25 0,0 0,0-25,0 0,-50 25,0 0,25 0,0 0,0-25,0 0,0 25,0 0,25-25,0 0,-25 25,0 0,-25-25,0 0,0 25,0 0,-25 0,0 0,-25 0,0 0,0 0,0 0,0 25,0 0,25 0,0 0,-25-25,0 0,-25 25,0 0,0-25,0 0,-25 0,0 0,0 0,0 0,-75 0,0 0,-25 0,0 0,-50-25,0 0,25 25,0 0,-50 0,0 0,-25 25,0 0,-50 0,0 0,-25 25,0 0,-50-25,0 0,0 25,0 0,-25-25,0 0,-50 0,0 0,0 0,0 0,-50-25,0 0,50 0,0 0,100 0,0 0,0 0,0 0,50 25,0 0,100-25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33600 54750,'0'-50,"25"0,0 0,0 50,0 0,0-25,0 0,25 0,0 0,0 0,0 0,0 0,0 0,25 25,0 0,-25-25,0 0,25 25,0 0,0 0,0 0,-25-25,0 0,0 25,0 0,0 0,0 0,0 0,0 0,-25 25,0 0,25-25,0 0,-25 25,0 0,-25 25,0 0,0 0,0 0,0 0,0 0,-50 50,0 0,-25 0,0 0,0 25,0 0,0-50,0 0,0-25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33950 55600,'50'0,"0"-25,0 0,0 0,0 0,0 25,0 0,0-25,0 0,-25 25,0 0,0-25,0 0,25 25,0 0,-25-25,0 0,-50 25,0 0,0 0,0 0,-25-25,0 0,0 25,0 0,25-25,0 0,0 0,0 0,-25 0,0 0,25 25,0 0,0 0,0 0,0 0,0 0,0 25,0 0,25 0,0 0,0 0,0 0,0 0,0 0,0 0,0 0,25 25,0 0,-25-25,0 0,0 25,0 0,25 25,0 0,-25-25,0 0,25 25,0 0,-25-25,0 0,50 0,0 0,0-25,0 0,-25 0,0 0,25-25,0 0,-25 0,0 0,25 0,0 0,0 0,0 0,0-25,0 0,0 0,0 0,0 25,0 0,-25-25,0 0,25 25,0 0,-25 0,0 0,0 0,0 0,0 0,0 0,25 0,0 0,-25 0,0 0,0 25,0 0,0 0,0 0,-25 0,0 0,0 0,0 0,0 0,0 0,0 0,0 0,0 25,0 0,-50 0,0 0,0-25,0 0,0 25,0 0,-50 0,0 0,25 0,0 0,25-25,0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33550 56800,'50'-50,"-25"50,0 0,25-25,0 0,25 25,0 0,50-25,0 0,25 0,0 0,25 25,0 0,0-25,0 0,0 0,0 0,-125 0,0 0,25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47850 22200,'-50'-50,"50"25,0 0,0 0,0 0,25 25,0 0,0 0,0 0,25 0,0 0,-25 25,0 0,25 0,0 0,0-25,0 0,-25 25,0 0,25-25,0 0,0 25,0 0,-25 0,0 0,0 0,0 0,-25 25,0 0,25 0,0 0,-25 0,0 0,0-25,0 0,25 25,0 0,0-50,0 0,0 0,0 0,25 0,0 0,25-25,0 0,0-25,0 0,0 0,0 0,25 0,0 0,-25 0,0 0,0 25,0 0,0 0,0 0,0 0,0 0,-25 0,0 0,25 0,0 0,-25 0,0 0,-25 25,0 0,0 0,0 0,0 0,0 0,-25 25,0 0,25 0,0 0,-25 0,0 0,25 25,0 0,0-25,0 0,-25 25,0 0,25-25,0 0,25 0,0 0,-25 0,0 0,0 0,0 0,25 0,0 0,0-25,0 0,-25 25,0 0,25-25,0 0,0 0,0 0,25 0,0 0,-25 0,0 0,25 0,0 0,25-50,0 0,-25 25,0 0,25-25,0 0,25-25,0 0,-50 25,0 0,25 0,0 0,0 25,0 0,-25 0,0 0,0 0,0 0,25 25,0 0,-50 0,0 0,0 0,0 0,0 0,0 0,-50 25,0 0,25 0,0 0,0 0,0 0,0 0,0 0,-25 0,0 0,25-25,0 0,0 25,0 0,0-25,0 0,0 25,0 0,0-25,0 0,25 25,0 0,0-25,0 0,-25 25,0 0,25-25,0 0,0 0,0 0,0 25,0 0,0-25,0 0,0 0,0 0,25 0,0 0,0 0,0 0,25-25,0 0,25 25,0 0,-25-25,0 0,0 0,0 0,-25 25,0 0,0 0,0 0,-25-25,0 0,0 25,0 0,-25 0,0 0,-25-25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63900 22050,'50'0,"-25"-25,0 0,0 25,0 0,0 0,0 0,-25 25,0 0,25 0,0 0,0 0,0 0,0 0,0 0,25 0,0 0,0-25,0 0,-25 25,0 0,25 0,0 0,0-25,0 0,0 0,0 0,0 25,0 0,-25-25,0 0,25 0,0 0,25 0,0 0,-25 0,0 0,25 0,0 0,-25 0,0 0,25-25,0 0,0 0,0 0,25 0,0 0,25 0,0 0,25-25,0 0,0 25,0 0,-25 0,0 0,-25 25,0 0,-25-25,0 0,0 25,0 0,-25 0,0 0,-25 25,0 0,25 0,0 0,-25 0,0 0,0 0,0 0,0 0,0 0,25 0,0 0,0 0,0 0,0 0,0 0,0 0,0 0,25 0,0 0,0-25,0 0,0 0,0 0,0 0,0 0,25 0,0 0,-25 0,0 0,-25 0,0 0,25 0,0 0,0-25,0 0,25 0,0 0,-25 0,0 0,25 0,0 0,0 0,0 0,0 0,0 0,-25 0,0 0,25 0,0 0,-25 0,0 0,0 25,0 0,0-25,0 0,0 25,0 0,-25 0,0 0,0-25,0 0,0 25,0 0,0 0,0 0,0 0,0 0,0-25,0 0,0 25,0 0,25 0,0 0,-25 0,0 0,0-25,0 0,0 25,0 0,-25 0,0 0,0 0,0 0,0 0,0 0,0 25,0 0,0-25,0 0,0 25,0 0,0-25,0 0,0 0,0 0,0 25,0 0,0-25,0 0,0 0,0 0,0 0,0 0,0 25,0 0,0-25,0 0,0 0,0 0,25 0,0 0,0 0,0 0,0 0,0 0,-25 0,0 0,0 0,0 0,0 0,0 0,0 0,0 0,0 0,0 0,0 0,0 0,0 0,0 0,0 0,0 0,0 0,0 0,0-25,0 0,0 25,0 0,0 0,0 0,25-25,0 0,0 25,0 0,0 0,0 0,-25 0,0 0,25-25,0 0,-25 25,0 0,0 0,0 0,0 0,0 0,0 0,0 0,-25 25,0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73200 28700,'50'0,"0"0,0 0,-25 0,0 0,100-25,0 0,-25 25,0 0,-25 0,0 0,0 0,0 0,0 0,0 0,0 0,0 0,0-25,0 0,0 25,0 0,0 0,0 0,25 0,0 0,0 0,0 0,0 0,0 0,0 0,0 0,0 0,0 0,-25 0,0 0,0 0,0 0,25 0,0 0,-25 0,0 0,25-25,0 0,25-25,0 0,0 25,0 0,0-25,0 0,0 0,0 0,-25 25,0 0,-25-25,0 0,25 25,0 0,-25-25,0 0,50 0,0 0,0 0,0 0,50-25,0 0,-25 25,0 0,-50-25,0 0,0 0,0 0,-50 25,0 0,0 0,0 0,-50-25,0 0,25-25,0 0,-25 25,0 0,-25-25,0 0,0 25,0 0,-25 0,0 0,25-25,0 0,-25 25,0 0,0 0,0 0,-25 0,0 0,25 25,0 0,-25-25,0 0,0 0,0 0,25 25,0 0,0-25,0 0,0 25,0 0,-25 0,0 0,25-25,0 0,-25 25,0 0,-25 0,0 0,-25 0,0 0,25 25,0 0,-25-25,0 0,25 25,0 0,25 0,0 0,0 0,0 0,0 0,0 0,0-25,0 0,0 25,0 0,-25-25,0 0,0 25,0 0,0 0,0 0,-25 0,0 0,0 0,0 0,25 0,0 0,0 25,0 0,25 0,0 0,-25 0,0 0,0 0,0 0,25 0,0 0,0 25,0 0,0 0,0 0,-25 0,0 0,0 0,0 0,-25 25,0 0,0 25,0 0,0 0,0 0,-25 25,0 0,25 25,0 0,0 0,0 0,25-25,0 0,0 25,0 0,0 0,0 0,25-25,0 0,0 0,0 0,25 0,0 0,0 0,0 0,25-25,0 0,0 25,0 0,25-25,0 0,25 0,0 0,25 25,0 0,25-25,0 0,0 0,0 0,-25 0,0 0,50 0,0 0,-25 25,0 0,0-25,0 0,50 25,0 0,0 0,0 0,0-25,0 0,50 0,0 0,0 0,0 0,0-25,0 0,-25-25,0 0,0 0,0 0,0-25,0 0,25 0,0 0,0 0,0 0,-50 0,0 0,-25-25,0 0,-25 25,0 0,-50-25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37150 51850,'50'0,"-25"50,0 0,0 0,0 0,25 75,0 0,-25-25,0 0,0-75,0 0,0 25,0 0,0-25,0 0,0 0,0 0,0 0,0 0,25-25,0 0,-25 0,0 0,25 0,0 0,-25 0,0 0,25 0,0 0,25-50,0 0,0 0,0 0,0-25,0 0,25 25,0 0,0-25,0 0,0 25,0 0,-25 25,0 0,0 0,0 0,-25 25,0 0,-25 0,0 0,25 0,0 0,-25 0,0 0,0 25,0 0,0-25,0 0,0 25,0 0,0 0,0 0,0 0,0 0,-25 0,0 0,25 25,0 0,0-25,0 0,0 0,0 0,25 0,0 0,0 0,0 0,0 0,0 0,25-25,0 0,0 25,0 0,0-25,0 0,25 0,0 0,-25 0,0 0,0 0,0 0,0 0,0 0,0 0,0 0,0-50,0 0,25 0,0 0,-25 0,0 0,0 0,0 0,-25 0,0 0,0 25,0 0,0 0,0 0,-25 25,0 0,0 0,0 0,25 0,0 0,-25 0,0 0,25 25,0 0,-25 25,0 0,25-25,0 0,0 25,0 0,0 0,0 0,25 0,0 0,-25-25,0 0,25 0,0 0,-25-25,0 0,25 0,0 0,25 0,0 0,-25 0,0 0,0 0,0 0,0-25,0 0,25 0,0 0,0 0,0 0,-25 25,0 0,25-25,0 0,-25 0,0 0,-25 25,0 0,0-25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48700 49650,'0'-100,"-25"25,0 0,-25 0,0 0,25 0,0 0,-25 0,0 0,0 0,0 0,25 0,0 0,-50 25,0 0,25 0,0 0,0 25,0 0,25 25,0 0,-25 0,0 0,0 0,0 0,0 50,0 0,25 0,0 0,0 25,0 0,-25 25,0 0,50 0,0 0,-25 25,0 0,25-25,0 0,0 25,0 0,0 0,0 0,25-25,0 0,25 25,0 0,-25-50,0 0,50 25,0 0,-25 0,0 0,25-50,0 0,-25 25,0 0,0 0,0 0,-25-25,0 0,0 0,0 0,-25 0,0 0,0 0,0 0,-50-25,0 0,0 0,0 0,-50 0,0 0,25-25,0 0,-25 0,0 0,25 0,0 0,0-25,0 0,50-50,0 0,25 0,0 0,0-25,0 0,75-50,0 0,50 25,0 0,0-25,0 0,25 0,0 0,-25 0,0 0,25 0,0 0,-25 0,0 0,25-25,0 0,-100 100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109900 51350,'0'50,"0"0,0 0,0 25,0 0,0 25,0 0,0-25,0 0,-25 50,0 0,25-25,0 0,0-25,0 0,0 25,0 0,0-25,0 0,0 0,0 0,25 0,0 0,-25-50,0 0,0 0,0 0,25-25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111150 51950,'50'0,"-50"25,0 0,25-25,0 0,-25 25,0 0,25 25,0 0,-25 0,0 0,25 50,0 0,-25-50,0 0,50 25,0 0,-25-25,0 0,50-25,0 0,-25-25,0 0,25 0,0 0,0-50,0 0,0-50,0 0,0-25,0 0,0 25,0 0,-50-25,0 0,0 0,0 0,-25 50,0 0,-25 0,0 0,-25 25,0 0,0 25,0 0,-25 0,0 0,0 50,0 0,-25 0,0 0,0 50,0 0,25 0,0 0,-25 0,0 0,25 0,0 0,0 0,0 0,25-25,0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47650 37550,'50'0,"-25"0,0 0,0 0,0 0,0-25,0 0,0 25,0 0,0 0,0 0,0 0,0 0,0 0,0 0,0 0,0 0,0 0,0 0,0 0,0 0,25 0,0 0,-25 0,0 0,25 0,0 0,0 0,0 0,-25 0,0 0,25 25,0 0,0-25,0 0,0 0,0 0,0 0,0 0,0 0,0 0,0 0,0 0,25 0,0 0,-25 0,0 0,0-25,0 0,-25 25,0 0,25 0,0 0,-25 0,0 0,0-25,0 0,0 25,0 0,0 0,0 0,0-25,0 0,0 25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108900 54000,'50'0,"-25"0,0 0,25-25,0 0,25 25,0 0,50 0,0 0,0-25,0 0,0 25,0 0,-25 0,0 0,25-25,0 0,-25 25,0 0,25 0,0 0,25 0,0 0,0 0,0 0,25-25,0 0,-50 25,0 0,-25 0,0 0,0 0,0 0,-50 0,0 0,-25-25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8800 17200,'0'50,"25"-50,0 0,0 0,0 0,25 0,0 0,-25 0,0 0,25 0,0 0,-25 25,0 0,25 0,0 0,0 0,0 0,25 25,0 0,-25 25,0 0,0-25,0 0,0 0,0 0,-25 0,0 0,25-50,0 0,-25 25,0 0,0-25,0 0,25 0,0 0,0 0,0 0,0-25,0 0,50-25,0 0,0 25,0 0,0-25,0 0,0 25,0 0,0 0,0 0,0 0,0 0,0 0,0 0,0-25,0 0,0 25,0 0,0-25,0 0,0 0,0 0,-25 0,0 0,25 25,0 0,-25 25,0 0,0-25,0 0,0 25,0 0,-25 0,0 0,25 25,0 0,-25 0,0 0,0 25,0 0,0 0,0 0,0-25,0 0,0 0,0 0,25 0,0 0,-25 0,0 0,0 0,0 0,0 0,0 0,0 0,0 0,0 0,0 0,25-25,0 0,0 25,0 0,0-25,0 0,25 0,0 0,-25 0,0 0,25 0,0 0,0 0,0 0,-25 0,0 0,25 0,0 0,0-25,0 0,0-25,0 0,0 25,0 0,0 0,0 0,0 0,0 0,0 0,0 0,25 25,0 0,-25-25,0 0,0 25,0 0,0 0,0 0,0 0,0 0,-25 0,0 0,0 25,0 0,0 0,0 0,0 0,0 0,0 25,0 0,50-25,0 0,0 0,0 0,0 25,0 0,0 0,0 0,-50-25,0 0,-25 25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32650 29250,'50'-50,"-50"25,0 0,25 25,0 0,-25-25,0 0,0 0,0 0,25 25,0 0,0-25,0 0,0 25,0 0,0 0,0 0,25 0,0 0,0 0,0 0,25 0,0 0,-25-25,0 0,25 25,0 0,-25 0,0 0,25 0,0 0,-25-25,0 0,50 25,0 0,-25 0,0 0,0-25,0 0,0 25,0 0,0 0,0 0,0 0,0 0,-25 0,0 0,-25 0,0 0,25 25,0 0,0 0,0 0,-25 0,0 0,25 0,0 0,-25 25,0 0,0-25,0 0,0 0,0 0,0 0,0 0,25-25,0 0,0 0,0 0,0 0,0 0,25-25,0 0,0 0,0 0,0 0,0 0,0-25,0 0,25 50,0 0,-25-25,0 0,25 0,0 0,0 25,0 0,-25 0,0 0,25 0,0 0,-25 0,0 0,-25 0,0 0,25 0,0 0,-25 0,0 0,25 0,0 0,-25 25,0 0,25-25,0 0,-25 0,0 0,25 25,0 0,-25-25,0 0,25 0,0 0,0 0,0 0,0 0,0 0,0 0,0 0,0 0,0 0,-25 0,0 0,25 0,0 0,-25 0,0 0,0 0,0 0,0 0,0 0,0-25,0 0,-25 25,0 0,0 0,0 0,0-25,0 0,0 25,0 0,0-25,0 0,-25 0,0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32450 29200,'0'-50,"25"50,0 0,-25-25,0 0,25 25,0 0,25-25,0 0,0 25,0 0,0-25,0 0,0 25,0 0,25 0,0 0,-25 0,0 0,25-25,0 0,-25 25,0 0,25-25,0 0,0 25,0 0,0-25,0 0,0 0,0 0,0 25,0 0,0-25,0 0,0 25,0 0,0 0,0 0,0 0,0 0,0 0,0 0,-25 0,0 0,25 0,0 0,-25 0,0 0,25 25,0 0,-25-25,0 0,25 25,0 0,0-25,0 0,0 0,0 0,0 0,0 0,0 0,0 0,25 0,0 0,0 0,0 0,-25 0,0 0,25 0,0 0,0 25,0 0,-25-25,0 0,25 0,0 0,-25 0,0 0,0 0,0 0,0-25,0 0,0 0,0 0,0 0,0 0,0 25,0 0,0 0,0 0,0-25,0 0,0 25,0 0,0 0,0 0,0 0,0 0,0-25,0 0,-25 25,0 0,25 0,0 0,-25 0,0 0,25-25,0 0,-25 25,0 0,0-25,0 0,0 25,0 0,0-25,0 0,-25 25,0 0,25 0,0 0,-25 0,0 0,25 0,0 0,-25 0,0 0,0 0,0 0,0 0,0 0,0 25,0 0,0 0,0 0,-25 0,0 0,-25-25,0 0,0 0,0 0,0 0,0 0,0 0,0 0,-25 0,0 0,0 0,0 0,25 0,0 0,-25 0,0 0,0 0,0 0,0 0,0 0,0 0,0 0,0-25,0 0,-25 25,0 0,0 0,0 0,0 0,0 0,-50 0,0 0,0 0,0 0,0 25,0 0,0-25,0 0,25 0,0 0,0 0,0 0,0 0,0 0,25 0,0 0,-25 0,0 0,-25 0,0 0,0 25,0 0,0-25,0 0,0 25,0 0,0 0,0 0,25 0,0 0,0-25,0 0,0 0,0 0,25 0,0 0,0 0,0 0,0 0,0 0,25 0,0 0,-25 0,0 0,0 0,0 0,0 0,0 0,0 0,0 0,-25 0,0 0,25 0,0 0,0 25,0 0,0-25,0 0,25 25,0 0,-25-25,0 0,0 0,0 0,25 0,0 0,-25 0,0 0,0 0,0 0,25 0,0 0,-25 0,0 0,0-25,0 0,25 25,0 0,-25 0,0 0,25-25,0 0,0 25,0 0,0-25,0 0,25 0,0 0,50 25,0 0,0 0,0 0,25 25,0 0,0 0,0 0,0 0,0 0,25 0,0 0,0 0,0 0,0-25,0 0,0 0,0 0,0 0,0 0,25 0,0 0,-25 0,0 0,25 0,0 0,0-25,0 0,25 0,0 0,0 25,0 0,0-25,0 0,0 25,0 0,0 0,0 0,0-25,0 0,-25 25,0 0,25 0,0 0,-25-25,0 0,25 25,0 0,-25 0,0 0,25-25,0 0,-25 25,0 0,0-25,0 0,0 25,0 0,-25 0,0 0,25 0,0 0,-25 0,0 0,25 0,0 0,-25 25,0 0,0-25,0 0,25 25,0 0,-25-25,0 0,0 0,0 0,0 0,0 0,0 0,0 0,-25 0,0 0,0 0,0 0,0 0,0 0,0 0,0 0,0-25,0 0,-25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40000 28650,'0'50,"-25"-50,0 0,0 0,0 0,0 0,0 0,0 0,0 0,0 25,0 0,0-25,0 0,0 0,0 0,0 0,0 0,-25 0,0 0,0 0,0 0,-25 0,0 0,0 0,0 0,-50 0,0 0,25 0,0 0,-25 0,0 0,0 0,0 0,25 0,0 0,0 0,0 0,25 25,0 0,-25-25,0 0,0 25,0 0,-25 0,0 0,25 0,0 0,0-25,0 0,-25 0,0 0,50 0,0 0,-25-25,0 0,0 0,0 0,25 0,0 0,-25 0,0 0,0 0,0 0,0 25,0 0,-25 0,0 0,0 0,0 0,25 0,0 0,0 0,0 0,0 25,0 0,0 0,0 0,25-25,0 0,0 25,0 0,0-25,0 0,0 0,0 0,25 25,0 0,-50-25,0 0,50 0,0 0,-25 0,0 0,50 0,0 0,0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32400 28950,'0'50,"25"-50,0 0,-25 25,0 0,25-25,0 0,0 0,0 0,0 0,0 0,25 0,0 0,0 25,0 0,0-25,0 0,25 25,0 0,-25-25,0 0,25 0,0 0,0 0,0 0,0 0,0 0,0 0,0 0,25 0,0 0,25 0,0 0,0-25,0 0,-25 25,0 0,25 0,0 0,-25 0,0 0,25 0,0 0,-25 25,0 0,0-25,0 0,-25 0,0 0,25 25,0 0,0-25,0 0,25 25,0 0,-25-25,0 0,0 0,0 0,25 0,0 0,-50 0,0 0,25-25,0 0,0-25,0 0,-25 50,0 0,0-25,0 0,0 0,0 0,0 0,0 0,-25 0,0 0,0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40150 28850,'-50'-50,"25"25,0 0,-25 25,0 0,25 0,0 0,-25 0,0 0,-25 0,0 0,0 0,0 0,-25 0,0 0,0 0,0 0,-25 25,0 0,0 0,0 0,0 25,0 0,0-25,0 0,25 0,0 0,-25 0,0 0,0-25,0 0,-50 25,0 0,0 0,0 0,25-25,0 0,0 0,0 0,0 0,0 0,25 0,0 0,25 0,0 0,-25 0,0 0,0 0,0 0,-25-25,0 0,0-25,0 0,25 25,0 0,-50 0,0 0,25 25,0 0,-50 0,0 0,-50 50,0 0,100-25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18450 29400,'50'0,"-50"-25,0 0,25 25,0 0,25-25,0 0,-25 25,0 0,0 0,0 0,0 0,0 0,25 0,0 0,0 0,0 0,0 0,0 0,25 0,0 0,0 0,0 0,0 0,0 0,0 0,0 0,25 0,0 0,0 0,0 0,0 0,0 0,0 0,0 0,-25 0,0 0,25 25,0 0,0-25,0 0,0 25,0 0,0-25,0 0,25 0,0 0,-25 25,0 0,25-25,0 0,0 0,0 0,0 0,0 0,-25 0,0 0,0 0,0 0,25 0,0 0,0 0,0 0,25 0,0 0,-25 0,0 0,0 0,0 0,0-25,0 0,-25 25,0 0,25-25,0 0,-25 25,0 0,0-25,0 0,25 25,0 0,-25-25,0 0,25 25,0 0,0-25,0 0,-25 0,0 0,25-25,0 0,-50 0,0 0,25-25,0 0,-25 0,0 0,0 0,0 0,0-25,0 0,0 25,0 0,-25-25,0 0,0 25,0 0,-25-25,0 0,0 25,0 0,0-25,0 0,-25 25,0 0,0-25,0 0,0 25,0 0,0 0,0 0,-25-25,0 0,0 25,0 0,0-50,0 0,0 0,0 0,0 25,0 0,-50-25,0 0,25-25,0 0,-25 50,0 0,0-25,0 0,-25 25,0 0,0 0,0 0,0 25,0 0,-25 0,0 0,-25 25,0 0,25 25,0 0,0-25,0 0,25 25,0 0,-25 0,0 0,25 0,0 0,-25 0,0 0,-25 0,0 0,-25 25,0 0,-25 0,0 0,-25 25,0 0,50 25,0 0,-50 25,0 0,25 0,0 0,0-25,0 0,25 0,0 0,25 0,0 0,0 0,0 0,25-25,0 0,-25 0,0 0,25 0,0 0,0 25,0 0,-25-25,0 0,25 0,0 0,0 25,0 0,25 25,0 0,0 0,0 0,25 0,0 0,-25 25,0 0,50-25,0 0,-25 25,0 0,25 0,0 0,0 25,0 0,0-25,0 0,0 25,0 0,25 0,0 0,-25 0,0 0,25 25,0 0,0-25,0 0,25 25,0 0,0-25,0 0,25 0,0 0,25 0,0 0,50-25,0 0,0 0,0 0,0 0,0 0,25 0,0 0,0 0,0 0,0-25,0 0,25 50,0 0,25-25,0 0,25 0,0 0,25 0,0 0,-50-50,0 0,25 0,0 0,-100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9400 46150,'-50'0,"25"0,0 0,0-25,0 0,-25-25,0 0,25 25,0 0,0 25,0 0,25-25,0 0,-25 0,0 0,0 25,0 0,25-25,0 0,-25 0,0 0,0 25,0 0,0-25,0 0,0 0,0 0,-25 0,0 0,25 0,0 0,0 0,0 0,0 25,0 0,0-25,0 0,0 0,0 0,0 0,0 0,0 25,0 0,0-25,0 0,-25 0,0 0,25 0,0 0,0 0,0 0,0 25,0 0,0-25,0 0,0 0,0 0,0 25,0 0,0-25,0 0,0 25,0 0,25-25,0 0,-25 25,0 0,0 0,0 0,0 0,0 0,25-25,0 0,-25 25,0 0,0 0,0 0,0 0,0 0,-25 0,0 0,25 0,0 0,-25 50,0 0,0 0,0 0,0 0,0 0,0 0,0 0,0 0,0 0,-25 25,0 0,25-25,0 0,-25 25,0 0,25-25,0 0,25 0,0 0,-25-25,0 0,25 25,0 0,0-25,0 0,0 0,0 0,25 25,0 0,-25 0,0 0,0 0,0 0,25 25,0 0,-25 0,0 0,25 0,0 0,-25 25,0 0,25 0,0 0,-25 0,0 0,25-25,0 0,-25 25,0 0,0-25,0 0,0 0,0 0,25 0,0 0,-25-25,0 0,0 25,0 0,25 25,0 0,-25-25,0 0,25 25,0 0,0 0,0 0,0 0,0 0,0-25,0 0,0 25,0 0,0 0,0 0,25-25,0 0,-25 0,0 0,0 0,0 0,25 0,0 0,-25 25,0 0,0-25,0 0,0 25,0 0,0-25,0 0,25 25,0 0,-25 25,0 0,25-25,0 0,-25 0,0 0,25 0,0 0,0 0,0 0,0 0,0 0,-25 0,0 0,25 0,0 0,-25 0,0 0,25-25,0 0,-25 25,0 0,0-25,0 0,25 25,0 0,0-25,0 0,-25 0,0 0,50-50,0 0,-25 25,0 0,50-25,0 0,0 0,0 0,0-25,0 0,0 25,0 0,0-25,0 0,0 0,0 0,25 0,0 0,-50 0,0 0,25 25,0 0,-25-25,0 0,0 25,0 0,0-25,0 0,-25 25,0 0,0 0,0 0,0 0,0 0,0 0,0 0,0-25,0 0,-25 25,0 0,25-25,0 0,0 0,0 0,0 0,0 0,0 0,0 0,0-50,0 0,25 0,0 0,0 0,0 0,0 0,0 0,25-25,0 0,-25 0,0 0,25 0,0 0,0-25,0 0,0 25,0 0,0-25,0 0,-25 25,0 0,25-25,0 0,-25 25,0 0,0-25,0 0,0 0,0 0,-25 25,0 0,0-25,0 0,0 25,0 0,0-25,0 0,0 0,0 0,0 0,0 0,-25 0,0 0,25-25,0 0,-25 25,0 0,0-25,0 0,0 25,0 0,0 25,0 0,0-50,0 0,0 25,0 0,-25 0,0 0,0-25,0 0,0 25,0 0,0-50,0 0,25 25,0 0,-25 0,0 0,0 25,0 0,25-50,0 0,-25 25,0 0,25 0,0 0,0-25,0 0,0 0,0 0,-25 25,0 0,25 25,0 0,0 0,0 0,-25 25,0 0,0 0,0 0,-25 25,0 0,25-25,0 0,-25 25,0 0,0-25,0 0,0 50,0 0,-25-25,0 0,25 25,0 0,-25 0,0 0,-25 25,0 0,0 0,0 0,25 50,0 0,-50 50,0 0,25 25,0 0,50-50,0 0,-25 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63300 43850,'0'-50,"0"25,0 0,0 0,0 0,0 0,0 0,25 0,0 0,0 0,0 0,25 0,0 0,-25 0,0 0,0 25,0 0,25 0,0 0,-25 50,0 0,0 0,0 0,25 25,0 0,-50-25,0 0,25 25,0 0,-25-25,0 0,25 0,0 0,-25 25,0 0,0-25,0 0,0-25,0 0,-25 25,0 0,25-25,0 0,0 0,0 0,-25-25,0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47650 37600,'50'0,"-25"0,0 0,0 0,0 0,0 0,0 0,25 0,0 0,0 0,0 0,25-25,0 0,0 25,0 0,25-25,0 0,-25 25,0 0,0-25,0 0,-25 25,0 0,25 0,0 0,-25-25,0 0,0 25,0 0,0 0,0 0,-25 0,0 0,0 0,0 0,0 0,0 0,-25 25,0 0,-25 0,0 0,-25 0,0 0,-25 0,0 0,0-25,0 0,25 0,0 0,0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63900 43500,'0'-50,"0"25,0 0,25 25,0 0,0 0,0 0,25-25,0 0,25 0,0 0,25 0,0 0,0 0,0 0,0 0,0 0,0 0,0 0,-25 25,0 0,0-25,0 0,-50 25,0 0,25 0,0 0,-50 25,0 0,0 25,0 0,-50 50,0 0,-25 50,0 0,-25 0,0 0,0-25,0 0,0 0,0 0,0-25,0 0,50-25,0 0,-25-25,0 0,50 0,0 0,25-25,0 0,25-50,0 0,25-25,0 0,0 0,0 0,0 0,0 0,0 0,0 0,-25 25,0 0,0 25,0 0,0 0,0 0,-25 50,0 0,0 0,0 0,-25 0,0 0,0 25,0 0,-25 0,0 0,-25 25,0 0,0 25,0 0,0-25,0 0,0 0,0 0,25-50,0 0,25 0,0 0,0-25,0 0,0 0,0 0,25-50,0 0,0 0,0 0,0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64450 45300,'100'-50,"-50"50,0 0,-25-25,0 0,25 25,0 0,-25 0,0 0,0 25,0 0,0 0,0 0,0 0,0 0,0 25,0 0,0 0,0 0,0 0,0 0,0 0,0 0,0 0,0 0,0-25,0 0,0 0,0 0,0-25,0 0,0 0,0 0,0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65900 43450,'0'-50,"0"25,0 0,0 0,0 0,25 25,0 0,25-50,0 0,25 25,0 0,25 0,0 0,0-25,0 0,25 0,0 0,0 25,0 0,-25 0,0 0,-25 0,0 0,0 0,0 0,-25 0,0 0,0 25,0 0,-25-25,0 0,0 25,0 0,-50 50,0 0,0 25,0 0,-50 0,0 0,-25 25,0 0,25 25,0 0,-50 25,0 0,0 25,0 0,-25 0,0 0,25 0,0 0,25 25,0 0,25-50,0 0,0 0,0 0,50-50,0 0,0-25,0 0,25-25,0 0,0-25,0 0,25-50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66800 44200,'50'0,"-50"25,0 0,0 25,0 0,25 25,0 0,-25 25,0 0,25 25,0 0,-25-25,0 0,0 25,0 0,0-25,0 0,0-25,0 0,0-25,0 0,0-25,0 0,0-50,0 0,25-50,0 0,0-50,0 0,0-25,0 0,25 0,0 0,-25 0,0 0,0 25,0 0,0 0,0 0,25 0,0 0,-25 25,0 0,25 50,0 0,-25 0,0 0,25 25,0 0,-25 0,0 0,0 25,0 0,0-25,0 0,0 25,0 0,0 0,0 0,0 0,0 0,0 25,0 0,0 25,0 0,0 0,0 0,0 50,0 0,-25 0,0 0,0 0,0 0,0 25,0 0,0 0,0 0,25 25,0 0,-25 25,0 0,0 0,0 0,25 0,0 0,0 0,0 0,0-50,0 0,0-25,0 0,0 0,0 0,-25 0,0 0,25-50,0 0,-25-25,0 0,25 0,0 0,-50-25,0 0,0-25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66900 45050,'100'-100,"-50"75,0 0,25 0,0 0,0 0,0 0,-25 0,0 0,0 25,0 0,0-25,0 0,0 25,0 0,-25 0,0 0,0 0,0 0,-25 25,0 0,-25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67000 46000,'50'0,"-25"0,0 0,25-25,0 0,-25 0,0 0,50 0,0 0,-25-25,0 0,0 25,0 0,-25 0,0 0,25 0,0 0,0 25,0 0,-25-25,0 0,0 25,0 0,0 0,0 0,0-25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69700 44700,'0'50,"25"-50,0 0,0 0,0 0,0-25,0 0,25 25,0 0,0-25,0 0,25 0,0 0,-25 0,0 0,25 0,0 0,0 0,0 0,-25 25,0 0,-25 0,0 0,0-25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72050 43100,'0'50,"0"-25,0 0,-50 50,0 0,0 25,0 0,-25 25,0 0,-25 0,0 0,0 0,0 0,0 25,0 0,0 25,0 0,25-25,0 0,0-50,0 0,50-25,0 0,0-50,0 0,0 0,0 0,50-100,0 0,50-25,0 0,0-25,0 0,0 25,0 0,0 0,0 0,0 25,0 0,-25 25,0 0,0 0,0 0,0 25,0 0,-25 0,0 0,0 25,0 0,0 0,0 0,-25 25,0 0,0 25,0 0,0 50,0 0,0 25,0 0,0 0,0 0,0 25,0 0,0-25,0 0,0-25,0 0,0 0,0 0,0-50,0 0,25-25,0 0,0-25,0 0,0-25,0 0,0-75,0 0,25-25,0 0,-50 75,0 0,25-25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72400 42900,'0'-50,"25"25,0 0,-25 0,0 0,25 25,0 0,0 0,0 0,0 0,0 0,0 0,0 0,0 25,0 0,25 0,0 0,-25 0,0 0,0 25,0 0,0 0,0 0,-25 0,0 0,25 0,0 0,-25 50,0 0,-50 0,0 0,0-25,0 0,0 25,0 0,0-50,0 0,0 25,0 0,25-25,0 0,0-25,0 0,25 0,0 0,25-25,0 0,0-25,0 0,25-25,0 0,25 0,0 0,-25 0,0 0,0 25,0 0,-25 0,0 0,0 25,0 0,-50 50,0 0,-25 25,0 0,25-25,0 0,-25 25,0 0,25 0,0 0,0 0,0 0,0-25,0 0,25 0,0 0,0 25,0 0,0-50,0 0,0 0,0 0,0 25,0 0,25-50,0 0,0 0,0 0,25 0,0 0,25-75,0 0,-25 25,0 0,0 0,0 0,0 25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73750 44700,'0'50,"-25"0,0 0,0-25,0 0,-25 25,0 0,0 25,0 0,0-25,0 0,-50 25,0 0,25 25,0 0,-25-25,0 0,0 0,0 0,25-25,0 0,0 0,0 0,50-25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47400 37650,'-50'0,"75"0,0 0,0 0,0 0,25 0,0 0,25 0,0 0,-25 0,0 0,25 0,0 0,0 0,0 0,0 0,0 0,0 0,0 0,0 0,0 0,-25-25,0 0,-25 25,0 0,25 0,0 0,-25 0,0 0,0 0,0 0,0 0,0 0,0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72000 46050,'0'-50,"25"25,0 0,0 0,0 0,25 0,0 0,-25 25,0 0,25 0,0 0,0 0,0 0,0 0,0 0,0 0,0 0,0 25,0 0,25 0,0 0,0-25,0 0,0 0,0 0,0 0,0 0,25 0,0 0,-50-25,0 0,0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75150 43850,'-50'0,"100"0,0 0,25-25,0 0,0 0,0 0,-25 0,0 0,25 0,0 0,-25 0,0 0,0 0,0 0,-25 0,0 0,-50 75,0 0,0-25,0 0,25 0,0 0,-25 25,0 0,25-25,0 0,0 25,0 0,0 0,0 0,0 25,0 0,0-25,0 0,25 25,0 0,-25 0,0 0,0-25,0 0,0 0,0 0,25 25,0 0,-25-25,0 0,0 25,0 0,0-25,0 0,0 0,0 0,0 0,0 0,-25-25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74400 45900,'0'50,"50"-50,0 0,25 0,0 0,0 0,0 0,25 0,0 0,0 0,0 0,0 0,0 0,-25-25,0 0,25 0,0 0,-25-25,0 0,-25 25,0 0,25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78400 43450,'100'-100,"-50"25,0 0,0 50,0 0,-50 0,0 0,25 0,0 0,-50 25,0 0,-25 0,0 0,0 0,0 0,-25 50,0 0,-25 25,0 0,0 25,0 0,0-25,0 0,25 0,0 0,0-25,0 0,25 0,0 0,0 0,0 0,25-25,0 0,25 0,0 0,0 0,0 0,25-25,0 0,0 0,0 0,25-25,0 0,25 0,0 0,0 25,0 0,0-25,0 0,-25 0,0 0,0 25,0 0,0 0,0 0,-25 0,0 0,25 0,0 0,-25 25,0 0,0 25,0 0,0 25,0 0,0 25,0 0,0 25,0 0,-25 0,0 0,25 25,0 0,-25-25,0 0,0-25,0 0,25-25,0 0,-25-25,0 0,25-50,0 0,0-25,0 0,25-25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80950 42800,'0'-50,"25"25,0 0,0 25,0 0,-50 0,0 0,-50 50,0 0,25 25,0 0,-25 0,0 0,0-25,0 0,25 25,0 0,0-50,0 0,25 0,0 0,-25 0,0 0,25-25,0 0,0 0,0 0,25-25,0 0,0 0,0 0,0 0,0 0,25 0,0 0,0 25,0 0,0-25,0 0,0 25,0 0,0 0,0 0,0 25,0 0,-25 0,0 0,25 25,0 0,-25 0,0 0,0 25,0 0,25 0,0 0,-25 50,0 0,0-25,0 0,25 50,0 0,-25 0,0 0,25 50,0 0,-25 25,0 0,25-25,0 0,-25 0,0 0,25 0,0 0,0-50,0 0,-25-25,0 0,0-50,0 0,25-25,0 0,-25-25,0 0,0-75,0 0,-25 0,0 0,25-50,0 0,-25 75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80300 44400,'0'-150,"25"100,0 0,0 25,0 0,25 25,0 0,-25-25,0 0,25 25,0 0,0-25,0 0,0 25,0 0,-25-25,0 0,25 25,0 0,0 0,0 0,-25 0,0 0,0 0,0 0,-50 25,0 0,0 0,0 0,-25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80150 45300,'0'50,"-25"-25,0 0,25 0,0 0,25-25,0 0,25 0,0 0,25 0,0 0,0-25,0 0,-25 0,0 0,25-25,0 0,-25 25,0 0,25 0,0 0,-50 0,0 0,0 25,0 0,0 0,0 0,-25 25,0 0,-25 0,0 0,-25 50,0 0,0-25,0 0,0 25,0 0,25-50,0 0,0 25,0 0,25-25,0 0,25-25,0 0,25 0,0 0,-25 0,0 0,0-50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73050 42400,'0'-50,"-25"50,0 0,0 25,0 0,0 25,0 0,-25 25,0 0,0 25,0 0,-25 0,0 0,-25 25,0 0,25 25,0 0,-25-25,0 0,0 25,0 0,-25 25,0 0,0 0,0 0,-25 0,0 0,0-25,0 0,25 0,0 0,25-25,0 0,50-50,0 0,0-25,0 0,25-25,0 0,25 0,0 0,50-75,0 0,25-25,0 0,25-50,0 0,-25 50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72100 43750,'50'-50,"-25"75,0 0,25 25,0 0,25-25,0 0,0 25,0 0,0-25,0 0,25 25,0 0,0-25,0 0,0 25,0 0,0-25,0 0,-25 25,0 0,0-25,0 0,-25 25,0 0,25 0,0 0,-25-25,0 0,0 25,0 0,0-25,0 0,-25 0,0 0,0 25,0 0,-25-25,0 0,-50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72050 44400,'0'-50,"0"25,0 0,0 50,0 0,0 25,0 0,0 0,0 0,0 25,0 0,0 0,0 0,0 25,0 0,25 25,0 0,-25 50,0 0,25 25,0 0,-25 75,0 0,0 25,0 0,0 50,0 0,0-75,0 0,0 0,0 0,0-150,0 0,0-25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29250 37300,'50'0,"-25"0,0 0,0 0,0 0,0 0,0 0,0 0,0 0,25 0,0 0,-25 0,0 0,25 0,0 0,0-25,0 0,25 25,0 0,0 0,0 0,25 0,0 0,-25 0,0 0,0 0,0 0,0 0,0 0,0 0,0 0,0 25,0 0,25-25,0 0,-25 25,0 0,0-25,0 0,25 0,0 0,-25 0,0 0,25 0,0 0,0 0,0 0,-25 0,0 0,0 0,0 0,25 25,0 0,-25-25,0 0,0 0,0 0,25 25,0 0,-25-25,0 0,0 0,0 0,0 0,0 0,0 0,0 0,25 0,0 0,-25 0,0 0,25 0,0 0,0 0,0 0,-25-25,0 0,25 0,0 0,-25 0,0 0,-25 0,0 0,25 25,0 0,0-25,0 0,-25 0,0 0,25 0,0 0,0-25,0 0,-25 25,0 0,25 0,0 0,0 0,0 0,0-25,0 0,-25 25,0 0,0 0,0 0,25-25,0 0,-25 25,0 0,0-25,0 0,0 0,0 0,-25 25,0 0,0-25,0 0,0 0,0 0,0 0,0 0,-25-25,0 0,25 25,0 0,-25 0,0 0,0 0,0 0,0 0,0 0,0 0,0 0,25 0,0 0,-25-25,0 0,0 25,0 0,0 0,0 0,0-25,0 0,0 25,0 0,0-50,0 0,-25 25,0 0,-25 0,0 0,0 0,0 0,0 25,0 0,0-25,0 0,0 25,0 0,25 0,0 0,-25 25,0 0,25-25,0 0,0 25,0 0,0 0,0 0,-25 0,0 0,25 0,0 0,-25-25,0 0,0 25,0 0,0-25,0 0,-25 25,0 0,25 0,0 0,-25 0,0 0,-25 25,0 0,0 0,0 0,0 0,0 0,0 0,0 0,-25 0,0 0,0 0,0 0,25 0,0 0,-25 0,0 0,25 0,0 0,-25 0,0 0,25 0,0 0,0 0,0 0,0-25,0 0,0 25,0 0,0-25,0 0,0 25,0 0,25-25,0 0,0 25,0 0,0-25,0 0,25 25,0 0,0 0,0 0,-25 0,0 0,25 0,0 0,-25 0,0 0,0 0,0 0,0 0,0 0,-25 25,0 0,0-25,0 0,0 25,0 0,0 0,0 0,25 0,0 0,0-25,0 0,25 25,0 0,0 25,0 0,0-25,0 0,25 25,0 0,-25 0,0 0,25 0,0 0,0 0,0 0,0-25,0 0,-25 25,0 0,25 0,0 0,0 25,0 0,-25 0,0 0,0 0,0 0,0-25,0 0,25 0,0 0,0 0,0 0,-25 25,0 0,25-25,0 0,25 25,0 0,-25 0,0 0,0 0,0 0,0 0,0 0,0 0,0 0,25 25,0 0,-25-50,0 0,25 25,0 0,0-25,0 0,0 0,0 0,0 0,0 0,0-25,0 0,25 25,0 0,-25 0,0 0,25-25,0 0,25 25,0 0,-25 0,0 0,50 0,0 0,0-25,0 0,25 0,0 0,0 25,0 0,25-25,0 0,25 0,0 0,0-25,0 0,50-25,0 0,-25 0,0 0,-25-25,0 0,-75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51050 33900,'50'0,"0"-25,0 0,25 0,0 0,125-25,0 0,-150 50,0 0,75-25,0 0,-75 25,0 0,25 0,0 0,0 0,0 0,-25 0,0 0,25 0,0 0,0 0,0 0,-25 0,0 0,25 0,0 0,0 0,0 0,0 0,0 0,25 0,0 0,-25 0,0 0,25 0,0 0,-25 0,0 0,0 0,0 0,0 25,0 0,-25-25,0 0,0 25,0 0,-25-25,0 0,0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51350 36100,'50'0,"-25"0,0 0,25-25,0 0,0 25,0 0,25 0,0 0,-25-25,0 0,25 25,0 0,-25-25,0 0,25 25,0 0,0-25,0 0,0 25,0 0,-25 0,0 0,25 0,0 0,0-25,0 0,25 25,0 0,0-25,0 0,0 25,0 0,0 0,0 0,0 0,0 0,-25 0,0 0,0 0,0 0,-25 0,0 0,25 0,0 0,-25 0,0 0,25 0,0 0,-25 0,0 0,0 25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50800 38250,'50'0,"-25"0,0 0,25 0,0 0,0 0,0 0,0-25,0 0,25 25,0 0,0-25,0 0,25 25,0 0,-25-25,0 0,50 25,0 0,-25 0,0 0,0-25,0 0,25 25,0 0,-25-25,0 0,25 0,0 0,0 25,0 0,25-25,0 0,-50 25,0 0,0 0,0 0,-25 0,0 0,0 0,0 0,-25 0,0 0,25 0,0 0,-25 25,0 0,-25-25,0 0,0 25,0 0,-25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48650 40850,'100'-50,"-25"25,0 0,0 0,0 0,-25 25,0 0,50-25,0 0,0 0,0 0,0 0,0 0,25 0,0 0,-25 0,0 0,25 0,0 0,0 0,0 0,25 0,0 0,0 0,0 0,25 0,0 0,0 25,0 0,-25-25,0 0,25 25,0 0,-50 0,0 0,25-25,0 0,25 0,0 0,0 25,0 0,-25 0,0 0,-25 0,0 0,0-25,0 0,-25 25,0 0,-25-50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54800 33250,'0'50,"0"0,0 0,0 25,0 0,0 0,0 0,0 25,0 0,0-25,0 0,25 25,0 0,25 25,0 0,-25 25,0 0,0 0,0 0,25 25,0 0,-50 25,0 0,0 25,0 0,0 25,0 0,0 25,0 0,0-25,0 0,0 0,0 0,0 25,0 0,25-50,0 0,0-25,0 0,0 0,0 0,0-25,0 0,25-50,0 0,-25-50,0 0,0-25,0 0,0-50,0 0,-25-50,0 0,-25-100,0 0,0 75,0 0,-25-50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54200 33150,'150'-100,"-50"25,0 0,0 0,0 0,125 0,0 0,0 0,0 0,25 0,0 0,0 0,0 0,0 0,0 0,50 0,0 0,0 25,0 0,0-25,0 0,0 25,0 0,25 0,0 0,25 0,0 0,-75 25,0 0,50 0,0 0,25 25,0 0,-50 0,0 0,25-25,0 0,25 25,0 0,-25-25,0 0,-50 25,0 0,25 0,0 0,-50 0,0 0,-50 0,0 0,-50 0,0 0,-25 50,0 0,0-25,0 0,-50 50,0 0,25 0,0 0,-25 0,0 0,0 0,0 0,0 25,0 0,-25 0,0 0,0 25,0 0,0 0,0 0,-25 25,0 0,0 0,0 0,0 25,0 0,-25 0,0 0,25 50,0 0,-25 25,0 0,0 0,0 0,0 0,0 0,0 25,0 0,0 0,0 0,25-25,0 0,0-25,0 0,-25 0,0 0,25-50,0 0,-25-25,0 0,25-50,0 0,-25 0,0 0,0-50,0 0,-75 0,0 0,-50 0,0 0,-75 0,0 0,-75-25,0 0,150 0,0 0,-50-25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56350 40950,'0'-50,"0"25,0 0,25 0,0 0,-25 0,0 0,0 0,0 0,25 25,0 0,25 0,0 0,25-25,0 0,25 25,0 0,50-25,0 0,25 25,0 0,75-50,0 0,0 25,0 0,25 0,0 0,0 0,0 0,50 0,0 0,25-25,0 0,-25 25,0 0,-25 0,0 0,50 0,0 0,-50 25,0 0,0-25,0 0,50 0,0 0,-50-25,0 0,-25 25,0 0,25-25,0 0,-25 25,0 0,-50-25,0 0,25 25,0 0,-50-25,0 0,0 50,0 0,0-25,0 0,-75 25,0 0,-75 0,0 0,0-25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57350 34050,'50'0,"-25"0,0 0,0 0,0 0,0 0,0 0,-25-25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56900 35750,'0'50,"0"-25,0 0,0 0,0 0,50-25,0 0,-25-25,0 0,25-25,0 0,25 0,0 0,0 0,0 0,0 0,0 0,0 0,0 0,0 25,0 0,-25 0,0 0,0 0,0 0,-25 25,0 0,0 0,0 0,0 0,0 0,0 25,0 0,-25 25,0 0,0 0,0 0,25 25,0 0,-25 0,0 0,25-25,0 0,0 25,0 0,0 0,0 0,0-25,0 0,0-25,0 0,0 25,0 0,0-50,0 0,-25 25,0 0,0-75,0 0,0-25,0 0,0 0,0 0,0-25,0 0,0 0,0 0,0-50,0 0,0 0,0 0,50 0,0 0,0-25,0 0,0 25,0 0,-25 25,0 0,25 25,0 0,-25 0,0 0,0 50,0 0,0 0,0 0,0 0,0 0,0 50,0 0,0-25,0 0,0 25,0 0,-25 25,0 0,0 0,0 0,25 50,0 0,-25-25,0 0,0 25,0 0,0 0,0 0,0 0,0 0,0-25,0 0,-25 0,0 0,0 0,0 0,-25-25,0 0,-25 25,0 0,-25 0,0 0,25-25,0 0,25 0,0 0,0-25,0 0,25 0,0 0,0-25,0 0,0-25,0 0,25 0,0 0,0 0,0 0,0-25,0 0,0 25,0 0,0 25,0 0,25 0,0 0,0 0,0 0,0 25,0 0,0 0,0 0,0 0,0 0,0 25,0 0,25 0,0 0,25 0,0 0,0 0,0 0,0 25,0 0,25-25,0 0,0 0,0 0,0-25,0 0,0 25,0 0,-25-25,0 0,0 25,0 0,-25-25,0 0,0 25,0 0,-50 0,0 0,-25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59350 35200,'50'0,"0"0,0 0,0-50,0 0,25 50,0 0,0-25,0 0,-25 25,0 0,0 0,0 0,-25 0,0 0,-25 25,0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17250 23950,'0'-50,"25"25,0 0,0 0,0 0,0 25,0 0,25 0,0 0,-25 25,0 0,25 0,0 0,0 0,0 0,50 0,0 0,-25 0,0 0,25-25,0 0,0 25,0 0,0-25,0 0,0 0,0 0,25 0,0 0,25-25,0 0,0 0,0 0,0 0,0 0,-25 25,0 0,0-25,0 0,-25 0,0 0,25 0,0 0,-25 0,0 0,25 25,0 0,0 0,0 0,0 0,0 0,0 0,0 0,0 25,0 0,-25 0,0 0,0 0,0 0,0 0,0 0,0-25,0 0,25 0,0 0,-25 0,0 0,25-50,0 0,0 25,0 0,-25-25,0 0,-25 0,0 0,25 0,0 0,-50-25,0 0,0 25,0 0,0-25,0 0,0 0,0 0,-25 0,0 0,0 25,0 0,-25 0,0 0,0 0,0 0,25 0,0 0,-25-25,0 0,0 25,0 0,0-25,0 0,0 0,0 0,-25-25,0 0,0 0,0 0,0 25,0 0,0-25,0 0,0 0,0 0,-25 25,0 0,25-25,0 0,0 0,0 0,25 25,0 0,-25 25,0 0,0-25,0 0,0 0,0 0,0 25,0 0,25 0,0 0,-50 0,0 0,25 0,0 0,0 0,0 0,-25 0,0 0,0-25,0 0,-25 25,0 0,25 0,0 0,-25-25,0 0,0 0,0 0,0 25,0 0,-25-25,0 0,0 25,0 0,0 25,0 0,0 0,0 0,25 0,0 0,-25 25,0 0,25-25,0 0,-25 0,0 0,0 25,0 0,0-25,0 0,-25 0,0 0,25 25,0 0,0-25,0 0,0 0,0 0,25 25,0 0,-25 0,0 0,25 0,0 0,0 25,0 0,25-25,0 0,-25 25,0 0,25-25,0 0,25 25,0 0,-25-25,0 0,-25 25,0 0,25 25,0 0,-25-25,0 0,0 25,0 0,0 0,0 0,0 0,0 0,-25 25,0 0,25-25,0 0,0 0,0 0,0 0,0 0,0 25,0 0,25-25,0 0,-25 0,0 0,25 25,0 0,-25-25,0 0,25 25,0 0,0-25,0 0,25 0,0 0,-25-25,0 0,25 25,0 0,-25-25,0 0,25 0,0 0,0 25,0 0,-25 0,0 0,25 0,0 0,0 0,0 0,-25 0,0 0,50 0,0 0,-25 25,0 0,0 0,0 0,25 0,0 0,-25-25,0 0,25 25,0 0,-25 0,0 0,0 0,0 0,0 0,0 0,0 0,0 0,25 0,0 0,-25-25,0 0,25 25,0 0,0-25,0 0,0 0,0 0,0 0,0 0,25 0,0 0,0 0,0 0,0 0,0 0,0 25,0 0,0-25,0 0,0 50,0 0,25-25,0 0,0 25,0 0,0-25,0 0,25 0,0 0,25 0,0 0,25-25,0 0,25 0,0 0,-25-25,0 0,50 25,0 0,0-25,0 0,75 25,0 0,-125-50,0 0,50 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58900 36350,'0'50,"50"-50,0 0,25-50,0 0,0 25,0 0,25-25,0 0,0 0,0 0,0 25,0 0,0-25,0 0,-25 0,0 0,0 25,0 0,-25-25,0 0,0 25,0 0,-25-25,0 0,0 0,0 0,-25 0,0 0,-75-25,0 0,0 50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59550 34850,'-50'-50,"0"25,0 0,0 25,0 0,25-25,0 0,25 50,0 0,0 25,0 0,25 25,0 0,25 50,0 0,-25 25,0 0,25 0,0 0,25 25,0 0,-25 25,0 0,0-25,0 0,0-25,0 0,0-25,0 0,-25 0,0 0,0-100,0 0,-25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61200 33650,'0'50,"25"-50,0 0,25 0,0 0,-25 0,0 0,25 25,0 0,-25-25,0 0,25 25,0 0,-25 0,0 0,25 0,0 0,-25 25,0 0,-25 0,0 0,0 50,0 0,0 0,0 0,-50 25,0 0,0 0,0 0,0-25,0 0,0 0,0 0,-25-25,0 0,50 0,0 0,0-25,0 0,0 0,0 0,25-25,0 0,25-50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61600 35300,'0'-50,"25"50,0 0,0 25,0 0,-25 0,0 0,25 25,0 0,0 0,0 0,0 0,0 0,0-25,0 0,-25 25,0 0,25-25,0 0,0 0,0 0,-25-50,0 0,0 0,0 0,0-50,0 0,-25 0,0 0,25 0,0 0,0 0,0 0,25 25,0 0,0 0,0 0,0 0,0 0,0 25,0 0,0 0,0 0,0 25,0 0,25 0,0 0,-25 0,0 0,0 0,0 0,0 0,0 0,0 50,0 0,-25-25,0 0,25 25,0 0,-25 0,0 0,0 25,0 0,0-25,0 0,-25 0,0 0,0 0,0 0,0-25,0 0,0 0,0 0,0 0,0 0,-25-25,0 0,25 25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62700 33000,'0'-50,"50"50,0 0,-25 0,0 0,25 0,0 0,-25 0,0 0,25-25,0 0,-25 25,0 0,0 0,0 0,0-25,0 0,0 25,0 0,0 0,0 0,0 0,0 0,0 50,0 0,-25-25,0 0,25 25,0 0,-25 0,0 0,25 0,0 0,-25-25,0 0,25 25,0 0,25 0,0 0,-25 0,0 0,-25 0,0 0,25 0,0 0,-25 0,0 0,0 25,0 0,-50-25,0 0,25 0,0 0,-25-25,0 0,0 25,0 0,0-50,0 0,0 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62900 34100,'50'-50,"0"50,0 0,0 0,0 0,0 0,0 0,25 0,0 0,-25 0,0 0,0 25,0 0,0 0,0 0,0-25,0 0,25 25,0 0,0-25,0 0,-25 0,0 0,0 25,0 0,0 0,0 0,0-25,0 0,-25 25,0 0,0 25,0 0,0 0,0 0,-25 0,0 0,25 25,0 0,-25 0,0 0,0 25,0 0,-25-25,0 0,0 0,0 0,-25 0,0 0,25-25,0 0,-25 0,0 0,0 0,0 0,-25-25,0 0,0 25,0 0,0-25,0 0,25 0,0 0,0-25,0 0,0 0,0 0,25 0,0 0,-25 0,0 0,50-50,0 0,-25 0,0 0,25 0,0 0,0 0,0 0,0 0,0 0,0-25,0 0,0 50,0 0,0 0,0 0,0 0,0 0,25 25,0 0,25 0,0 0,0 0,0 0,25 0,0 0,-25 0,0 0,25 0,0 0,0 25,0 0,0-25,0 0,-25 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57400 40500,'-50'0,"50"50,0 0,0 0,0 0,0 75,0 0,0-25,0 0,0-25,0 0,0 25,0 0,0-25,0 0,0 0,0 0,25-25,0 0,-25 25,0 0,25-25,0 0,-25 0,0 0,25 0,0 0,0 0,0 0,0 25,0 0,0-25,0 0,0-25,0 0,0-25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59200 40400,'0'50,"25"-25,0 0,-25 0,0 0,0 0,0 0,0 25,0 0,0 0,0 0,25 25,0 0,-25 0,0 0,0 0,0 0,25 0,0 0,0 0,0 0,-25 0,0 0,25-25,0 0,0 0,0 0,0 0,0 0,0-25,0 0,0 0,0 0,0-25,0 0,0-25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61650 40150,'0'50,"25"-25,0 0,-25 0,0 0,0 50,0 0,0-25,0 0,0 25,0 0,25 25,0 0,-25 0,0 0,25 0,0 0,0 0,0 0,0-25,0 0,-25 0,0 0,25-25,0 0,-25-25,0 0,25 0,0 0,0-25,0 0,25-25,0 0,-25-25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63600 40050,'50'0,"-50"25,0 0,25 0,0 0,-25 25,0 0,0 25,0 0,0-25,0 0,0 25,0 0,25-25,0 0,-25 25,0 0,25 0,0 0,0 0,0 0,25 0,0 0,-25 0,0 0,25-25,0 0,-25-25,0 0,25 0,0 0,-25 25,0 0,-25-25,0 0,25-25,0 0,0 0,0 0,0 0,0 0,0-25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23400 42600,'0'-100,"0"75,0 0,25 50,0 0,0 0,0 0,25-25,0 0,0 50,0 0,-25-25,0 0,25 0,0 0,0-25,0 0,0 50,0 0,-25-25,0 0,25 0,0 0,0 0,0 0,0 0,0 0,0-25,0 0,25 25,0 0,0-25,0 0,0-25,0 0,25 0,0 0,-25 0,0 0,25-25,0 0,25 0,0 0,-25 0,0 0,25 0,0 0,-25 0,0 0,-25 25,0 0,0 0,0 0,-25 25,0 0,0-25,0 0,-25 25,0 0,0 0,0 0,0 25,0 0,0-25,0 0,0 25,0 0,0 0,0 0,0 25,0 0,0-25,0 0,0 0,0 0,0 0,0 0,0-25,0 0,0 25,0 0,25-25,0 0,-25 25,0 0,50-25,0 0,0 0,0 0,0-25,0 0,0 25,0 0,0-25,0 0,-25 25,0 0,25 0,0 0,-25 0,0 0,0 0,0 0,0 0,0 0,0 25,0 0,0-25,0 0,25 0,0 0,-25 0,0 0,0-25,0 0,0 25,0 0,0 0,0 0,0-25,0 0,25 25,0 0,-25-25,0 0,25 25,0 0,-25 0,0 0,25 0,0 0,-25 0,0 0,0 0,0 0,0 25,0 0,25-25,0 0,-25 25,0 0,0-25,0 0,0 0,0 0,0 25,0 0,0-25,0 0,0 25,0 0,0-25,0 0,-25 25,0 0,25-25,0 0,0 0,0 0,25 0,0 0,0 0,0 0,25 0,0 0,0 0,0 0,0-25,0 0,-25 25,0 0,0-25,0 0,0 25,0 0,0-25,0 0,0 25,0 0,-25-25,0 0,0 25,0 0,0-25,0 0,0 25,0 0,25 0,0 0,-25-25,0 0,0 25,0 0,25 0,0 0,-25 0,0 0,0 0,0 0,25 0,0 0,-25 25,0 0,25-25,0 0,-25 25,0 0,25-25,0 0,-25 0,0 0,25 0,0 0,0 0,0 0,0 0,0 0,-25 25,0 0,25-25,0 0,0 25,0 0,0-25,0 0,0 25,0 0,0 0,0 0,0-25,0 0,25 0,0 0,-25 25,0 0,0-25,0 0,0 0,0 0,-25 0,0 0,25 0,0 0,0 0,0 0,-25-25,0 0,25 0,0 0,25 25,0 0,0 0,0 0,0 0,0 0,-25 0,0 0,25 0,0 0,-25 0,0 0,0 0,0 0,0 0,0 0,-25 0,0 0,25 0,0 0,25 0,0 0,-25 0,0 0,0 0,0 0,25-25,0 0,0 25,0 0,25 0,0 0,-25-25,0 0,0 25,0 0,0-25,0 0,0 0,0 0,-75 25,0 0,25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65800 39750,'50'0,"-50"25,0 0,25 0,0 0,-25 25,0 0,25 0,0 0,-25 0,0 0,25 0,0 0,0 25,0 0,-25 0,0 0,25 0,0 0,0 0,0 0,-25 0,0 0,25-25,0 0,0 25,0 0,-25 0,0 0,0 0,0 0,0-25,0 0,25-25,0 0,0-25,0 0,0-25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67700 39500,'50'0,"-25"0,0 0,-25 25,0 0,50 0,0 0,-50 0,0 0,25 25,0 0,-25 0,0 0,0 0,0 0,25-25,0 0,-25 25,0 0,25 25,0 0,0 0,0 0,0 25,0 0,25 0,0 0,-25 25,0 0,0 25,0 0,0 0,0 0,-25-50,0 0,0-50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52900 44250,'0'100,"0"-25,0 0,0 25,0 0,0 25,0 0,0 125,0 0,0-75,0 0,25 25,0 0,0 0,0 0,0 50,0 0,25 0,0 0,-25 0,0 0,0 0,0 0,0 0,0 0,0 25,0 0,0 0,0 0,-25 0,0 0,25 0,0 0,-25-25,0 0,25 0,0 0,0 25,0 0,0 0,0 0,0-25,0 0,0-25,0 0,0 0,0 0,0 0,0 0,0 25,0 0,0 25,0 0,-25 0,0 0,-25-25,0 0,-25 0,0 0,25 25,0 0,25 0,0 0,0 0,0 0,0-50,0 0,50-50,0 0,-25-25,0 0,0-100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52850 45250,'50'0,"-25"0,0 0,25 0,0 0,25 0,0 0,-25 0,0 0,25 0,0 0,25 0,0 0,25 0,0 0,25 0,0 0,25-25,0 0,25-25,0 0,25-25,0 0,75 25,0 0,-25 0,0 0,0 0,0 0,50-25,0 0,25 25,0 0,-25 0,0 0,25 0,0 0,25 0,0 0,-75 25,0 0,25 0,0 0,0 25,0 0,0 0,0 0,-50-25,0 0,75 25,0 0,-50-25,0 0,25-25,0 0,0 0,0 0,-25 25,0 0,0-25,0 0,0 25,0 0,0 0,0 0,25 0,0 0,-50 25,0 0,50-50,0 0,25 25,0 0,-50 0,0 0,0-25,0 0,25-25,0 0,-50 25,0 0,-25 25,0 0,0-25,0 0,0 0,0 0,25 25,0 0,-50 0,0 0,-25 0,0 0,0 25,0 0,0-25,0 0,-25 25,0 0,-50 0,0 0,25 0,0 0,-25 0,0 0,25 0,0 0,25 0,0 0,0 0,0 0,25 0,0 0,-50 0,0 0,0 25,0 0,-50 25,0 0,25-25,0 0,-25 0,0 0,25 0,0 0,-25 25,0 0,25-25,0 0,-50 0,0 0,0 0,0 0,0 25,0 0,-25-25,0 0,-25 0,0 0,0 0,0 0,0 0,0 0,25 0,0 0,-25 0,0 0,25 0,0 0,0 0,0 0,0 0,0 0,0-25,0 0,0 25,0 0,-25-25,0 0,0 25,0 0,0-25,0 0,-25 25,0 0,25 0,0 0,0 0,0 0,0 25,0 0,0 0,0 0,25 0,0 0,0 25,0 0,0 25,0 0,-25 0,0 0,25 25,0 0,-25 0,0 0,0 50,0 0,25 25,0 0,-50 50,0 0,25 75,0 0,-25 0,0 0,-25 0,0 0,25 100,0 0,0-25,0 0,-25-50,0 0,0 25,0 0,25-50,0 0,0-25,0 0,0 0,0 0,0-25,0 0,0 0,0 0,0 75,0 0,0 25,0 0,-25-150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53350 58450,'0'50,"0"-25,0 0,0 0,0 0,0 50,0 0,0-25,0 0,25 50,0 0,-25-25,0 0,25 0,0 0,-25 50,0 0,0-25,0 0,25 0,0 0,-25 0,0 0,0 0,0 0,0 25,0 0,25 0,0 0,-25 0,0 0,0-25,0 0,0 0,0 0,0-25,0 0,0-25,0 0,0-25,0 0,-25-25,0 0,25-25,0 0,0-25,0 0,25 25,0 0,25-25,0 0,0 0,0 0,25 25,0 0,25-25,0 0,0 25,0 0,0 0,0 0,25-25,0 0,25 0,0 0,25 0,0 0,50 0,0 0,50 0,0 0,-25 0,0 0,25 25,0 0,50 0,0 0,0 25,0 0,-25 0,0 0,50 0,0 0,0 0,0 0,-50 0,0 0,50 0,0 0,-25 0,0 0,-25-25,0 0,25 0,0 0,0-25,0 0,0 25,0 0,-50-25,0 0,75 25,0 0,0 0,0 0,-25 0,0 0,25 0,0 0,25 25,0 0,-75 0,0 0,50-25,0 0,0 25,0 0,-50 0,0 0,25 25,0 0,25-25,0 0,0 0,0 0,0 0,0 0,0-50,0 0,0 0,0 0,-25-25,0 0,25 0,0 0,-25-25,0 0,-25 25,0 0,50-25,0 0,0 0,0 0,-75 25,0 0,50 0,0 0,-25 0,0 0,-50 50,0 0,-25 0,0 0,-25 0,0 0,-25 0,0 0,0 25,0 0,-50 0,0 0,-25-25,0 0,-50 25,0 0,-25-25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83750 55200,'50'50,"-25"-25,0 0,25 25,0 0,-25 25,0 0,0 25,0 0,-25-25,0 0,25 25,0 0,0 50,0 0,-25 50,0 0,0 75,0 0,-25 50,0 0,0-50,0 0,0-125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56450 41050,'-50'0,"25"0,0 0,25-25,0 0,0 75,0 0,0 25,0 0,-25 50,0 0,0 25,0 0,0 0,0 0,0 25,0 0,25 0,0 0,0 0,0 0,50 0,0 0,-25-100,0 0,25-25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56250 44250,'0'50,"25"-50,0 0,0 25,0 0,25 25,0 0,0-50,0 0,0 0,0 0,0 0,0 0,0 0,0 0,0-25,0 0,0 0,0 0,0-25,0 0,-25 0,0 0,0 0,0 0,-25 25,0 0,0 0,0 0,-50 0,0 0,25 0,0 0,-50 0,0 0,25 25,0 0,-25-25,0 0,25 25,0 0,0 25,0 0,25 0,0 0,0 0,0 0,25 0,0 0,0 25,0 0,0 0,0 0,25-25,0 0,25-25,0 0,-25 0,0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58100 43850,'50'0,"-25"-25,0 0,0 25,0 0,25-25,0 0,25 0,0 0,0 0,0 0,0 25,0 0,25-25,0 0,-25 0,0 0,25 25,0 0,0-25,0 0,0 0,0 0,50 25,0 0,0 0,0 0,0 0,0 0,-25-25,0 0,25 25,0 0,-25 0,0 0,0 0,0 0,25-25,0 0,-25-25,0 0,25 25,0 0,0 0,0 0,-25 0,0 0,0 0,0 0,-25 0,0 0,0 0,0 0,25 0,0 0,0 0,0 0,0 0,0 0,0 25,0 0,0-25,0 0,0 25,0 0,-25-25,0 0,0 0,0 0,-25 0,0 0,25 0,0 0,0 0,0 0,-25 0,0 0,25 25,0 0,0-25,0 0,0 0,0 0,-25 25,0 0,0 0,0 0,-25 0,0 0,-25 0,0 0,25 0,0 0,0 0,0 0,-25 0,0 0,25 0,0 0,-25 0,0 0,25 0,0 0,-25 0,0 0,0 0,0 0,0 0,0 0,0-25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70250 40450,'-50'0,"50"50,0 0,0 25,0 0,0 0,0 0,25-25,0 0,-25 25,0 0,25-25,0 0,-25 0,0 0,25 0,0 0,-25 25,0 0,25-25,0 0,-25 0,0 0,0 25,0 0,0-50,0 0,0 0,0 0,0 0,0 0,25-75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66400 15850,'0'-50,"-25"25,0 0,25-25,0 0,-75 25,0 0,50 0,0 0,-25 0,0 0,25 25,0 0,-25-25,0 0,25 25,0 0,0-25,0 0,-25 0,0 0,25 25,0 0,-25-25,0 0,25 25,0 0,-25-25,0 0,25 0,0 0,0 25,0 0,0-25,0 0,-25 25,0 0,0-25,0 0,0 25,0 0,-25-25,0 0,-25 25,0 0,25-25,0 0,0 25,0 0,25 0,0 0,-25-25,0 0,25 25,0 0,25 0,0 0,-25 0,0 0,25 0,0 0,0 0,0 0,0 0,0 0,0 25,0 0,0 0,0 0,0 25,0 0,0 0,0 0,0 0,0 0,0 25,0 0,0 0,0 0,0 0,0 0,0-25,0 0,25 25,0 0,-25 0,0 0,25-25,0 0,0 25,0 0,0 25,0 0,0-25,0 0,0 0,0 0,0 25,0 0,-25 0,0 0,25 0,0 0,-25 0,0 0,0 0,0 0,25 0,0 0,0 0,0 0,0-25,0 0,0 0,0 0,0 0,0 0,0 0,0 0,0 25,0 0,0 0,0 0,0 0,0 0,0 25,0 0,-25-25,0 0,25 25,0 0,-25-25,0 0,25 0,0 0,0-25,0 0,0 25,0 0,0-25,0 0,0 25,0 0,0 0,0 0,25 0,0 0,-25 25,0 0,0-25,0 0,0-25,0 0,0 50,0 0,25-50,0 0,-25 0,0 0,25 0,0 0,0 0,0 0,-25 0,0 0,25 25,0 0,0 0,0 0,-25-25,0 0,25 25,0 0,-25-25,0 0,25 25,0 0,-25-25,0 0,25 0,0 0,0 0,0 0,0-25,0 0,0 25,0 0,0-25,0 0,-25 0,0 0,0 25,0 0,0-25,0 0,0 0,0 0,0 25,0 0,0-25,0 0,0 0,0 0,0 0,0 0,0-25,0 0,0 0,0 0,0 0,0 0,25 0,0 0,-25 25,0 0,0-25,0 0,0 25,0 0,0-25,0 0,25 0,0 0,-25 0,0 0,25 0,0 0,0 0,0 0,0 0,0 0,-25 0,0 0,25 0,0 0,0 0,0 0,0 0,0 0,0 25,0 0,0 0,0 0,0 0,0 0,25 0,0 0,-25-25,0 0,25 0,0 0,0 0,0 0,-25 0,0 0,25-25,0 0,0 0,0 0,0 0,0 0,0 0,0 0,0-25,0 0,-25 25,0 0,25 0,0 0,0-25,0 0,-25 25,0 0,25-25,0 0,-25 0,0 0,0 0,0 0,25-25,0 0,-25 0,0 0,25-25,0 0,-25 0,0 0,25 0,0 0,-25-25,0 0,25 25,0 0,-50-25,0 0,25 0,0 0,0-25,0 0,0 50,0 0,-25-50,0 0,0 25,0 0,25 0,0 0,-25 0,0 0,25-25,0 0,-25-25,0 0,25-25,0 0,0 25,0 0,0 0,0 0,-25-25,0 0,25 0,0 0,-25 25,0 0,25-25,0 0,0 0,0 0,-25 50,0 0,25 0,0 0,-25 25,0 0,25-25,0 0,-25 25,0 0,0-25,0 0,0 0,0 0,-25 0,0 0,0 25,0 0,-25-25,0 0,25 25,0 0,0 25,0 0,25-25,0 0,0 0,0 0,0 25,0 0,0 0,0 0,-25-25,0 0,25 25,0 0,-25 0,0 0,0 0,0 0,25 0,0 0,-25 0,0 0,25 25,0 0,-25 0,0 0,25 0,0 0,-25 25,0 0,25 0,0 0,0 0,0 0,-25 0,0 0,25 0,0 0,-25 0,0 0,25 0,0 0,-25 0,0 0,25 0,0 0,-25 0,0 0,25-25,0 0,-25 25,0 0,0 0,0 0,25-25,0 0,-50 0,0 0,25 0,0 0,-25 0,0 0,25 0,0 0,-50 0,0 0,0 25,0 0,0 0,0 0,-25 0,0 0,-50 0,0 0,75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71400 39300,'0'-50,"0"75,0 0,0 25,0 0,25 0,0 0,0 0,0 0,0 0,0 0,0 0,0 0,-25 0,0 0,25 0,0 0,0 0,0 0,-25 25,0 0,25-25,0 0,0 0,0 0,0 25,0 0,0-25,0 0,0 25,0 0,0-25,0 0,0 25,0 0,0-25,0 0,0 0,0 0,-25 0,0 0,25 0,0 0,0 0,0 0,0-25,0 0,-25 0,0 0,25 25,0 0,-25-25,0 0,25 0,0 0,-25 0,0 0,25 0,0 0,-25 0,0 0,0 0,0 0,-50 0,0 0,-25 0,0 0,0 25,0 0,-25 0,0 0,50-25,0 0,-25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71800 39700,'50'-50,"-50"-25,0 0,25 25,0 0,0 25,0 0,50-25,0 0,50-50,0 0,25 25,0 0,0-25,0 0,-75 25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84800 44900,'50'0,"0"-25,0 0,-25 0,0 0,25 0,0 0,0 0,0 0,0 25,0 0,50 0,0 0,0 0,0 0,50 0,0 0,-25-25,0 0,0 25,0 0,0 0,0 0,0-25,0 0,-25 25,0 0,75-25,0 0,25 25,0 0,0-25,0 0,25-25,0 0,-25 25,0 0,0 0,0 0,25 25,0 0,0-25,0 0,-25 25,0 0,0 0,0 0,25 0,0 0,25 0,0 0,0 0,0 0,0-25,0 0,-25 0,0 0,-25 0,0 0,0 25,0 0,-125-25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85300 48800,'0'-50,"25"25,0 0,50 25,0 0,0 0,0 0,75 0,0 0,25 0,0 0,50 0,0 0,-25 0,0 0,25-25,0 0,75-25,0 0,-50 50,0 0,0-25,0 0,0 0,0 0,0 0,0 0,0 0,0 0,-50 25,0 0,0-25,0 0,0 25,0 0,0-25,0 0,-25 25,0 0,-50-25,0 0,0 25,0 0,-50 0,0 0,-25 0,0 0,-25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85150 52400,'50'0,"0"0,0 0,50-25,0 0,75 0,0 0,-25 0,0 0,0 0,0 0,25 0,0 0,0 0,0 0,25-25,0 0,50 25,0 0,0 0,0 0,0-25,0 0,-25 50,0 0,0-25,0 0,25 0,0 0,0 0,0 0,-50 0,0 0,0 0,0 0,-25 25,0 0,25 0,0 0,-50 0,0 0,-25 0,0 0,-25 0,0 0,-50 25,0 0,0-25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84700 56500,'50'0,"0"0,0 0,0-25,0 0,50 0,0 0,0 25,0 0,50-25,0 0,0 0,0 0,0 0,0 0,25 0,0 0,0 0,0 0,50 25,0 0,0-25,0 0,50 0,0 0,0 25,0 0,-50 0,0 0,50 0,0 0,0 0,0 0,25-50,0 0,-50 0,0 0,25-25,0 0,-25 0,0 0,-25 25,0 0,-50 0,0 0,-25-25,0 0,25 25,0 0,0-50,0 0,-75 25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96450 41000,'0'50,"25"-25,0 0,0 25,0 0,0-25,0 0,25 0,0 0,0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98850 41200,'0'-50,"25"50,0 0,-100 25,0 0,0 25,0 0,-25 0,0 0,0-25,0 0,0 25,0 0,25 0,0 0,0-25,0 0,25 25,0 0,25-25,0 0,0 0,0 0,25 0,0 0,25-25,0 0,0 0,0 0,0 25,0 0,-25 0,0 0,25-25,0 0,-25 50,0 0,0-25,0 0,0 0,0 0,0 25,0 0,25-25,0 0,-25 0,0 0,0 25,0 0,0-25,0 0,0 25,0 0,0 0,0 0,25-25,0 0,-25 25,0 0,25 0,0 0,-25-25,0 0,0 25,0 0,0 0,0 0,0 0,0 0,-25 25,0 0,0-25,0 0,-25-25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97800 44150,'0'50,"0"-25,0 0,0 0,0 0,25 0,0 0,-25 25,0 0,0-25,0 0,25 0,0 0,-25 25,0 0,0-25,0 0,0 25,0 0,0 0,0 0,0-25,0 0,0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96200 46800,'50'0,"-25"0,0 0,0 0,0 0,0 0,0 0,0 0,0 0,0 25,0 0,0 25,0 0,25 25,0 0,-25 0,0 0,0 25,0 0,0 25,0 0,-25-50,0 0,25 0,0 0,0-50,0 0,25-25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54150 16050,'0'-50,"0"25,0 0,0-25,0 0,25 25,0 0,0 0,0 0,-25 0,0 0,25 0,0 0,0 0,0 0,-25 0,0 0,0 0,0 0,0 0,0 0,0 0,0 0,-25 0,0 0,0 0,0 0,0 0,0 0,0 0,0 0,-25 0,0 0,25 0,0 0,-25 0,0 0,0 0,0 0,0-25,0 0,0 25,0 0,0 0,0 0,0 0,0 0,25 0,0 0,0 0,0 0,0 0,0 0,0 25,0 0,0-25,0 0,0 0,0 0,25 0,0 0,-25 0,0 0,0 0,0 0,25 0,0 0,-25 0,0 0,0 0,0 0,25 0,0 0,-25 0,0 0,0 0,0 0,0 0,0 0,0 0,0 0,0 0,0 0,0 0,0 0,0 0,0 0,-25 0,0 0,25 25,0 0,0-25,0 0,-25 25,0 0,25 0,0 0,0-25,0 0,0 25,0 0,0 0,0 0,25 25,0 0,0 25,0 0,-25 0,0 0,25 25,0 0,-25 0,0 0,25 0,0 0,-25 0,0 0,25 0,0 0,0 0,0 0,-25 25,0 0,25-25,0 0,-25 25,0 0,25 25,0 0,0-25,0 0,0 0,0 0,0-25,0 0,0 0,0 0,0 0,0 0,0-25,0 0,0 25,0 0,0-25,0 0,0 25,0 0,-25 25,0 0,25 0,0 0,-25 25,0 0,0 0,0 0,0-25,0 0,25 0,0 0,-25-25,0 0,25 0,0 0,-25 0,0 0,25 0,0 0,0-25,0 0,-25 25,0 0,25-25,0 0,0 25,0 0,-25-25,0 0,0 25,0 0,25 0,0 0,-25 0,0 0,25 0,0 0,0-25,0 0,0 0,0 0,0 0,0 0,0 0,0 0,0 0,0 0,0 25,0 0,0-25,0 0,0 0,0 0,0 0,0 0,0 0,0 0,0 25,0 0,0 0,0 0,25 0,0 0,-25 0,0 0,0-25,0 0,25 0,0 0,-25-25,0 0,25 25,0 0,-25-25,0 0,25 25,0 0,0 0,0 0,-25 0,0 0,25 0,0 0,-25 0,0 0,25 0,0 0,-25-25,0 0,25 0,0 0,-25 25,0 0,25 0,0 0,0-25,0 0,-25 0,0 0,25 0,0 0,0 25,0 0,-25-25,0 0,25 0,0 0,-25 25,0 0,0-25,0 0,25 50,0 0,-25-50,0 0,0 0,0 0,0 0,0 0,25 0,0 0,0-25,0 0,-25 25,0 0,25-25,0 0,0 0,0 0,0 0,0 0,25 0,0 0,-25 0,0 0,25 0,0 0,0-25,0 0,0 0,0 0,0 0,0 0,-25 0,0 0,25 0,0 0,-25 25,0 0,0-25,0 0,25 0,0 0,-25 0,0 0,0 25,0 0,0-25,0 0,0 0,0 0,0-25,0 0,25 25,0 0,-25-25,0 0,0 0,0 0,0 0,0 0,0-25,0 0,0 25,0 0,0-25,0 0,25-25,0 0,-25 25,0 0,0-25,0 0,0 0,0 0,0 0,0 0,0 0,0 0,0 25,0 0,-25-25,0 0,25 0,0 0,-25 0,0 0,0 0,0 0,25-25,0 0,-25 25,0 0,0-25,0 0,25 0,0 0,-25 25,0 0,25 0,0 0,0 25,0 0,0 0,0 0,0 0,0 0,-25 0,0 0,0 25,0 0,0-25,0 0,0 25,0 0,0-25,0 0,0 0,0 0,0 0,0 0,0 0,0 0,0 25,0 0,0-25,0 0,0 0,0 0,0 25,0 0,0 0,0 0,0 0,0 0,0 0,0 0,0 0,0 0,0 0,0 0,-25 0,0 0,0 0,0 0,0 0,0 0,0 0,0 0,-25-25,0 0,25 25,0 0,-25 0,0 0,25 0,0 0,-25 25,0 0,0 0,0 0,25 0,0 0,-25 0,0 0,0 25,0 0,0 0,0 0,-50 25,0 0,50 25,0 0,-50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97300 47050,'0'50,"0"-25,0 0,0 25,0 0,-50 0,0 0,25 25,0 0,-25-25,0 0,0 0,0 0,0 25,0 0,25-25,0 0,-25 0,0 0,25 0,0 0,0-25,0 0,50-25,0 0,0-25,0 0,0 25,0 0,-25 25,0 0,0 25,0 0,0 0,0 0,25-25,0 0,-25 25,0 0,25 0,0 0,-25 0,0 0,25 25,0 0,-25 25,0 0,0-25,0 0,0 0,0 0,-25-25,0 0,25 0,0 0,-25-25,0 0,0 0,0 0,0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97700 48150,'0'-50,"25"50,0 0,0 0,0 0,25 0,0 0,-25 0,0 0,25 0,0 0,-25 0,0 0,0 25,0 0,-25 0,0 0,25 0,0 0,-25 50,0 0,-25 0,0 0,-25 0,0 0,0 25,0 0,25 0,0 0,0-25,0 0,25-25,0 0,0-25,0 0,25-25,0 0,0 25,0 0,25-25,0 0,0 0,0 0,0-25,0 0,-25 25,0 0,-75 25,0 0,0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96200 50600,'0'50,"0"-25,0 0,25 0,0 0,-25 25,0 0,0 25,0 0,0 25,0 0,0 0,0 0,25-50,0 0,0-25,0 0,0 0,0 0,0-25,0 0,25-25,0 0,-50 0,0 0,25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97300 50750,'-50'0,"50"25,0 0,-25-25,0 0,0 25,0 0,0 25,0 0,-25 0,0 0,0 25,0 0,-25-25,0 0,25 0,0 0,0-25,0 0,0 0,0 0,25 0,0 0,0 0,0 0,0 0,0 0,0-25,0 0,50 0,0 0,0-25,0 0,0 25,0 0,25-25,0 0,-25 25,0 0,0 0,0 0,0 0,0 0,0 25,0 0,-25 0,0 0,25 0,0 0,-25 0,0 0,25 25,0 0,0 0,0 0,-25 25,0 0,25 25,0 0,-25 0,0 0,0-25,0 0,0 0,0 0,-25-25,0 0,25 25,0 0,-25-50,0 0,0 25,0 0,0-50,0 0,0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97550 51700,'50'-50,"0"50,0 0,-25 0,0 0,0 0,0 0,0 0,0 0,0 0,0 0,0 25,0 0,0-25,0 0,0 25,0 0,-25 0,0 0,0 25,0 0,-25-25,0 0,0 0,0 0,25 25,0 0,-25-25,0 0,25 0,0 0,25 0,0 0,0 0,0 0,0 0,0 0,-25 0,0 0,25 0,0 0,-25 0,0 0,25 0,0 0,-25 25,0 0,0-25,0 0,-25 25,0 0,25 25,0 0,-50-25,0 0,25 50,0 0,-25 0,0 0,0-25,0 0,25-50,0 0,0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96200 54350,'0'50,"25"-25,0 0,0 0,0 0,-25 25,0 0,0 0,0 0,25 0,0 0,0 0,0 0,0-25,0 0,0 25,0 0,0 0,0 0,25-25,0 0,-25-25,0 0,25 0,0 0,0 0,0 0,0-50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97550 54300,'-50'50,"25"0,0 0,-25-25,0 0,25 25,0 0,-25-25,0 0,25 0,0 0,-25 25,0 0,0 0,0 0,0-25,0 0,25 0,0 0,25 0,0 0,-25 0,0 0,25 0,0 0,0 0,0 0,25 0,0 0,0 0,0 0,-25 25,0 0,0 25,0 0,25 25,0 0,-25 25,0 0,0 0,0 0,-25 0,0 0,0-25,0 0,25 25,0 0,-25-25,0 0,25 0,0 0,0-25,0 0,0-25,0 0,0-25,0 0,25-25,0 0,25-25,0 0,25-50,0 0,-50 25,0 0,25-25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97950 55850,'50'-50,"-25"100,0 0,-25 0,0 0,25 25,0 0,0-25,0 0,0 0,0 0,0 0,0 0,25 0,0 0,-25-25,0 0,0 25,0 0,25-50,0 0,0 25,0 0,-25-25,0 0,25-25,0 0,25 0,0 0,-25-25,0 0,-25 0,0 0,0 0,0 0,0-25,0 0,-25 25,0 0,-50-25,0 0,0 25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98600 55600,'-50'0,"50"25,0 0,0 0,0 0,-25 50,0 0,0 25,0 0,-25 50,0 0,25 0,0 0,-50 25,0 0,25 0,0 0,0-75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59300 40550,'0'-50,"0"25,0 0,0 0,0 0,0 50,0 0,0 0,0 0,0 25,0 0,0-25,0 0,0 25,0 0,0 0,0 0,0 0,0 0,0 0,0 0,0 25,0 0,0-25,0 0,0 25,0 0,25 0,0 0,-25-25,0 0,0 0,0 0,0 25,0 0,0-25,0 0,0 50,0 0,0-25,0 0,0 0,0 0,0 0,0 0,0 25,0 0,25-25,0 0,-25 0,0 0,0 0,0 0,25 25,0 0,-25-25,0 0,0 25,0 0,0-25,0 0,25 25,0 0,-25 0,0 0,0-25,0 0,25 50,0 0,-25-25,0 0,0 25,0 0,25-25,0 0,-25-25,0 0,0 0,0 0,25-50,0 0,0 25,0 0,0-25,0 0,0-25,0 0,25 0,0 0,-25 0,0 0,0-50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16850 31950,'0'-50,"25"50,0 0,0 0,0 0,25-25,0 0,-25 25,0 0,0 0,0 0,25 0,0 0,-25 0,0 0,0 0,0 0,25 0,0 0,25 0,0 0,0 0,0 0,0 0,0 0,0-25,0 0,25 25,0 0,-50-25,0 0,25 25,0 0,0-25,0 0,-25 25,0 0,25-25,0 0,0 25,0 0,0 0,0 0,-25 0,0 0,25-25,0 0,0 25,0 0,0 0,0 0,0 0,0 0,-25 0,0 0,25 0,0 0,-25 0,0 0,0 25,0 0,0-25,0 0,-25 0,0 0,25 0,0 0,-25 0,0 0,0 25,0 0,0-25,0 0,0 0,0 0,0 25,0 0,0-25,0 0,0 25,0 0,0-25,0 0,0 25,0 0,25-25,0 0,0 25,0 0,0-25,0 0,0 25,0 0,0-25,0 0,0 25,0 0,0-25,0 0,-25 0,0 0,25 0,0 0,0-25,0 0,-25 25,0 0,25-25,0 0,-50 0,0 0,25 25,0 0,0 0,0 0,0 0,0 0,-25-25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61550 39250,'50'0,"-50"25,0 0,0 0,0 0,0 25,0 0,0-25,0 0,25 25,0 0,-25 0,0 0,0 0,0 0,25 0,0 0,-25 0,0 0,25 25,0 0,-25 0,0 0,25 0,0 0,-25-25,0 0,0 25,0 0,0 25,0 0,0-25,0 0,0 0,0 0,0 25,0 0,0 0,0 0,0-25,0 0,0 25,0 0,0 0,0 0,0-25,0 0,0 25,0 0,0 0,0 0,0 0,0 0,0-25,0 0,25 0,0 0,-25 25,0 0,25 0,0 0,-25-25,0 0,0 50,0 0,0-25,0 0,0 0,0 0,0 0,0 0,0-25,0 0,25 25,0 0,-25 0,0 0,0-25,0 0,0 25,0 0,25-25,0 0,-25-25,0 0,0 25,0 0,0 0,0 0,25-25,0 0,-25 0,0 0,0 0,0 0,25-25,0 0,-25 0,0 0,0 0,0 0,25-25,0 0,-25 25,0 0,-25-25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64650 39700,'0'-50,"0"75,0 0,0 0,0 0,0 0,0 0,0 25,0 0,25 25,0 0,-25-25,0 0,25 25,0 0,0 0,0 0,-25 0,0 0,25 25,0 0,0 25,0 0,-25 0,0 0,25 0,0 0,-25 25,0 0,25 25,0 0,-25 0,0 0,0 25,0 0,25-25,0 0,-25-25,0 0,25-25,0 0,-25-25,0 0,25-25,0 0,0 0,0 0,0-50,0 0,0 25,0 0,-50-50,0 0,-50 25,0 0,25-25,0 0,-25 25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58250 44450,'50'0,"-25"-25,0 0,25 25,0 0,-25 0,0 0,25 0,0 0,-25 0,0 0,0 0,0 0,0 0,0 0,0 0,0 0,0 50,0 0,-25 0,0 0,0 25,0 0,-25 25,0 0,0 0,0 0,-25 0,0 0,25-25,0 0,0 0,0 0,0 0,0 0,0-25,0 0,0 0,0 0,25 0,0 0,0-25,0 0,25 0,0 0,0-25,0 0,0 0,0 0,25 0,0 0,0 0,0 0,-25-25,0 0,25 0,0 0,0 0,0 0,-25-25,0 0,25 25,0 0,0 25,0 0,-25-25,0 0,0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62200 45250,'50'-50,"-50"25,0 0,25 25,0 0,0 0,0 0,0 0,0 0,0 0,0 0,0 0,0 0,25 0,0 0,-25 25,0 0,25-25,0 0,-25 25,0 0,0 0,0 0,0-25,0 0,-25 25,0 0,25 25,0 0,-25-25,0 0,0 25,0 0,-25 0,0 0,-25 0,0 0,25 25,0 0,-25-25,0 0,25-25,0 0,25 0,0 0,0 0,0 0,50-25,0 0,-25 0,0 0,50 0,0 0,-25 0,0 0,0 0,0 0,0-25,0 0,0 25,0 0,-25-25,0 0,0 25,0 0,0 0,0 0,0 25,0 0,0 0,0 0,-25 25,0 0,0 0,0 0,0 25,0 0,0 0,0 0,-25 0,0 0,-25 0,0 0,25 0,0 0,0-25,0 0,25 0,0 0,0-25,0 0,25-25,0 0,50-75,0 0,-50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65750 44500,'0'50,"25"-50,0 0,-25 50,0 0,-25 25,0 0,0 25,0 0,0 0,0 0,0 0,0 0,0-25,0 0,0 25,0 0,25-50,0 0,0 0,0 0,25 0,0 0,-25-25,0 0,25 0,0 0,0-25,0 0,0 0,0 0,0 0,0 0,0 0,0 0,-25-25,0 0,25 0,0 0,-25 0,0 0,-25 0,0 0,-25 0,0 0,-25 25,0 0,0-25,0 0,25 25,0 0,25 0,0 0,0 0,0 0,50 0,0 0,75-50,0 0,25 0,0 0,0-25,0 0,50-25,0 0,0 25,0 0,-75 25,0 0,0-25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66850 44500,'-50'50,"100"-50,0 0,0-25,0 0,0 0,0 0,25 0,0 0,-25 0,0 0,0 25,0 0,0 0,0 0,0 0,0 0,0 0,0 0,-25 25,0 0,0 0,0 0,25 0,0 0,-25 25,0 0,25 0,0 0,-25 0,0 0,25 25,0 0,-25 0,0 0,-25 50,0 0,0 50,0 0,-25 25,0 0,-25 50,0 0,-50 0,0 0,50-125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59900 48450,'-50'0,"50"50,0 0,-25 0,0 0,25 0,0 0,0 50,0 0,-25 25,0 0,25 0,0 0,-25 0,0 0,25 0,0 0,0-25,0 0,0-50,0 0,25-25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62050 48000,'50'0,"-50"25,0 0,25 0,0 0,-25 0,0 0,0 50,0 0,0-25,0 0,25 25,0 0,-25 25,0 0,0 0,0 0,0 0,0 0,0-50,0 0,0 75,0 0,0-50,0 0,0-25,0 0,25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65850 47800,'-50'0,"25"50,0 0,0 25,0 0,25 25,0 0,0-25,0 0,-25 0,0 0,25 25,0 0,0-25,0 0,0 0,0 0,25-25,0 0,-25-25,0 0,25 0,0 0,0-25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67700 47950,'0'50,"25"-25,0 0,-25 25,0 0,0 25,0 0,0 0,0 0,0 0,0 0,0 0,0 0,0 0,0 0,0-25,0 0,0 0,0 0,0-25,0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38250 26450,'0'50,"25"-50,0 0,-25 25,0 0,25-25,0 0,0 0,0 0,0 0,0 0,25 0,0 0,-25 25,0 0,0-25,0 0,25 0,0 0,0 25,0 0,-25-25,0 0,25 0,0 0,-25 0,0 0,25 0,0 0,0 0,0 0,0 0,0 0,0 0,0 0,25-25,0 0,0 25,0 0,-25-25,0 0,25 0,0 0,0 25,0 0,0-25,0 0,0 0,0 0,0 25,0 0,0-25,0 0,0 25,0 0,0-25,0 0,0 25,0 0,-25-25,0 0,0 25,0 0,0 0,0 0,-25 0,0 0,25 25,0 0,-50 0,0 0,25-25,0 0,0 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22950 29650,'0'-50,"-25"25,0 0,25 0,0 0,-25 0,0 0,25 0,0 0,-25 25,0 0,0-25,0 0,25 0,0 0,-25 25,0 0,0-25,0 0,0 0,0 0,25 0,0 0,-25 0,0 0,0 25,0 0,-25-25,0 0,25 0,0 0,-25-25,0 0,0 25,0 0,0-25,0 0,-25 0,0 0,0 0,0 0,-25 0,0 0,0 0,0 0,25 25,0 0,-25 0,0 0,25 0,0 0,0 25,0 0,0-25,0 0,0 25,0 0,25 0,0 0,-25-25,0 0,-25 25,0 0,25 0,0 0,-25-25,0 0,-25 25,0 0,25 0,0 0,-25 25,0 0,50 0,0 0,-25 0,0 0,0 25,0 0,0-25,0 0,0 25,0 0,-25 0,0 0,25 0,0 0,25-25,0 0,-25 25,0 0,25-25,0 0,0 25,0 0,0-25,0 0,25 25,0 0,0-25,0 0,0 0,0 0,25 0,0 0,0 0,0 0,0 0,0 0,25 0,0 0,0 0,0 0,0 0,0 0,0 25,0 0,25 0,0 0,0 25,0 0,-25 0,0 0,25 0,0 0,0 25,0 0,0-25,0 0,0 0,0 0,0 0,0 0,25-25,0 0,-25 0,0 0,0 0,0 0,0-25,0 0,-25 0,0 0,25 0,0 0,0 0,0 0,-25 0,0 0,25 0,0 0,0 0,0 0,0 0,0 0,0-25,0 0,25 25,0 0,-25 0,0 0,25-25,0 0,0 0,0 0,0 25,0 0,0-25,0 0,0 0,0 0,0 0,0 0,0 0,0 0,0 0,0 0,-25 0,0 0,25 25,0 0,0-25,0 0,0 25,0 0,0-25,0 0,25 25,0 0,-25-25,0 0,25 0,0 0,-25 25,0 0,0-25,0 0,25 0,0 0,-25 25,0 0,25-25,0 0,-25 25,0 0,50-25,0 0,-25 25,0 0,0-25,0 0,0 25,0 0,25-25,0 0,-50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69850 48350,'-50'0,"50"25,0 0,0 0,0 0,0 0,0 0,0 0,0 0,0 25,0 0,25-25,0 0,25 0,0 0,-25 0,0 0,50-25,0 0,-25 0,0 0,25 0,0 0,25-50,0 0,-25 0,0 0,-25 0,0 0,0 0,0 0,-25 0,0 0,-25 0,0 0,-25 0,0 0,-25 0,0 0,-50 25,0 0,0 0,0 0,0 25,0 0,0 0,0 0,50 25,0 0,-25 25,0 0,50-25,0 0,25 0,0 0,-25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73200 48050,'100'50,"-75"-25,0 0,25 0,0 0,0 25,0 0,-25 0,0 0,0 25,0 0,0 0,0 0,0-50,0 0,0 0,0 0,0-25,0 0,0 0,0 0,0 0,0 0,25-25,0 0,0-25,0 0,-25-50,0 0,0 0,0 0,-25 0,0 0,0 0,0 0,-25 25,0 0,-50 0,0 0,25 50,0 0,-25 0,0 0,0 0,0 0,25 25,0 0,0 25,0 0,0 25,0 0,25 0,0 0,25 25,0 0,0-25,0 0,0-25,0 0,25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76600 47550,'50'0,"-25"25,0 0,25 0,0 0,-25 0,0 0,0 25,0 0,0 25,0 0,0 50,0 0,-25-50,0 0,25 0,0 0,25-25,0 0,0-25,0 0,25-25,0 0,25-50,0 0,0 0,0 0,25-50,0 0,-25 0,0 0,-25-25,0 0,-25 0,0 0,-25 50,0 0,-25-25,0 0,0 25,0 0,-25 25,0 0,-25 25,0 0,0 25,0 0,-25 0,0 0,-25 50,0 0,25 0,0 0,0 25,0 0,50-50,0 0,-25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80300 47550,'0'50,"25"-25,0 0,0 0,0 0,0 25,0 0,0 25,0 0,0 25,0 0,0-25,0 0,0-25,0 0,0-50,0 0,25 25,0 0,-25-25,0 0,25-25,0 0,25-25,0 0,-25-25,0 0,25 0,0 0,-25-25,0 0,-25 0,0 0,0 25,0 0,-25-25,0 0,25 25,0 0,-25 25,0 0,0 0,0 0,0 25,0 0,-25 0,0 0,-25 25,0 0,-25 0,0 0,0 50,0 0,25-25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82550 47100,'0'50,"0"0,0 0,25-25,0 0,-25 25,0 0,0 0,0 0,25 0,0 0,-25 0,0 0,25-25,0 0,0 0,0 0,0-25,0 0,0 0,0 0,0 0,0 0,25 0,0 0,-25-25,0 0,50 0,0 0,-25-25,0 0,0 25,0 0,-25 0,0 0,0 0,0 0,-25 0,0 0,0-25,0 0,-50 25,0 0,-25-25,0 0,-25 0,0 0,-25 25,0 0,50 25,0 0,-25-25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57300 49450,'0'-50,"-25"50,0 0,25 25,0 0,0 25,0 0,0 25,0 0,0-25,0 0,0 0,0 0,25-25,0 0,0 0,0 0,0-25,0 0,25 0,0 0,0-25,0 0,0-25,0 0,0-25,0 0,0 0,0 0,-25-25,0 0,-25 25,0 0,-25-25,0 0,-25 50,0 0,0 0,0 0,-50 50,0 0,25-25,0 0,0 50,0 0,0 0,0 0,25 25,0 0,0 0,0 0,25-25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55050 50250,'-50'0,"75"0,0 0,0 25,0 0,25 0,0 0,-25-25,0 0,25 25,0 0,0 0,0 0,0 0,0 0,0-25,0 0,-25 0,0 0,25 0,0 0,-25 0,0 0,0-25,0 0,0-25,0 0,-25 0,0 0,0 0,0 0,-25 0,0 0,-25-25,0 0,0 25,0 0,-25 0,0 0,0 25,0 0,0 0,0 0,25 25,0 0,0-25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54250 50100,'-50'50,"25"-25,0 0,0 0,0 0,0 0,0 0,0 25,0 0,25 0,0 0,0 0,0 0,0-25,0 0,25 25,0 0,0-25,0 0,0 25,0 0,0-50,0 0,0 25,0 0,0-25,0 0,0 0,0 0,0 0,0 0,0-25,0 0,0-25,0 0,-25 0,0 0,0-25,0 0,0 25,0 0,0 0,0 0,-25 0,0 0,-25 25,0 0,0 0,0 0,0 25,0 0,-25-25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70750 19600,'800'-1500,"-625"1275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43550 12850,'-50'0,"50"-25,0 0,-25 0,0 0,25 0,0 0,50 25,0 0,0 50,0 0,-25 0,0 0,-25 25,0 0,25 50,0 0,0 0,0 0,-25-25,0 0,0 0,0 0,0 0,0 0,0-75,0 0,0 0,0 0,0 0,0 0,0-75,0 0,25-75,0 0,0-25,0 0,0 25,0 0,0 0,0 0,0 25,0 0,0 25,0 0,0 25,0 0,0 25,0 0,0 25,0 0,0-25,0 0,0 50,0 0,-25 0,0 0,25 0,0 0,-25 25,0 0,25 0,0 0,0 0,0 0,-25 25,0 0,25 0,0 0,-25 0,0 0,0 0,0 0,25-25,0 0,-25-25,0 0,0 0,0 0,25-50,0 0,-25-25,0 0,25-25,0 0,0 0,0 0,-25 25,0 0,25-25,0 0,0 0,0 0,25 0,0 0,-25-25,0 0,25 25,0 0,-25 25,0 0,0 25,0 0,0 0,0 0,0 25,0 0,-25 25,0 0,25 0,0 0,-25 25,0 0,0 0,0 0,25 0,0 0,-25 25,0 0,25-25,0 0,-25 25,0 0,25 0,0 0,0 0,0 0,25 0,0 0,-25-25,0 0,0 0,0 0,0 25,0 0,0-50,0 0,0 25,0 0,0-25,0 0,0-25,0 0,0 0,0 0,0 0,0 0,0 0,0 0,0-50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22250 29250,'0'-50,"25"50,0 0,0 0,0 0,0 0,0 0,-25 25,0 0,50 0,0 0,-25-25,0 0,0 25,0 0,25-25,0 0,-25 0,0 0,25 25,0 0,0-25,0 0,0 0,0 0,0 25,0 0,0 0,0 0,-25 0,0 0,25 0,0 0,-25 0,0 0,-25 50,0 0,25 0,0 0,-25 0,0 0,0 25,0 0,-50 0,0 0,25 0,0 0,-25 0,0 0,0 0,0 0,0-25,0 0,-25 0,0 0,0-25,0 0,-25 25,0 0,0-25,0 0,-25 0,0 0,0 25,0 0,25-25,0 0,25-25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45350 19100,'0'-50,"0"25,0 0,-25 0,0 0,25 0,0 0,0-25,0 0,0-50,0 0,0-25,0 0,25-50,0 0,0 0,0 0,0 0,0 0,25 25,0 0,0 25,0 0,-25 50,0 0,0 25,0 0,-25 25,0 0,25 25,0 0,-25-25,0 0,25 50,0 0,0 0,0 0,0 0,0 0,0 25,0 0,25 25,0 0,0 0,0 0,-25 25,0 0,25 25,0 0,-25 0,0 0,25 0,0 0,0 0,0 0,0-25,0 0,0-25,0 0,-25 0,0 0,0-50,0 0,0 0,0 0,0 0,0 0,-25-50,0 0,0 0,0 0,-25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45700 18350,'-50'0,"25"0,0 0,50-25,0 0,25 25,0 0,-25-25,0 0,25 25,0 0,25 0,0 0,-25 0,0 0,-25 25,0 0,25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46300 21000,'-50'0,"25"0,0 0,50 0,0 0,0 0,0 0,0 0,0 0,0 25,0 0,0 0,0 0,25 25,0 0,-25 0,0 0,25 0,0 0,0 0,0 0,0 0,0 0,0-25,0 0,-25-25,0 0,25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47950 20550,'-50'0,"25"25,0 0,0 0,0 0,-25 25,0 0,25 0,0 0,-25 0,0 0,25 25,0 0,-25 0,0 0,25-25,0 0,-25 0,0 0,25-25,0 0,-25 25,0 0,25-25,0 0,0-25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47150 21550,'50'0,"-50"50,0 0,0-25,0 0,25 50,0 0,-25-25,0 0,25 50,0 0,0-25,0 0,25 75,0 0,0 0,0 0,0 25,0 0,-25 25,0 0,25 25,0 0,0-25,0 0,-25-100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49100 17000,'50'0,"-25"-25,0 0,25 0,0 0,-25 25,0 0,0-50,0 0,0 25,0 0,0 0,0 0,0-25,0 0,-25 25,0 0,25-25,0 0,-25 0,0 0,25 25,0 0,-25-25,0 0,0 0,0 0,0 0,0 0,0 25,0 0,-25 25,0 0,0-25,0 0,0 25,0 0,0 0,0 0,25 25,0 0,-25-25,0 0,25 25,0 0,0 0,0 0,0 0,0 0,0 25,0 0,0 0,0 0,0 0,0 0,25 25,0 0,-25 0,0 0,25 0,0 0,0 25,0 0,25 0,0 0,-25 0,0 0,0-25,0 0,25-25,0 0,-25-25,0 0,0 0,0 0,0-25,0 0,0-25,0 0,0-75,0 0,0-25,0 0,-25 0,0 0,25 25,0 0,0 25,0 0,-25 25,0 0,25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50150 16550,'0'-50,"0"25,0 0,25-25,0 0,0 25,0 0,0 0,0 0,0 0,0 0,25-25,0 0,-25 25,0 0,25-25,0 0,0 25,0 0,0-25,0 0,0 25,0 0,0 0,0 0,0 0,0 0,-25 0,0 0,25 25,0 0,0 0,0 0,-25 0,0 0,0 25,0 0,0 25,0 0,-25 0,0 0,25 25,0 0,-25 25,0 0,0-25,0 0,0 25,0 0,-25-25,0 0,25-25,0 0,-25-25,0 0,0-25,0 0,0 0,0 0,-25-50,0 0,50 0,0 0,-50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50550 15000,'0'-50,"0"100,0 0,0 25,0 0,25 0,0 0,0 0,0 0,25 25,0 0,-25 0,0 0,0 0,0 0,0 0,0 0,0-25,0 0,-25-25,0 0,0 0,0 0,0-25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50250 15600,'-50'0,"25"0,0 0,0 25,0 0,25 0,0 0,0 25,0 0,25 0,0 0,0 0,0 0,25 25,0 0,0 0,0 0,-25 0,0 0,25 25,0 0,-25-25,0 0,0 25,0 0,0 0,0 0,0-50,0 0,0 0,0 0,25 0,0 0,-25-50,0 0,25 0,0 0,0 0,0 0,0-25,0 0,0-25,0 0,25 0,0 0,0 25,0 0,0 0,0 0,0 0,0 0,-50 25,0 0,25-25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52000 16500,'50'-50,"-25"0,0 0,25 0,0 0,0-25,0 0,-25 0,0 0,25 0,0 0,-25 0,0 0,-25 25,0 0,25 0,0 0,-25 0,0 0,0 25,0 0,-25 0,0 0,0 25,0 0,0 0,0 0,25 25,0 0,-25 0,0 0,25 0,0 0,0 0,0 0,0 25,0 0,25 0,0 0,0 25,0 0,0 0,0 0,0 25,0 0,0-25,0 0,-25 0,0 0,25 0,0 0,0 0,0 0,0-50,0 0,0 0,0 0,0-25,0 0,0-50,0 0,0-50,0 0,0 0,0 0,0-25,0 0,0-50,0 0,-25 50,0 0,25 25,0 0,-25 0,0 0,0 50,0 0,0 0,0 0,0 25,0 0,0 0,0 0,0 50,0 0,25 50,0 0,0-25,0 0,0 25,0 0,0 0,0 0,0 0,0 0,-25-25,0 0,25 0,0 0,0-25,0 0,0 0,0 0,-25 0,0 0,25-25,0 0,0-75,0 0,-25 25,0 0,0-50,0 0,25-25,0 0,-25 0,0 0,0 0,0 0,0 25,0 0,25 25,0 0,-25 25,0 0,0 25,0 0,25 50,0 0,-25 0,0 0,25 25,0 0,0 25,0 0,0 0,0 0,0 25,0 0,0-25,0 0,25 25,0 0,-25 0,0 0,0-25,0 0,25-25,0 0,-50 0,0 0,25-25,0 0,-25-100,0 0,0 0,0 0,0 0,0 0,0 0,0 0,0 25,0 0,0 25,0 0,0 0,0 0,0 0,0 0,0 0,0 0,25 25,0 0,0 0,0 0,0 0,0 0,-25 25,0 0,0 0,0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5300 22100,'0'-50,"0"25,0 0,0 0,0 0,0 0,0 0,-25 25,0 0,25-25,0 0,-25 50,0 0,25 25,0 0,0 0,0 0,-25 0,0 0,25 25,0 0,0-25,0 0,0 25,0 0,0 0,0 0,25-25,0 0,0 0,0 0,25-25,0 0,-25 0,0 0,25 0,0 0,0-25,0 0,0 0,0 0,-25 0,0 0,0 0,0 0,0-25,0 0,25-25,0 0,-25-25,0 0,25 0,0 0,-25 0,0 0,-25 0,0 0,25-25,0 0,-25 25,0 0,-25 25,0 0,0-25,0 0,-25 25,0 0,25 0,0 0,-25 25,0 0,-25 25,0 0,25 0,0 0,0 0,0 0,0 25,0 0,0 0,0 0,25 50,0 0,-25 0,0 0,0 0,0 0,25 25,0 0,0-25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53300 16450,'50'0,"-25"-25,0 0,25 25,0 0,0-25,0 0,0 0,0 0,25 0,0 0,25-25,0 0,0 0,0 0,-25 0,0 0,-25 25,0 0,0 0,0 0,-25 0,0 0,0 25,0 0,0 0,0 0,0 0,0 0,0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55300 13500,'50'0,"-50"-25,0 0,25 25,0 0,0 0,0 0,-25 25,0 0,0 50,0 0,0-25,0 0,-25 25,0 0,0 0,0 0,0-25,0 0,0 0,0 0,0 0,0 0,25 0,0 0,0-25,0 0,0 0,0 0,25-25,0 0,0-25,0 0,0 0,0 0,25 0,0 0,-25 0,0 0,25 0,0 0,-25 25,0 0,0-25,0 0,0 25,0 0,0 25,0 0,-25 0,0 0,0 25,0 0,-25 25,0 0,0-25,0 0,0 0,0 0,25 0,0 0,-25-25,0 0,25 0,0 0,0 0,0 0,25-25,0 0,0 0,0 0,0 0,0 0,0 0,0 0,0-25,0 0,0 0,0 0,0-25,0 0,0 25,0 0,-25 0,0 0,25 25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55850 15850,'50'0,"-50"25,0 0,0-50,0 0,25-25,0 0,25-25,0 0,0-25,0 0,0 0,0 0,0 25,0 0,0-25,0 0,0 0,0 0,0 0,0 0,-50 50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56550 13550,'-50'0,"75"0,0 0,0 0,0 0,0-25,0 0,0 0,0 0,25 0,0 0,-25 25,0 0,0 0,0 0,0 50,0 0,-25-25,0 0,0 25,0 0,-25 0,0 0,0 25,0 0,-25 0,0 0,25 0,0 0,0-25,0 0,25 0,0 0,0 0,0 0,0-25,0 0,25 0,0 0,25 0,0 0,-25-25,0 0,0 0,0 0,25-25,0 0,-25-25,0 0,0-25,0 0,0 0,0 0,0 0,0 0,-25-25,0 0,0 0,0 0,0 0,0 0,-25-25,0 0,0 25,0 0,-25 25,0 0,0 0,0 0,0 25,0 0,-25 25,0 0,25 0,0 0,0 25,0 0,25 0,0 0,0 0,0 0,25 25,0 0,0 25,0 0,0-25,0 0,25 25,0 0,25 25,0 0,0 25,0 0,0 0,0 0,0 0,0 0,0 25,0 0,25 0,0 0,-25-25,0 0,0 25,0 0,25-25,0 0,0 0,0 0,-25-25,0 0,50 0,0 0,-50-25,0 0,25-25,0 0,-25-25,0 0,0 0,0 0,0-75,0 0,-25 50,0 0,0-25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58250 14050,'-50'100,"25"-50,0 0,0 25,0 0,0 0,0 0,0 25,0 0,-25-25,0 0,0 0,0 0,-25 0,0 0,50-25,0 0,-25-25,0 0,0 0,0 0,25-25,0 0,-25-50,0 0,0-50,0 0,25 50,0 0,-25-25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57000 12150,'50'-100,"-25"100,0 0,0-25,0 0,0 0,0 0,0 25,0 0,0 0,0 0,0 0,0 0,0 25,0 0,0 25,0 0,0-25,0 0,0 25,0 0,25-50,0 0,-25 25,0 0,0-25,0 0,0 0,0 0,0-25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48450 10100,'0'-50,"-25"50,0 0,50 0,0 0,0 0,0 0,0 0,0 0,0 50,0 0,0-25,0 0,-25 25,0 0,0 0,0 0,0 0,0 0,-25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48200 10950,'-50'0,"25"25,0 0,25 0,0 0,0 25,0 0,0-25,0 0,0 25,0 0,25 25,0 0,0 0,0 0,0 0,0 0,0-25,0 0,-25 0,0 0,25 0,0 0,0-50,0 0,-25-25,0 0,25-25,0 0,-25-25,0 0,25 0,0 0,-25 0,0 0,0 25,0 0,25-25,0 0,-25 25,0 0,25 0,0 0,0 25,0 0,0 0,0 0,0 0,0 0,25 0,0 0,0 0,0 0,0 0,0 0,25 0,0 0,0 0,0 0,-25 0,0 0,25 0,0 0,-25 0,0 0,0 0,0 0,0 25,0 0,-25 25,0 0,-25 25,0 0,0 25,0 0,-25 0,0 0,-25 25,0 0,0 0,0 0,-25 25,0 0,-25-25,0 0,25 0,0 0,25-25,0 0,0-25,0 0,0-50,0 0,25 0,0 0,0 0,0 0,25-25,0 0,0 0,0 0,0 0,0 0,0-25,0 0,50 25,0 0,-25-25,0 0,25 25,0 0,25-25,0 0,-25 25,0 0,0 0,0 0,0 0,0 0,-25 0,0 0,0 25,0 0,0-25,0 0,0 25,0 0,-25 25,0 0,0 0,0 0,0 25,0 0,-25 0,0 0,25-25,0 0,0 0,0 0,0 25,0 0,25-25,0 0,0 0,0 0,0 0,0 0,0 0,0 0,0 0,0 0,0 0,0 0,0-25,0 0,25 25,0 0,-25 0,0 0,0 0,0 0,0-25,0 0,0 25,0 0,0 0,0 0,25-25,0 0,-25 25,0 0,-25 0,0 0,25 0,0 0,-25 0,0 0,25 0,0 0,-25 0,0 0,-25 0,0 0,-25 25,0 0,0 25,0 0,0-25,0 0,-50 0,0 0,25-25,0 0,0 0,0 0,25-25,0 0,0-25,0 0,25-25,0 0,0 0,0 0,0 0,0 0,25 0,0 0,0 0,0 0,0 25,0 0,50-25,0 0,0 25,0 0,0-25,0 0,50 25,0 0,-25-25,0 0,25 25,0 0,-25 0,0 0,-25 0,0 0,0 0,0 0,-25 0,0 0,0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51550 9800,'50'50,"-50"0,0 0,0 0,0 0,0 0,0 0,0 0,0 0,0 25,0 0,0-25,0 0,0-25,0 0,-25 25,0 0,25 0,0 0,-25 0,0 0,0 0,0 0,25-25,0 0,0 0,0 0,25-50,0 0,0-25,0 0,25 25,0 0,-25 0,0 0,0 0,0 0,0 0,0 0,0 0,0 0,0 25,0 0,0 0,0 0,-25 25,0 0,0 0,0 0,0 25,0 0,0 0,0 0,0 0,0 0,0 0,0 0,0 0,0 0,0 0,0 0,0 0,0 0,0-25,0 0,0 25,0 0,25-50,0 0,0-50,0 0,0 0,0 0,0 0,0 0,0 0,0 0,0 25,0 0,0 0,0 0,-25 50,0 0,25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52200 12250,'0'-50,"25"25,0 0,0-50,0 0,25 0,0 0,-25 0,0 0,25-25,0 0,0-25,0 0,-25 0,0 0,0 0,0 0,0 0,0 0,-25 75,0 0,25-25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5150 29450,'50'0,"-50"50,0 0,25 0,0 0,-25 0,0 0,25 50,0 0,0 0,0 0,0-25,0 0,0 0,0 0,0-25,0 0,0-25,0 0,25-25,0 0,-25 0,0 0,0-25,0 0,25-25,0 0,0-25,0 0,0 0,0 0,-25-25,0 0,0 25,0 0,-25 0,0 0,0 0,0 0,0 0,0 0,-25 0,0 0,0 25,0 0,0 0,0 0,-25 0,0 0,25 25,0 0,-25 0,0 0,25 25,0 0,-25 0,0 0,0 50,0 0,25 0,0 0,-25 25,0 0,50 0,0 0,0-25,0 0,0 25,0 0,0-25,0 0,0 25,0 0,25-50,0 0,0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52550 9650,'-50'-50,"50"25,0 0,25 0,0 0,0-25,0 0,0 25,0 0,25-25,0 0,-25 0,0 0,0 25,0 0,0 0,0 0,0 25,0 0,0 0,0 0,-25 25,0 0,0 25,0 0,0 25,0 0,0 25,0 0,0 0,0 0,-25-25,0 0,0 0,0 0,25 0,0 0,0-25,0 0,0 0,0 0,0 0,0 0,25-25,0 0,0 0,0 0,25-25,0 0,0 0,0 0,0-25,0 0,0-50,0 0,25 0,0 0,-25 0,0 0,0-25,0 0,0 0,0 0,-25-25,0 0,-25 0,0 0,0 0,0 0,-50 0,0 0,-25 25,0 0,0 0,0 0,-25 25,0 0,25 25,0 0,0 25,0 0,25 25,0 0,0 0,0 0,25 0,0 0,0 0,0 0,25 50,0 0,0-25,0 0,0 25,0 0,25 25,0 0,25 0,0 0,0 0,0 0,0 25,0 0,25 25,0 0,0 0,0 0,0 0,0 0,25-25,0 0,0 50,0 0,0-50,0 0,25-25,0 0,-25 25,0 0,0-25,0 0,-25-25,0 0,0-25,0 0,-25-25,0 0,0 0,0 0,0-25,0 0,-25 0,0 0,-25-50,0 0,0 50,0 0,25-25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54950 9550,'-50'0,"50"25,0 0,-25-25,0 0,0 50,0 0,25 25,0 0,-25 0,0 0,0 25,0 0,0 25,0 0,0-25,0 0,-25 25,0 0,0 0,0 0,-25-50,0 0,25 0,0 0,-25-25,0 0,0-25,0 0,0-50,0 0,25 0,0 0,0-75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53150 6900,'0'50,"0"-25,0 0,25 0,0 0,0-25,0 0,25 50,0 0,0-25,0 0,0 0,0 0,0 0,0 0,0 0,0 0,-25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51850 19450,'0'-50,"0"25,0 0,0 0,0 0,0 0,0 0,25 50,0 0,-25 0,0 0,0 50,0 0,0 0,0 0,0 25,0 0,0 0,0 0,-25 0,0 0,0 25,0 0,-25-25,0 0,0 25,0 0,0-25,0 0,25 0,0 0,-25-50,0 0,50-25,0 0,0 0,0 0,0-50,0 0,25-50,0 0,25-25,0 0,0 25,0 0,0 0,0 0,25 0,0 0,-25 0,0 0,25 25,0 0,-25 0,0 0,-25 25,0 0,0 0,0 0,0 25,0 0,0 25,0 0,-25 25,0 0,25 25,0 0,0 25,0 0,0 0,0 0,0 0,0 0,0 25,0 0,0-25,0 0,0 0,0 0,0-25,0 0,-25-25,0 0,0-25,0 0,25-50,0 0,-25-50,0 0,0-50,0 0,25 0,0 0,-25 0,0 0,0 50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52750 19000,'0'-50,"0"25,0 0,0 0,0 0,0 0,0 0,25 25,0 0,0 0,0 0,0 0,0 0,0 0,0 0,0 0,0 0,0 25,0 0,0 0,0 0,-25 25,0 0,0 0,0 0,0 0,0 0,0 0,0 0,-25 25,0 0,25-25,0 0,-25 25,0 0,0-25,0 0,0 25,0 0,25-50,0 0,0 0,0 0,0 0,0 0,25-25,0 0,25-25,0 0,-25 0,0 0,0 0,0 0,25 0,0 0,-25 0,0 0,0 0,0 0,0 25,0 0,-25 50,0 0,-25 0,0 0,0 25,0 0,0 0,0 0,0 0,0 0,25-25,0 0,0 0,0 0,0 25,0 0,25-50,0 0,0 25,0 0,25-25,0 0,-25-25,0 0,25 0,0 0,0 0,0 0,-25 0,0 0,25-50,0 0,-25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54100 20400,'0'50,"0"-25,0 0,0 0,0 0,-25 0,0 0,25 0,0 0,0 0,0 0,0 25,0 0,0 0,0 0,0 0,0 0,0 0,0 0,-25 0,0 0,25 0,0 0,-25 0,0 0,-25-25,0 0,50 0,0 0,-50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53200 21750,'-50'50,"75"-50,0 0,25-25,0 0,-25 0,0 0,50 0,0 0,0-25,0 0,25 25,0 0,0-25,0 0,0 25,0 0,0 0,0 0,-25 0,0 0,0 25,0 0,-25-25,0 0,25 25,0 0,-25 0,0 0,-25-25,0 0,25 0,0 0,-50 0,0 0,25-25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54750 18350,'50'0,"-25"50,0 0,0-25,0 0,-25 25,0 0,0 0,0 0,0 0,0 0,0 0,0 0,0-25,0 0,0 50,0 0,-25-25,0 0,25 25,0 0,-25 0,0 0,25-50,0 0,0 25,0 0,0-100,0 0,50 0,0 0,-25 0,0 0,0 0,0 0,0 25,0 0,0 25,0 0,0-25,0 0,0 25,0 0,-25 25,0 0,25 25,0 0,-25 0,0 0,0 0,0 0,0 25,0 0,0-25,0 0,0 0,0 0,0 0,0 0,0-25,0 0,0 25,0 0,0-25,0 0,25-25,0 0,0 0,0 0,-25-25,0 0,25 25,0 0,0-25,0 0,-25 0,0 0,25 0,0 0,0 25,0 0,-25-25,0 0,25 25,0 0,-25 25,0 0,0 0,0 0,0 25,0 0,0 25,0 0,0-25,0 0,0 0,0 0,0 25,0 0,-25 0,0 0,25 0,0 0,0-25,0 0,0 25,0 0,0-50,0 0,0 0,0 0,25-25,0 0,0 0,0 0,0-25,0 0,0-25,0 0,0 0,0 0,0-50,0 0,0 25,0 0,0-25,0 0,25-50,0 0,-25 25,0 0,0-25,0 0,0 0,0 0,0 25,0 0,-25 0,0 0,0 100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55700 18450,'-50'0,"75"-25,0 0,25 0,0 0,0-25,0 0,0 25,0 0,0-25,0 0,0 0,0 0,0 50,0 0,-25-25,0 0,0 0,0 0,0 25,0 0,-25 25,0 0,0 25,0 0,0 50,0 0,-25 0,0 0,-25 0,0 0,25 25,0 0,0-25,0 0,25 0,0 0,-25-25,0 0,25 0,0 0,0-25,0 0,50-50,0 0,-25 0,0 0,25-50,0 0,25-50,0 0,-25 0,0 0,0 0,0 0,-25 0,0 0,0 25,0 0,0-25,0 0,-25 0,0 0,0 0,0 0,-50-25,0 0,0 25,0 0,-25 0,0 0,-25 25,0 0,0 25,0 0,-25 0,0 0,50 25,0 0,0 25,0 0,25 0,0 0,25 25,0 0,25 0,0 0,0 25,0 0,0 0,0 0,50 50,0 0,25 0,0 0,0 25,0 0,25-25,0 0,0 50,0 0,0-25,0 0,-25 0,0 0,25 25,0 0,0-25,0 0,0 25,0 0,0-25,0 0,25-25,0 0,-25-50,0 0,0 0,0 0,-25-50,0 0,0 0,0 0,-25-50,0 0,-25-25,0 0,0 25,0 0,-25-25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57950 18650,'-50'0,"25"25,0 0,-25 0,0 0,25 25,0 0,0 25,0 0,25-25,0 0,-50 125,0 0,50-100,0 0,-25 50,0 0,0 0,0 0,0 0,0 0,0-75,0 0,0 50,0 0,-25-50,0 0,0-25,0 0,0-25,0 0,-25-25,0 0,25-50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16250 33300,'50'0,"-25"25,0 0,-25 0,0 0,0 0,0 0,0 0,0 0,25 0,0 0,-25 0,0 0,0 0,0 0,0 0,0 0,0 0,0 0,25 0,0 0,-25 0,0 0,25 0,0 0,-25 0,0 0,0 0,0 0,0 0,0 0,25 0,0 0,-25 0,0 0,0 0,0 0,0 0,0 0,0 25,0 0,0-25,0 0,0 0,0 0,0 0,0 0,0 0,0 0,-25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0:10:30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56300 16950,'0'-50,"25"50,0 0,0-25,0 0,0 0,0 0,0 25,0 0,0 0,0 0,0 0,0 0,0 0,0 0,0 50,0 0,-25 0,0 0,25 0,0 0,-25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16200 33200,'0'50,"0"-25,0 0,25-25,0 0,-25 25,0 0,0 0,0 0,25-25,0 0,-25 25,0 0,0 0,0 0,25 0,0 0,-25 0,0 0,0 0,0 0,0 0,0 0,0 0,0 0,25 0,0 0,-25 0,0 0,0 0,0 0,25 0,0 0,-25 0,0 0,0 0,0 0,25 0,0 0,-25 0,0 0,0 0,0 0,0 0,0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16250 25450,'0'50,"0"-25,0 0,25 0,0 0,-25 0,0 0,0 25,0 0,0-25,0 0,25 25,0 0,-25 0,0 0,0-25,0 0,0 25,0 0,0-25,0 0,0 25,0 0,0-25,0 0,25 25,0 0,-25 0,0 0,0-25,0 0,0 25,0 0,0 0,0 0,0-25,0 0,0 25,0 0,0-25,0 0,0 0,0 0,0 0,0 0,0 0,0 0,0 0,0 0,0-50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16050 26000,'0'-50,"0"25,0 0,0 0,0 0,0 0,0 0,25 0,0 0,-25 0,0 0,25 25,0 0,-25 25,0 0,0 0,0 0,25 0,0 0,-25 0,0 0,0 0,0 0,25 0,0 0,-25 0,0 0,0 25,0 0,0-25,0 0,0 0,0 0,0 25,0 0,25-25,0 0,-25 25,0 0,25-25,0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8000 11000,'0'-50,"0"25,0 0,0 0,0 0,0 0,0 0,0 75,0 0,0-25,0 0,0 25,0 0,0 25,0 0,0-25,0 0,0 25,0 0,25-25,0 0,-25 0,0 0,25 25,0 0,0-25,0 0,0 0,0 0,0 0,0 0,0-25,0 0,0 0,0 0,25 0,0 0,-25 0,0 0,0-25,0 0,0 25,0 0,0-25,0 0,-25 25,0 0,0 0,0 0,-25 0,0 0,0 0,0 0,-25 25,0 0,-25 0,0 0,0-25,0 0,25 25,0 0,0 0,0 0,-25-25,0 0,25 0,0 0,25-25,0 0,0-25,0 0,25-25,0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7900 11400,'0'-100,"25"75,0 0,0 0,0 0,0 25,0 0,0 0,0 0,0 0,0 0,0 0,0 0,0 0,0 0,0 0,0 0,0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48350 26400,'0'-50,"25"50,0 0,0 0,0 0,0 25,0 0,0-25,0 0,0 25,0 0,0-25,0 0,0 0,0 0,25 0,0 0,-25 0,0 0,25 0,0 0,-25 0,0 0,25 0,0 0,0 0,0 0,0 25,0 0,-25-25,0 0,0 25,0 0,0 0,0 0,0 0,0 0,25-25,0 0,-25 25,0 0,50-25,0 0,-25 0,0 0,50 0,0 0,-25-25,0 0,0 25,0 0,0-25,0 0,0 0,0 0,0 0,0 0,-25 25,0 0,0 0,0 0,25-25,0 0,-25 25,0 0,0 0,0 0,0 0,0 0,25 0,0 0,-25 0,0 0,25 0,0 0,-25 0,0 0,0 0,0 0,25 0,0 0,-50 0,0 0,25 0,0 0,0 0,0 0,0 0,0 0,-25 0,0 0,25 0,0 0,0 0,0 0,0 0,0 0,-25 0,0 0,25 0,0 0,-25 0,0 0,0 0,0 0,0 25,0 0,-50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9350 10950,'50'0,"-25"25,0 0,-25 0,0 0,25 25,0 0,0 0,0 0,-25 0,0 0,25 25,0 0,-25-50,0 0,25 0,0 0,-25 50,0 0,25-25,0 0,0 0,0 0,0 0,0 0,-25-25,0 0,25-25,0 0,0 0,0 0,0-25,0 0,0-25,0 0,0 0,0 0,0 25,0 0,0-75,0 0,25-25,0 0,0 25,0 0,-25 0,0 0,0 75,0 0,0-25,0 0,0-25,0 0,0 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15650 33100,'0'-50,"25"50,0 0,0 0,0 0,0 0,0 0,0 25,0 0,0 0,0 0,25 0,0 0,-25 25,0 0,0-25,0 0,0 0,0 0,25 0,0 0,-50 0,0 0,25 0,0 0,0 0,0 0,-25 0,0 0,0 25,0 0,0-25,0 0,0 0,0 0,0 25,0 0,0 0,0 0,-25-25,0 0,0 25,0 0,25-25,0 0,-25 0,0 0,25 0,0 0,25 0,0 0,0-25,0 0,0 25,0 0,0-25,0 0,-25 25,0 0,25 0,0 0,0 25,0 0,-25 0,0 0,0-25,0 0,0 25,0 0,-25 25,0 0,-25 0,0 0,25 0,0 0,-25-25,0 0,25 25,0 0,-25-25,0 0,50-25,0 0,-25-25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20400 30750,'50'0,"-25"0,0 0,-25 25,0 0,25-25,0 0,0 25,0 0,0-25,0 0,-25 25,0 0,25-25,0 0,-25 25,0 0,0 0,0 0,0 0,0 0,-25 0,0 0,25 25,0 0,-25-25,0 0,0 0,0 0,0 0,0 0,25 25,0 0,-25-25,0 0,25 0,0 0,0 0,0 0,25-25,0 0,0 0,0 0,0 0,0 0,0 0,0 0,0 0,0 0,0 0,0 0,0 0,0 0,0 0,0 0,0 25,0 0,-25 0,0 0,0 0,0 0,0 0,0 0,0 0,0 0,-25 0,0 0,0 25,0 0,25-25,0 0,-25 0,0 0,25 25,0 0,-25-25,0 0,25 0,0 0,0-50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21150 31800,'-50'50,"50"-25,0 0,0 0,0 0,25-25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21400 30700,'50'0,"-25"25,0 0,25-25,0 0,0 0,0 0,-25 25,0 0,25 0,0 0,-25-25,0 0,0 25,0 0,0 0,0 0,0 0,0 0,0 25,0 0,-25 0,0 0,0 0,0 0,0 0,0 0,0 25,0 0,0 0,0 0,-50 0,0 0,25 25,0 0,0-50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20350 21100,'50'0,"-25"-25,0 0,0 25,0 0,25 25,0 0,-25-25,0 0,-25 25,0 0,25 0,0 0,-25 25,0 0,0 0,0 0,0-25,0 0,0 50,0 0,0-25,0 0,0 0,0 0,0-25,0 0,0 0,0 0,-25 0,0 0,50-25,0 0,-25 25,0 0,25-25,0 0,0 25,0 0,0-25,0 0,-25 25,0 0,25-25,0 0,0 25,0 0,-25 0,0 0,25-25,0 0,-25 25,0 0,0 0,0 0,-25 25,0 0,0-25,0 0,0 0,0 0,0 0,0 0,0 0,0 0,25 25,0 0,0-25,0 0,-25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21350 22250,'0'50,"25"-25,0 0,-25 0,0 0,0 0,0 0,0 0,0 0,25-25,0 0,0 0,0 0,0 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21750 20500,'0'50,"25"-25,0 0,0 0,0 0,0 0,0 0,0-25,0 0,25 25,0 0,-25-25,0 0,25 25,0 0,-25-25,0 0,0 25,0 0,25-25,0 0,-50 25,0 0,25 25,0 0,0-25,0 0,-25 25,0 0,0 0,0 0,0 0,0 0,0 0,0 0,0 25,0 0,0 0,0 0,0 25,0 0,0 0,0 0,-25-25,0 0,0-25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15400 23400,'50'0,"-25"-25,0 0,0 25,0 0,0 0,0 0,0 0,0 0,0 0,0 0,25 0,0 0,-50 25,0 0,25 0,0 0,0 0,0 0,-25 0,0 0,0 0,0 0,0 25,0 0,0-25,0 0,0 0,0 0,-25 0,0 0,0 0,0 0,0-25,0 0,25 25,0 0,-25-25,0 0,25 25,0 0,25-25,0 0,-25 25,0 0,25-25,0 0,0 0,0 0,0 0,0 0,0 25,0 0,0 0,0 0,0-25,0 0,-25 25,0 0,25 0,0 0,-25 0,0 0,0 0,0 0,0 25,0 0,-25-25,0 0,0 25,0 0,-25 25,0 0,-25 0,0 0,25-25,0 0,25-25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18450 41850,'0'50,"0"0,0 0,0 25,0 0,25-25,0 0,0-25,0 0,25-25,0 0,0-25,0 0,0-50,0 0,0 0,0 0,25-25,0 0,-25 0,0 0,0 0,0 0,0 0,0 0,-50 25,0 0,0 0,0 0,0 0,0 0,-50 50,0 0,0 0,0 0,-25 0,0 0,25 25,0 0,-25 25,0 0,0 25,0 0,25 25,0 0,0 0,0 0,0 0,0 0,25 25,0 0,0-25,0 0,25 0,0 0,0-50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55000 24350,'0'-50,"0"25,0 0,25 25,0 0,50 0,0 0,-50 0,0 0,25 0,0 0,-25 0,0 0,50 0,0 0,-25 0,0 0,50 0,0 0,-25-25,0 0,0 25,0 0,25 0,0 0,-25 0,0 0,0-25,0 0,0 25,0 0,-25 0,0 0,25 0,0 0,-25 0,0 0,25 0,0 0,0 0,0 0,0 0,0 0,-25 0,0 0,25 0,0 0,0 0,0 0,0 0,0 0,0 0,0 0,0 0,0 0,0 0,0 0,0 0,0 0,-25-25,0 0,25 25,0 0,0 0,0 0,-25 0,0 0,50 0,0 0,0 0,0 0,0 0,0 0,25 0,0 0,-25 0,0 0,0 0,0 0,-25 0,0 0,0 0,0 0,-25 0,0 0,-25 0,0 0,25 0,0 0,-25 0,0 0,0 0,0 0,0 0,0 0,0 25,0 0,0-25,0 0,-25 25,0 0,0 0,0 0,25-25,0 0,0 0,0 0,0 0,0 0,25-25,0 0,0 25,0 0,0-25,0 0,0 0,0 0,-25 25,0 0,0-25,0 0,0 25,0 0,-25-25,0 0,-25 25,0 0,0 0,0 0,-25 0,0 0,-25 0,0 0,25 0,0 0,0 0,0 0,25 0,0 0,-25 0,0 0,0 25,0 0,25-25,0 0,-25 0,0 0,0 0,0 0,0 0,0 0,-25 0,0 0,25 0,0 0,0 0,0 0,-50 0,0 0,25 0,0 0,0 0,0 0,0 0,0 0,-25 0,0 0,50 0,0 0,-25 25,0 0,0-25,0 0,0 0,0 0,-25 25,0 0,0-25,0 0,0 0,0 0,-25 0,0 0,-25 0,0 0,25 25,0 0,0-25,0 0,25 0,0 0,25 0,0 0,0 0,0 0,0 0,0 0,0 0,0 0,-25 0,0 0,0 0,0 0,25 0,0 0,-25-25,0 0,0 25,0 0,25 0,0 0,0 0,0 0,25 0,0 0,25 0,0 0,0 0,0 0,0 0,0 0,0 0,0 0,25 25,0 0,0 0,0 0,25-25,0 0,25 0,0 0,0 25,0 0,0-25,0 0,0 25,0 0,0-25,0 0,0 25,0 0,-25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18900 44450,'0'-50,"-25"100,0 0,25-25,0 0,0 0,0 0,0 25,0 0,0 25,0 0,0-25,0 0,0 25,0 0,-25 25,0 0,25-25,0 0,-25 25,0 0,25-25,0 0,0-25,0 0,-25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18250 48650,'-50'50,"50"0,0 0,-25-25,0 0,25 25,0 0,0 0,0 0,0 0,0 0,25-25,0 0,25-25,0 0,0 0,0 0,25 0,0 0,-25 0,0 0,0-50,0 0,0 0,0 0,0-25,0 0,-25 0,0 0,0 0,0 0,0 0,0 0,-25 0,0 0,-25 25,0 0,-25 25,0 0,0 25,0 0,0 0,0 0,-25 25,0 0,25 25,0 0,-25 25,0 0,25 0,0 0,25 0,0 0,0 25,0 0,25-75,0 0,-25 50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18700 51150,'0'100,"0"-75,0 0,0 50,0 0,0 0,0 0,0 25,0 0,0 0,0 0,0 25,0 0,-25 0,0 0,25 0,0 0,0 25,0 0,0-25,0 0,0-25,0 0,0 25,0 0,0-25,0 0,0-75,0 0,25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59400 49400,'50'50,"-25"-50,0 0,25 25,0 0,75 0,0 0,-75-25,0 0,75 0,0 0,0 0,0 0,0 0,0 0,-25 0,0 0,25 0,0 0,-75 0,0 0,75 0,0 0,-25 0,0 0,25 0,0 0,25 25,0 0,-25-25,0 0,25 25,0 0,0-25,0 0,-25 0,0 0,0 25,0 0,0-25,0 0,0 0,0 0,0 25,0 0,-25 0,0 0,25-25,0 0,0 25,0 0,-25-25,0 0,25 0,0 0,-25 0,0 0,25 0,0 0,25 0,0 0,0 0,0 0,25 0,0 0,-25 0,0 0,0 0,0 0,-25 0,0 0,0 0,0 0,0 0,0 0,0 0,0 0,25 0,0 0,25 0,0 0,-25 0,0 0,-25 0,0 0,25-25,0 0,0 25,0 0,0 0,0 0,0 0,0 0,25-25,0 0,-25 25,0 0,0 0,0 0,-25 0,0 0,25-25,0 0,0 0,0 0,25 25,0 0,0-25,0 0,-50 0,0 0,25 0,0 0,-25 25,0 0,0-25,0 0,25 0,0 0,0 25,0 0,-25 0,0 0,-25 0,0 0,0 0,0 0,-25 0,0 0,0 0,0 0,0 0,0 0,0 0,0 0,25 25,0 0,0-25,0 0,0 25,0 0,0 0,0 0,25-25,0 0,-50 25,0 0,25-25,0 0,-25 25,0 0,0-25,0 0,-25 0,0 0,25 25,0 0,-25-25,0 0,0 0,0 0,0 0,0 0,0 0,0 0,-25 0,0 0,25 0,0 0,-25 0,0 0,0-25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81150 49200,'50'0,"-25"0,0 0,25 0,0 0,0 0,0 0,25 0,0 0,25 0,0 0,0 0,0 0,25 25,0 0,25 0,0 0,0 0,0 0,0 0,0 0,75-25,0 0,25 0,0 0,0 0,0 0,0 0,0 0,75 0,0 0,0 0,0 0,-50-25,0 0,25 0,0 0,25 25,0 0,-25 0,0 0,0 0,0 0,25-25,0 0,25 25,0 0,-75 0,0 0,25 0,0 0,25 0,0 0,-50 0,0 0,-50 0,0 0,25 0,0 0,0 25,0 0,-25-25,0 0,-25 0,0 0,-25 0,0 0,0 0,0 0,0 0,0 0,0 0,0 0,-25 0,0 0,-25 0,0 0,-25 0,0 0,25 0,0 0,-25 0,0 0,0 0,0 0,0 0,0 0,0-25,0 0,0 25,0 0,0 0,0 0,-25-25,0 0,0 25,0 0,-25 0,0 0,0 0,0 0,0 0,0 0,-25 25,0 0,0-25,0 0,0 0,0 0,0 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59950 52100,'0'-50,"0"25,0 0,0 50,0 0,50 0,0 0,-25 25,0 0,25-25,0 0,25 25,0 0,-25-25,0 0,25 0,0 0,0 0,0 0,0 0,0 0,0 0,0 0,25 0,0 0,-25-25,0 0,25 0,0 0,0 0,0 0,0-25,0 0,0-25,0 0,25 25,0 0,0-50,0 0,-25 25,0 0,25 0,0 0,-25 25,0 0,-25 0,0 0,0 0,0 0,-25 0,0 0,0 25,0 0,25 0,0 0,-25 0,0 0,0 0,0 0,0 25,0 0,0 0,0 0,0 0,0 0,0 0,0 0,-25 0,0 0,25 0,0 0,0 0,0 0,0 0,0 0,25 0,0 0,0-25,0 0,0 0,0 0,0 0,0 0,0 0,0 0,25 0,0 0,0 0,0 0,25 0,0 0,0-25,0 0,25 25,0 0,-25-25,0 0,-25 25,0 0,0-25,0 0,-25 25,0 0,0 0,0 0,25-25,0 0,-25 25,0 0,25-25,0 0,0 25,0 0,25-25,0 0,-25 25,0 0,0 0,0 0,0 0,0 0,-25 0,0 0,0 0,0 0,25 0,0 0,-25 0,0 0,25 0,0 0,25 0,0 0,0 0,0 0,0 0,0 0,0 0,0 0,-25-25,0 0,0 0,0 0,0 25,0 0,0 0,0 0,0 0,0 0,-25 0,0 0,25 0,0 0,0 25,0 0,-25 0,0 0,0 0,0 0,0 0,0 0,-25 0,0 0,-25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59650 58150,'50'0,"-25"0,0 0,0 0,0 0,25 0,0 0,0 25,0 0,25-25,0 0,25 25,0 0,-25-25,0 0,50 0,0 0,-25 0,0 0,0 0,0 0,0 0,0 0,25 0,0 0,-25 0,0 0,50 0,0 0,-25-25,0 0,25 0,0 0,-25 0,0 0,25-25,0 0,-50 25,0 0,25-25,0 0,-25 25,0 0,25-25,0 0,0 0,0 0,-25-25,0 0,-25 25,0 0,0-25,0 0,0 0,0 0,-25 0,0 0,-25-25,0 0,0 0,0 0,-25-25,0 0,0 25,0 0,-25-25,0 0,-25 0,0 0,-25 0,0 0,-25 25,0 0,0 0,0 0,0 25,0 0,-25 0,0 0,25 0,0 0,0 25,0 0,25-25,0 0,-25 0,0 0,-25 25,0 0,0 0,0 0,-25 0,0 0,-25 50,0 0,25 0,0 0,-25 0,0 0,25 25,0 0,-25 25,0 0,0 0,0 0,-25 0,0 0,25 25,0 0,25 0,0 0,50 0,0 0,-25 25,0 0,25 0,0 0,0 0,0 0,25 25,0 0,-25 25,0 0,50-25,0 0,25 0,0 0,0 0,0 0,25-25,0 0,25 0,0 0,25 0,0 0,25 0,0 0,25-25,0 0,0 0,0 0,25 0,0 0,-25 0,0 0,0-25,0 0,0 0,0 0,25 0,0 0,0-50,0 0,25 25,0 0,-25-25,0 0,25-25,0 0,0-25,0 0,-50 25,0 0,-25-25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66900 57450,'-50'0,"50"-25,0 0,-25 25,0 0,25-25,0 0,25 50,0 0,25 0,0 0,-25 0,0 0,25 25,0 0,-25-25,0 0,25 25,0 0,0-25,0 0,25 0,0 0,-25-25,0 0,0 25,0 0,0-25,0 0,-25 25,0 0,25-25,0 0,0 0,0 0,0 0,0 0,50-25,0 0,-25-25,0 0,25 25,0 0,0-25,0 0,0 0,0 0,-25 25,0 0,0-25,0 0,0 25,0 0,0 0,0 0,0 0,0 0,0 25,0 0,-25-25,0 0,25 25,0 0,-25 0,0 0,0 0,0 0,0 0,0 0,0 0,0 0,0 25,0 0,0 25,0 0,0-25,0 0,25 0,0 0,-25 25,0 0,25-25,0 0,0 0,0 0,-25-25,0 0,0 0,0 0,0 0,0 0,25 0,0 0,-25 0,0 0,25 0,0 0,0-25,0 0,0 0,0 0,0 0,0 0,25 0,0 0,-25 0,0 0,0 25,0 0,-25-25,0 0,25 25,0 0,-25 0,0 0,0 0,0 0,0 0,0 0,0 0,0 0,0 0,0 0,0 0,0 0,0 0,0 0,0 0,0 0,0 0,0 0,0 0,0 0,-25 25,0 0,25-25,0 0,0 25,0 0,0-25,0 0,0 25,0 0,25-25,0 0,0 25,0 0,-25-25,0 0,25 0,0 0,0 0,0 0,-25 0,0 0,25 0,0 0,0-25,0 0,0 0,0 0,0 25,0 0,0-25,0 0,-25 0,0 0,25 25,0 0,-25-25,0 0,25 25,0 0,25 0,0 0,0 0,0 0,0 0,0 0,0 0,0 0,-25 0,0 0,0 0,0 0,0 0,0 0,0 0,0 0,-25 25,0 0,0-25,0 0,0 25,0 0,0 0,0 0,-25-25,0 0,25 25,0 0,-25-25,0 0,25 0,0 0,-25 0,0 0,25 0,0 0,-25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88800 46300,'0'-50,"0"25,0 0,25 25,0 0,-25-25,0 0,25 25,0 0,0-25,0 0,0 25,0 0,-75 0,0 0,25 0,0 0,-50 0,0 0,25 0,0 0,0 0,0 0,0 0,0 0,25 0,0 0,0 0,0 0,0 0,0 0,25 25,0 0,25-25,0 0,-25 25,0 0,25-25,0 0,0 0,0 0,25 25,0 0,25-25,0 0,0 0,0 0,25 0,0 0,-25 0,0 0,25-25,0 0,-25 25,0 0,0 0,0 0,0 0,0 0,0 0,0 0,25 0,0 0,0 0,0 0,0 0,0 0,0 0,0 0,0 0,0 0,0 0,0 0,-25 0,0 0,25-25,0 0,-25 25,0 0,0 0,0 0,-25 0,0 0,25 0,0 0,-25 0,0 0,25 0,0 0,0 0,0 0,0 25,0 0,0-25,0 0,-25 0,0 0,25 0,0 0,-25 0,0 0,0 0,0 0,0 25,0 0,25-25,0 0,-25 0,0 0,0 0,0 0,0 0,0 0,-25 0,0 0,25 0,0 0,25 0,0 0,0 0,0 0,25 0,0 0,0-25,0 0,0 25,0 0,0 0,0 0,0 0,0 0,-25 0,0 0,-25 0,0 0,0-25,0 0,25 25,0 0,-25 0,0 0,0 0,0 0,0 0,0 0,0 0,0 0,0 0,0 0,0 0,0 0,0 25,0 0,0-25,0 0,-25 0,0 0,25 0,0 0,-25 0,0 0,0 25,0 0,0-25,0 0,25 0,0 0,0 0,0 0,25 0,0 0,0 0,0 0,-25 0,0 0,25 0,0 0,-25 0,0 0,0 0,0 0,-25 0,0 0,0 0,0 0,0 0,0 0,0 0,0 0,0 0,0 0,0 0,0 0,0 25,0 0,0-25,0 0,0 0,0 0,0 0,0 0,0 0,0 0,-25 25,0 0,25-25,0 0,0 25,0 0,-25 0,0 0,25-25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46550 36400,'50'0,"-25"0,0 0,0 0,0 0,25 0,0 0,-25-25,0 0,0 25,0 0,0 0,0 0,0 0,0 0,25 0,0 0,0 0,0 0,0 0,0 0,0 0,0 0,50 0,0 0,-25 0,0 0,0-25,0 0,-25 25,0 0,25 0,0 0,0 0,0 0,0-25,0 0,-25 25,0 0,0-25,0 0,-25 25,0 0,25 0,0 0,0-25,0 0,0 25,0 0,25 0,0 0,25-25,0 0,0 25,0 0,0 0,0 0,0-25,0 0,-25 0,0 0,0 25,0 0,0-25,0 0,-25 25,0 0,0-25,0 0,-25 0,0 0,-25 0,0 0,0-25,0 0,0 0,0 0,0 0,0 0,-25 25,0 0,0-25,0 0,0 0,0 0,0 0,0 0,-25 0,0 0,0 0,0 0,25 25,0 0,-25-50,0 0,0 25,0 0,25-25,0 0,-50 0,0 0,25 25,0 0,0-25,0 0,0 25,0 0,-25-25,0 0,-25 25,0 0,0 0,0 0,0 0,0 0,0 0,0 0,0 0,0 0,0 0,0 0,-50 25,0 0,25-25,0 0,0 25,0 0,0 0,0 0,50 0,0 0,0 0,0 0,25 25,0 0,-25 0,0 0,0 0,0 0,25 25,0 0,0 0,0 0,0 25,0 0,25-25,0 0,-25 0,0 0,25 0,0 0,0 0,0 0,25 0,0 0,-25 0,0 0,0 0,0 0,25 50,0 0,0-50,0 0,0 0,0 0,0 50,0 0,0-50,0 0,0 25,0 0,0 0,0 0,0 25,0 0,0-25,0 0,25 25,0 0,-25-50,0 0,25 0,0 0,0 25,0 0,50 0,0 0,-50-25,0 0,0 0,0 0,0 25,0 0,25-25,0 0,-25 0,0 0,0 25,0 0,25-25,0 0,0 25,0 0,0-25,0 0,0 25,0 0,0 0,0 0,-25-25,0 0,25 25,0 0,0-50,0 0,0 25,0 0,25-25,0 0,0 0,0 0,-25 0,0 0,25 0,0 0,0 0,0 0,-25 0,0 0,-25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41300 24400,'50'0,"-50"-25,0 0,25 0,0 0,0 0,0 0,0 25,0 0,0-25,0 0,25 25,0 0,-25-25,0 0,0 25,0 0,25 0,0 0,0 0,0 0,-25 0,0 0,25 0,0 0,0 0,0 0,25 0,0 0,-25 0,0 0,25 0,0 0,0 0,0 0,0 0,0 0,0 0,0 0,25 0,0 0,0 25,0 0,25 0,0 0,0-25,0 0,0 25,0 0,-25 0,0 0,0-25,0 0,0 25,0 0,25-25,0 0,-25 0,0 0,25 0,0 0,-25-25,0 0,0 25,0 0,0-25,0 0,-25 25,0 0,0 0,0 0,-50 0,0 0,25 0,0 0,-25 0,0 0,0 0,0 0,0 25,0 0,0-25,0 0,-25 25,0 0,25-25,0 0,-25 25,0 0,-25-25,0 0,-25 0,0 0,0 0,0 0,0 0,0 0,0 0,0 0,-25 0,0 0,0 0,0 0,-25-25,0 0,0 25,0 0,-25 0,0 0,-25 0,0 0,0 0,0 0,25 0,0 0,-25 0,0 0,0 0,0 0,0 0,0 0,-25 0,0 0,0 25,0 0,25 25,0 0,0 0,0 0,25 25,0 0,25-25,0 0,-25 0,0 0,75-25,0 0,-25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46200 33900,'-100'0,"50"-25,0 0,0 0,0 0,0 25,0 0,-25-25,0 0,25 25,0 0,-25-50,0 0,0 25,0 0,0-25,0 0,-50 0,0 0,25 0,0 0,-25 25,0 0,-25 25,0 0,0 0,0 0,-25 0,0 0,25 25,0 0,-25 0,0 0,25-25,0 0,25 25,0 0,0-25,0 0,0 0,0 0,-25 25,0 0,25-25,0 0,-50 0,0 0,0 0,0 0,25 0,0 0,-25 25,0 0,25 0,0 0,-25 25,0 0,0 0,0 0,0-25,0 0,25 25,0 0,-25-25,0 0,25 25,0 0,-25-25,0 0,-25 0,0 0,25 0,0 0,25 0,0 0,25 0,0 0,0-25,0 0,25 25,0 0,0-25,0 0,25 25,0 0,-25 0,0 0,-25-25,0 0,25 25,0 0,0 0,0 0,-25-25,0 0,25 25,0 0,25-25,0 0,-25 25,0 0,0 0,0 0,-25 0,0 0,0 0,0 0,25 25,0 0,-25-25,0 0,0 25,0 0,25 0,0 0,25-25,0 0,0 0,0 0,0 0,0 0,0 0,0 0,0 0,0 0,0 0,0 0,-25-25,0 0,25 25,0 0,25-25,0 0,0 25,0 0,0-25,0 0,0 0,0 0,25 0,0 0,0 0,0 0,-25 0,0 0,25 0,0 0,25 25,0 0,-25-25,0 0,75 0,0 0,0-25,0 0,-25 25,0 0,25-25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31750 34150,'0'-50,"-25"50,0 0,0 0,0 0,0 25,0 0,0-25,0 0,0 25,0 0,0-25,0 0,0 25,0 0,-25 0,0 0,0 0,0 0,0 0,0 0,0 25,0 0,0-25,0 0,-25 25,0 0,0 0,0 0,-25-25,0 0,0 25,0 0,25-25,0 0,-25 25,0 0,0 0,0 0,25-25,0 0,0 25,0 0,0 0,0 0,0-25,0 0,25 0,0 0,0 0,0 0,25 25,0 0,-25-50,0 0,50 25,0 0,0 0,0 0,25-25,0 0,0 0,0 0,0 25,0 0,0-25,0 0,0 0,0 0,0 0,0 0,0 25,0 0,0 0,0 0,0-25,0 0,0 25,0 0,0-25,0 0,0 25,0 0,0-25,0 0,0 25,0 0,25-25,0 0,25 0,0 0,50 0,0 0,50 0,0 0,25 0,0 0,25 0,0 0,-50 0,0 0,-75 0,0 0,25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4500 45650,'-50'0,"50"25,0 0,0 0,0 0,0 0,0 0,0 0,0 0,-25 25,0 0,-25 25,0 0,0 0,0 0,-50 25,0 0,25 25,0 0,0 0,0 0,-25-25,0 0,50 0,0 0,0-25,0 0,0-25,0 0,50-25,0 0,0-50,0 0,50 0,0 0,25-50,0 0,-25 0,0 0,25-25,0 0,0 25,0 0,-25 0,0 0,0 25,0 0,0 0,0 0,-25 50,0 0,-25 25,0 0,0 0,0 0,-25 0,0 0,25 25,0 0,-25 0,0 0,25 0,0 0,-25 25,0 0,25-25,0 0,-25 25,0 0,25-25,0 0,0 0,0 0,0 0,0 0,0 0,0 0,25-50,0 0,0 25,0 0,0-50,0 0,0 25,0 0,0-50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4750 45850,'50'-50,"-25"-25,0 0,0 50,0 0,0 0,0 0,0 0,0 0,0 25,0 0,0 0,0 0,0 0,0 0,0 0,0 0,25 25,0 0,-25-25,0 0,0 25,0 0,0 0,0 0,0 25,0 0,0-25,0 0,-25 25,0 0,0 0,0 0,0-25,0 0,-25 25,0 0,0-25,0 0,-25 0,0 0,0 25,0 0,0-25,0 0,0 25,0 0,25-25,0 0,0-25,0 0,25 25,0 0,25-25,0 0,0-25,0 0,0 25,0 0,-25-25,0 0,25 25,0 0,-25 25,0 0,25 0,0 0,0 25,0 0,25 0,0 0,-25-25,0 0,0 0,0 0,0-25,0 0,0 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6000 46650,'-50'50,"25"-25,0 0,-25 25,0 0,-25 0,0 0,0 25,0 0,0-25,0 0,-25 25,0 0,50-50,0 0,-25 25,0 0,50-25,0 0,0 0,0 0,50-25,0 0,25 0,0 0,0 0,0 0,0-25,0 0,0 0,0 0,-25 25,0 0,25 0,0 0,0 0,0 0,0 0,0 0,-25 0,0 0,25 0,0 0,-25 0,0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3250 49000,'50'-50,"-50"25,0 0,25 25,0 0,0-25,0 0,0 25,0 0,-25 25,0 0,0 0,0 0,0 0,0 0,0 25,0 0,0 0,0 0,0 25,0 0,-50 0,0 0,25 0,0 0,-25 0,0 0,0-25,0 0,0 0,0 0,25 0,0 0,0-25,0 0,75-25,0 0,-25 0,0 0,25-25,0 0,-25 25,0 0,0-25,0 0,0 25,0 0,0 0,0 0,-25 25,0 0,0 0,0 0,-50 25,0 0,25 0,0 0,0 0,0 0,0 0,0 0,25 0,0 0,0-25,0 0,0 0,0 0,25-25,0 0,-25-25,0 0,25 25,0 0,0-25,0 0,0 25,0 0,0-25,0 0,0 25,0 0,0 25,0 0,-25 0,0 0,25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3300 51650,'0'-50,"25"0,0 0,25 25,0 0,-25-25,0 0,25-25,0 0,0 0,0 0,0 0,0 0,25-25,0 0,0-25,0 0,-25 25,0 0,25 0,0 0,-25 0,0 0,0 0,0 0,0 0,0 0,0 25,0 0,0-25,0 0,-25 50,0 0,-25 25,0 0,-25 25,0 0,-25 50,0 0,0 0,0 0,0 0,0 0,0-25,0 0,0 25,0 0,25 0,0 0,0 0,0 0,25 0,0 0,0 0,0 0,0-25,0 0,25 0,0 0,0 0,0 0,25-25,0 0,0 0,0 0,25 0,0 0,-25-25,0 0,0 0,0 0,0-25,0 0,0 0,0 0,-25 0,0 0,0 0,0 0,-25 0,0 0,0-50,0 0,0 25,0 0,-25-25,0 0,-25 25,0 0,0 0,0 0,0 25,0 0,0 0,0 0,-25 0,0 0,25 50,0 0,25-25,0 0,0 25,0 0,0 0,0 0,25 25,0 0,0 25,0 0,0 0,0 0,25 25,0 0,0 25,0 0,25 0,0 0,0 50,0 0,0-25,0 0,0 25,0 0,25 0,0 0,-25-25,0 0,50 0,0 0,-25 0,0 0,25 0,0 0,-25-25,0 0,0-25,0 0,0-25,0 0,0 0,0 0,-50-25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5800 50100,'-50'50,"50"-25,0 0,-25 0,0 0,0 50,0 0,-25 25,0 0,0 0,0 0,-25 25,0 0,-50 0,0 0,-25 0,0 0,0-25,0 0,25-25,0 0,-25-25,0 0,75-50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5450 48200,'0'50,"25"-50,0 0,0 50,0 0,-25-25,0 0,25 25,0 0,0 50,0 0,0-25,0 0,25-50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7000 43050,'0'-50,"25"50,0 0,25 0,0 0,0 0,0 0,0 0,0 0,0 0,0 0,25 0,0 0,-25 0,0 0,25 0,0 0,-25-25,0 0,25 25,0 0,0 0,0 0,0 0,0 0,0 0,0 0,25 0,0 0,0 0,0 0,0-25,0 0,0 25,0 0,-25-25,0 0,0 25,0 0,25-25,0 0,-25 25,0 0,25-25,0 0,0 25,0 0,0-25,0 0,0 25,0 0,25 0,0 0,-25 0,0 0,-25-25,0 0,25 25,0 0,-25 0,0 0,-25 0,0 0,-25 0,0 0,0 0,0 0,0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11000 24450,'50'0,"-25"0,0 0,25 0,0 0,0 0,0 0,-25 0,0 0,25 0,0 0,0 0,0 0,0-25,0 0,0 25,0 0,25 0,0 0,0 0,0 0,0-25,0 0,0 25,0 0,25 0,0 0,25 0,0 0,0 0,0 0,25 0,0 0,0 0,0 0,0 0,0 0,-25 0,0 0,25 0,0 0,0-25,0 0,50 0,0 0,0-25,0 0,-25 25,0 0,25 0,0 0,-50 0,0 0,50 0,0 0,0 25,0 0,0 0,0 0,0-25,0 0,0 0,0 0,0 0,0 0,25 25,0 0,0-25,0 0,-25 0,0 0,-25 25,0 0,25-25,0 0,25 25,0 0,0 0,0 0,0-25,0 0,-50 25,0 0,0-25,0 0,25 25,0 0,0 0,0 0,-25-25,0 0,25 25,0 0,-50 0,0 0,0 0,0 0,25 0,0 0,25 0,0 0,-25 0,0 0,0 0,0 0,-25-25,0 0,-25 25,0 0,25 0,0 0,0-25,0 0,-25 25,0 0,50 0,0 0,-25-25,0 0,-25 25,0 0,0-25,0 0,25 25,0 0,-25 0,0 0,0 0,0 0,25 0,0 0,-25 0,0 0,0 0,0 0,-25 25,0 0,0 0,0 0,-25 0,0 0,25 0,0 0,-25-25,0 0,50 25,0 0,-25-25,0 0,25 25,0 0,25-25,0 0,-50 0,0 0,25 0,0 0,-25 0,0 0,0 0,0 0,0-25,0 0,-25 25,0 0,25 0,0 0,0 0,0 0,0 0,0 0,-25-25,0 0,25 25,0 0,0 0,0 0,-25 0,0 0,25 0,0 0,-25 0,0 0,25 0,0 0,-25 0,0 0,-25 0,0 0,25 25,0 0,-25-25,0 0,0 0,0 0,0 25,0 0,-25-25,0 0,25 0,0 0,-25 25,0 0,0-25,0 0,0 0,0 0,25 25,0 0,-25-25,0 0,-25 25,0 0,25-25,0 0,0 25,0 0,-50-25,0 0,0 0,0 0,0 0,0 0,0 0,0 0,0 0,0 0,-25 0,0 0,25 0,0 0,-25 0,0 0,0 0,0 0,0 0,0 0,0 25,0 0,0-25,0 0,0 0,0 0,-25 0,0 0,25 25,0 0,0-25,0 0,0 0,0 0,-25 0,0 0,0 0,0 0,0 0,0 0,-25 0,0 0,0 0,0 0,25 0,0 0,-25 0,0 0,0 0,0 0,25 0,0 0,0 0,0 0,0 0,0 0,0-25,0 0,0 25,0 0,0-25,0 0,-25 25,0 0,0 0,0 0,0 0,0 0,0 0,0 0,0 0,0 0,0 25,0 0,-25-25,0 0,25 25,0 0,25-25,0 0,-25 0,0 0,0 0,0 0,-25 0,0 0,-25 0,0 0,0 0,0 0,0 25,0 0,25-25,0 0,25 0,0 0,0 25,0 0,25-25,0 0,-25 0,0 0,25 0,0 0,-25 0,0 0,25 0,0 0,-25-25,0 0,25 0,0 0,-25 25,0 0,-25-25,0 0,25 0,0 0,0 25,0 0,0 0,0 0,0 0,0 0,0 0,0 0,0 0,0 0,0 0,0 0,-25 0,0 0,0 0,0 0,0 25,0 0,0-25,0 0,25 0,0 0,-25 0,0 0,0 25,0 0,0-25,0 0,0 25,0 0,0-25,0 0,0 25,0 0,25-25,0 0,0 0,0 0,0 0,0 0,25 0,0 0,0 0,0 0,-25-25,0 0,0 25,0 0,25 0,0 0,-25 0,0 0,0 0,0 0,0-25,0 0,0 25,0 0,0 0,0 0,25 0,0 0,0-25,0 0,0 25,0 0,0 0,0 0,0 0,0 0,0 0,0 0,-25 0,0 0,0 0,0 0,0 0,0 0,0 0,0 0,0 0,0 0,0 25,0 0,0 0,0 0,0 0,0 0,-25 25,0 0,25-25,0 0,0 25,0 0,0-25,0 0,-25 0,0 0,0 0,0 0,25 0,0 0,0-25,0 0,25 25,0 0,-25-25,0 0,25 25,0 0,0-25,0 0,-25 25,0 0,0-25,0 0,0 25,0 0,25-25,0 0,0 0,0 0,0 0,0 0,0 0,0 0,0 0,0 0,25 0,0 0,0-25,0 0,-25 25,0 0,25 0,0 0,0 0,0 0,-25 0,0 0,25 0,0 0,-25 0,0 0,0 0,0 0,0 0,0 0,0 0,0 0,0 0,0 0,0 0,0 0,0 0,0 0,25-25,0 0,-25 25,0 0,25 0,0 0,0-25,0 0,0 25,0 0,0-25,0 0,25 0,0 0,-25 0,0 0,0 0,0 0,0 0,0 0,0 0,0 0,0-25,0 0,25 25,0 0,-25 25,0 0,0-25,0 0,25 25,0 0,-25-25,0 0,25 25,0 0,-25 0,0 0,25 0,0 0,-25 0,0 0,25 0,0 0,-25 0,0 0,0 0,0 0,0 0,0 0,0 25,0 0,0 0,0 0,0 0,0 0,0 0,0 0,0 25,0 0,25-25,0 0,-25 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6850 46550,'100'0,"-50"0,0 0,25 0,0 0,0 0,0 0,25 0,0 0,0 0,0 0,0-25,0 0,25 0,0 0,0 0,0 0,0 0,0 0,-25 25,0 0,25 0,0 0,-25 0,0 0,25 0,0 0,-25 25,0 0,0 0,0 0,25 0,0 0,0 0,0 0,25 0,0 0,-25-25,0 0,25 0,0 0,-50 0,0 0,-50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6800 50150,'50'0,"-25"0,0 0,25-25,0 0,0 0,0 0,25 0,0 0,-25 0,0 0,50 0,0 0,-25 0,0 0,0 0,0 0,25 0,0 0,0 25,0 0,25-25,0 0,25 25,0 0,25 0,0 0,-25 0,0 0,0 25,0 0,0-25,0 0,0 0,0 0,0 0,0 0,0 0,0 0,0 0,0 0,-25 0,0 0,-75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7600 54250,'50'0,"-25"0,0 0,25 0,0 0,-50-25,0 0,25 25,0 0,25 0,0 0,-25 0,0 0,0 0,0 0,25 0,0 0,0 0,0 0,25 0,0 0,-25 0,0 0,0 0,0 0,0 0,0 0,25 0,0 0,0 0,0 0,0 0,0 0,25-25,0 0,-25 0,0 0,0 25,0 0,0-25,0 0,0 0,0 0,0 25,0 0,-25 0,0 0,0-25,0 0,0 25,0 0,-25-25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20550 57400,'0'100,"0"-75,0 0,0 25,0 0,0 0,0 0,25 0,0 0,-25 0,0 0,0 25,0 0,0-25,0 0,0 25,0 0,0-25,0 0,0 25,0 0,0-50,0 0,0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24700 57200,'0'50,"0"0,0 0,0-25,0 0,0 25,0 0,0 0,0 0,0 0,0 0,0 0,0 0,0-25,0 0,0 25,0 0,0 25,0 0,0-25,0 0,0 0,0 0,0 0,0 0,0 0,0 0,0-25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27850 57350,'0'-50,"25"75,0 0,0 0,0 0,-25 25,0 0,25 0,0 0,0 0,0 0,-25 25,0 0,25-25,0 0,0 0,0 0,-25 0,0 0,25-25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31700 56750,'50'0,"-25"25,0 0,-25 0,0 0,25 0,0 0,-25 0,0 0,25 0,0 0,-25 25,0 0,0 25,0 0,0 0,0 0,0 0,0 0,-25-25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41050 57800,'-50'0,"25"0,0 0,25-25,0 0,25 25,0 0,0 0,0 0,0 0,0 0,25 0,0 0,0 0,0 0,-25-25,0 0,25 25,0 0,-25 0,0 0,0 0,0 0,0 0,0 0,0 0,0 0,-25 25,0 0,0 0,0 0,-25 0,0 0,0 0,0 0,25 0,0 0,0 0,0 0,-25 0,0 0,25 25,0 0,0-25,0 0,0 0,0 0,0 0,0 0,0 25,0 0,0-25,0 0,0 25,0 0,0-25,0 0,0 25,0 0,0 0,0 0,0 0,0 0,0 0,0 0,0-25,0 0,-25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40600 59350,'50'-50,"0"50,0 0,-25 0,0 0,25-25,0 0,0 25,0 0,0 0,0 0,-25 0,0 0,25 0,0 0,0 0,0 0,-25 0,0 0,0 0,0 0,25-25,0 0,-25 25,0 0,0-25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43150 57400,'50'0,"-75"0,0 0,0 0,0 0,-25 25,0 0,0 25,0 0,0 25,0 0,-25 0,0 0,0 0,0 0,25 0,0 0,0 0,0 0,25-50,0 0,0 0,0 0,75-25,0 0,-25-50,0 0,25 25,0 0,0-25,0 0,-25 25,0 0,25 0,0 0,-25 25,0 0,-25-25,0 0,25 25,0 0,0 0,0 0,-25 25,0 0,0 25,0 0,0-25,0 0,0 25,0 0,0 25,0 0,0-25,0 0,0 25,0 0,0 0,0 0,0-25,0 0,0 25,0 0,0-25,0 0,0-25,0 0,0 0,0 0,0 0,0 0,25-25,0 0,25-50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11750 30950,'50'0,"0"0,0 0,0-25,0 0,25 0,0 0,0 25,0 0,-25-25,0 0,25 25,0 0,-50-25,0 0,50 25,0 0,0 0,0 0,0 0,0 0,-25 0,0 0,25 0,0 0,0 0,0 0,0 0,0 0,-25 0,0 0,25 25,0 0,-25 0,0 0,0 0,0 0,0-25,0 0,-25 25,0 0,0-25,0 0,25 0,0 0,-25 0,0 0,25 0,0 0,-25 0,0 0,25 0,0 0,0 0,0 0,0 0,0 0,0 0,0 0,0 25,0 0,0 0,0 0,-50 0,0 0,25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44300 57450,'50'-50,"-50"25,0 0,25 25,0 0,-50 0,0 0,0 25,0 0,-25 25,0 0,0 0,0 0,0 0,0 0,0-25,0 0,-25 25,0 0,25-25,0 0,25 0,0 0,0-25,0 0,50 0,0 0,0 0,0 0,0 0,0 0,0-25,0 0,0 25,0 0,0 0,0 0,0 0,0 0,0 0,0 0,0 25,0 0,-25 0,0 0,0 25,0 0,0 0,0 0,0 0,0 0,0 0,0 0,0 0,0 0,0 25,0 0,0 25,0 0,0-25,0 0,0 0,0 0,0 25,0 0,0-25,0 0,25 0,0 0,-25 0,0 0,0-25,0 0,0 0,0 0,0-25,0 0,0 0,0 0,0 0,0 0,-25-25,0 0,25-25,0 0,-25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44100 58150,'50'0,"-50"-25,0 0,25 25,0 0,-25-25,0 0,25 25,0 0,0 0,0 0,0-25,0 0,0 25,0 0,0-25,0 0,0 25,0 0,-25 25,0 0,0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44200 58600,'50'0,"-25"0,0 0,-25-25,0 0,50 25,0 0,-25-25,0 0,0 25,0 0,0 0,0 0,-25-25,0 0,0 50,0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43950 59250,'50'0,"-25"-25,0 0,25 0,0 0,25 0,0 0,-25 0,0 0,0 25,0 0,25-25,0 0,-25 0,0 0,0 0,0 0,0 0,0 0,-25 25,0 0,0-50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45600 57100,'50'-50,"-50"25,0 0,25 25,0 0,-25 50,0 0,0 0,0 0,0 50,0 0,0 50,0 0,-25 25,0 0,-25 25,0 0,0 25,0 0,25 0,0 0,-25 0,0 0,50-50,0 0,0-100,0 0,-25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46650 57150,'100'0,"-75"25,0 0,25-25,0 0,0 0,0 0,-25 0,0 0,25 0,0 0,0 0,0 0,-25 0,0 0,0 25,0 0,0-25,0 0,0 25,0 0,0 0,0 0,0 0,0 0,0 0,0 0,-25 0,0 0,0 0,0 0,-25 0,0 0,0-25,0 0,0 50,0 0,-25 0,0 0,0 0,0 0,0 50,0 0,-25-25,0 0,0 25,0 0,25-25,0 0,-25 0,0 0,25 0,0 0,0 0,0 0,25-25,0 0,25-25,0 0,-25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47400 57900,'50'0,"-25"25,0 0,25-25,0 0,-25 25,0 0,0 0,0 0,25 0,0 0,-25 0,0 0,25 0,0 0,-25-25,0 0,25 0,0 0,-25 25,0 0,0-25,0 0,0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47450 58250,'50'0,"-25"0,0 0,0 25,0 0,-25 0,0 0,25 0,0 0,-25 25,0 0,0 0,0 0,0 25,0 0,0 0,0 0,0 0,0 0,-25 25,0 0,25-50,0 0,0 25,0 0,25-50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47450 58250,'0'50,"25"-25,0 0,-25 50,0 0,25 0,0 0,-25 25,0 0,0 0,0 0,0 25,0 0,0 0,0 0,0-50,0 0,25 0,0 0,0-25,0 0,-25-25,0 0,25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48700 57600,'50'0,"-25"0,0 0,0 0,0 0,25 0,0 0,0 0,0 0,-25 0,0 0,25 0,0 0,-25 0,0 0,0 0,0 0,0 0,0 0,0-25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23250 30800,'50'-50,"-25"50,0 0,0-25,0 0,25 25,0 0,0-25,0 0,25 25,0 0,-25 0,0 0,25 25,0 0,0-25,0 0,0 0,0 0,0 0,0 0,0 0,0 0,0 0,0 0,0 0,0 0,0 0,0 0,0 0,0 0,0-25,0 0,25 25,0 0,0-25,0 0,25 25,0 0,-25-25,0 0,-25 25,0 0,0 0,0 0,25 25,0 0,-25 0,0 0,-25 0,0 0,25 0,0 0,0 0,0 0,0 0,0 0,0 0,0 0,0 0,0 0,25-25,0 0,0 0,0 0,0 0,0 0,0-25,0 0,25 25,0 0,-25-25,0 0,-25 0,0 0,25 25,0 0,-25-25,0 0,0 25,0 0,25 0,0 0,-25 0,0 0,25 0,0 0,-25 25,0 0,25 0,0 0,-25-25,0 0,0 25,0 0,0-25,0 0,-25 25,0 0,25-25,0 0,-25 0,0 0,0 0,0 0,25 0,0 0,0 0,0 0,0 0,0 0,25-25,0 0,0 25,0 0,0 0,0 0,-25-25,0 0,0 25,0 0,0 0,0 0,-25 0,0 0,25 0,0 0,0 25,0 0,0-25,0 0,-25 0,0 0,25 25,0 0,0-25,0 0,-25 0,0 0,0 0,0 0,25 0,0 0,-25 0,0 0,-25 0,0 0,25 0,0 0,0 0,0 0,-25 0,0 0,25 0,0 0,-25 0,0 0,0 0,0 0,0 0,0 0,-25 25,0 0,25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49300 57600,'-50'0,"50"25,0 0,0 0,0 0,0 25,0 0,0 0,0 0,0 25,0 0,0 0,0 0,0 0,0 0,0 0,0 0,0 0,0 0,0 0,0 0,0 0,0 0,0-25,0 0,0-25,0 0,-25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48400 59400,'50'0,"0"-25,0 0,0 0,0 0,25 25,0 0,-25-25,0 0,25 25,0 0,0-25,0 0,0 25,0 0,0 0,0 0,0 0,0 0,-25 0,0 0,-25 0,0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51100 57150,'50'0,"-75"25,0 0,0 0,0 0,-50 25,0 0,0 25,0 0,25 0,0 0,-25-25,0 0,0 0,0 0,25 0,0 0,25 0,0 0,25-25,0 0,0 0,0 0,25-25,0 0,0-25,0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50600 57850,'50'0,"-25"-25,0 0,0 25,0 0,0 0,0 0,0 0,0 0,-25 25,0 0,0 25,0 0,0 0,0 0,0 25,0 0,0 25,0 0,0 0,0 0,-25-25,0 0,0 25,0 0,25-25,0 0,0 0,0 0,0-25,0 0,0-25,0 0,25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52650 56900,'-50'50,"25"-50,0 0,0 25,0 0,-25 0,0 0,-25 25,0 0,25 0,0 0,-25-25,0 0,0 25,0 0,0 0,0 0,0-25,0 0,50 0,0 0,0 0,0 0,25 0,0 0,-25-25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51800 57550,'50'0,"-25"0,0 0,0 0,0 0,0 0,0 0,-25 25,0 0,0 0,0 0,0 25,0 0,0 0,0 0,0 0,0 0,0 25,0 0,0 0,0 0,0 25,0 0,0 0,0 0,0 0,0 0,0 25,0 0,0 25,0 0,0 0,0 0,0 0,0 0,0-25,0 0,0 0,0 0,0-25,0 0,0-50,0 0,0 0,0 0,0-25,0 0,25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52300 57800,'0'-50,"25"50,0 0,0 0,0 0,0 0,0 0,-25 25,0 0,25-25,0 0,-25 25,0 0,25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52100 58600,'50'0,"-25"0,0 0,0-25,0 0,0 25,0 0,25-25,0 0,-25 25,0 0,0 0,0 0,0 0,0 0,-25 25,0 0,0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52200 59250,'100'0,"-25"-25,0 0,-25 25,0 0,0-25,0 0,0 0,0 0,-25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37350 47800,'-50'-150,"50"100,0 0,0 0,0 0,-25 25,0 0,25 0,0 0,-25 0,0 0,0 25,0 0,0-25,0 0,0 25,0 0,0 0,0 0,0 0,0 0,-25 0,0 0,25 25,0 0,-25 0,0 0,0 25,0 0,0 0,0 0,25 0,0 0,0 0,0 0,0 0,0 0,0 25,0 0,25-25,0 0,-25 25,0 0,25-25,0 0,0 0,0 0,0 0,0 0,0 0,0 0,0 0,0 0,25 0,0 0,-25 0,0 0,25 25,0 0,-25 0,0 0,0-25,0 0,0 25,0 0,-25-25,0 0,-25 0,0 0,0 0,0 0,0 0,0 0,-25-25,0 0,25 0,0 0,0 25,0 0,25-50,0 0,0 25,0 0,75-50,0 0,-25 25,0 0,0-25,0 0,0 25,0 0,0 0,0 0,0 0,0 0,0 0,0 0,0 25,0 0,-25 0,0 0,25 0,0 0,-25 25,0 0,0 0,0 0,25 0,0 0,-25 25,0 0,0-25,0 0,25 25,0 0,-25-25,0 0,25 25,0 0,-25 0,0 0,0 0,0 0,25 0,0 0,-25-25,0 0,25 25,0 0,-25-25,0 0,0 0,0 0,25 0,0 0,-25 0,0 0,0-25,0 0,0 25,0 0,0-25,0 0,0 25,0 0,25 0,0 0,-25-25,0 0,0 25,0 0,0 0,0 0,25 0,0 0,-25 0,0 0,0 0,0 0,0 0,0 0,0-25,0 0,0 25,0 0,0-25,0 0,0 0,0 0,0 25,0 0,0-25,0 0,25 0,0 0,-25 0,0 0,0 0,0 0,25 0,0 0,-25 0,0 0,25-25,0 0,0 25,0 0,25 0,0 0,0-25,0 0,0 0,0 0,-25 25,0 0,25 0,0 0,-25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50300 30750,'0'-50,"25"25,0 0,25 25,0 0,-25 0,0 0,0 0,0 0,25 0,0 0,0 0,0 0,0 0,0 0,50 0,0 0,-25 0,0 0,25 0,0 0,0 0,0 0,0 0,0 0,0 0,0 0,0 0,0 0,-25-25,0 0,25 25,0 0,-25 0,0 0,0 0,0 0,25 25,0 0,0 0,0 0,0-25,0 0,25 0,0 0,0 25,0 0,25-25,0 0,-25 0,0 0,0 0,0 0,0 0,0 0,0 0,0 0,25 0,0 0,0 0,0 0,25 0,0 0,0 0,0 0,-25 0,0 0,-25 0,0 0,25-25,0 0,0 25,0 0,0-25,0 0,25 0,0 0,-50 25,0 0,25-25,0 0,-25 0,0 0,0 0,0 0,0 25,0 0,0-25,0 0,0 25,0 0,25-25,0 0,-25 25,0 0,0 0,0 0,0-25,0 0,-25 25,0 0,25 0,0 0,-25 0,0 0,25 0,0 0,0 0,0 0,0 0,0 0,-25 0,0 0,25 0,0 0,-25 0,0 0,0 0,0 0,25 0,0 0,-25 0,0 0,25 0,0 0,0 25,0 0,-25 0,0 0,25-25,0 0,-25 0,0 0,0 0,0 0,25 0,0 0,-50 0,0 0,25 0,0 0,-25 0,0 0,0-25,0 0,-25 0,0 0,25 25,0 0,0 0,0 0,0 0,0 0,0 0,0 0,0 0,0 0,0 0,0 0,-25 0,0 0,0 0,0 0,0 0,0 0,-25 0,0 0,25-25,0 0,25 25,0 0,-25-25,0 0,25 25,0 0,25-25,0 0,0 25,0 0,25-25,0 0,0 25,0 0,0 0,0 0,0 0,0 0,-50-25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30350 55250,'0'-100,"0"75,0 0,25-25,0 0,0 25,0 0,0 25,0 0,-25 50,0 0,25 0,0 0,-25 25,0 0,-25-50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29650 56600,'50'0,"-25"0,0 0,0-25,0 0,25-25,0 0,0 25,0 0,0-25,0 0,0 0,0 0,0 0,0 0,-25 25,0 0,0-25,0 0,0 50,0 0,0-25,0 0,0 25,0 0,0 0,0 0,0 50,0 0,-25-25,0 0,0 50,0 0,25-25,0 0,-25 25,0 0,0-25,0 0,0 25,0 0,0-25,0 0,0 0,0 0,0 25,0 0,0-50,0 0,0 0,0 0,0 0,0 0,25-50,0 0,0-25,0 0,0-25,0 0,0 0,0 0,25-25,0 0,-25 25,0 0,0-25,0 0,0 0,0 0,0 0,0 0,0 0,0 0,-25 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31150 54800,'-50'0,"75"0,0 0,0 0,0 0,0-25,0 0,0 25,0 0,0 0,0 0,0-25,0 0,0 25,0 0,0-25,0 0,0 0,0 0,-25 0,0 0,25 0,0 0,-25 0,0 0,0 0,0 0,0 0,0 0,-25 25,0 0,25-25,0 0,25 50,0 0,-25 0,0 0,25 25,0 0,-25-25,0 0,25 25,0 0,-25 0,0 0,0 0,0 0,0 25,0 0,-50 25,0 0,0 0,0 0,50-50,0 0,-50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30950 55850,'0'-50,"0"25,0 0,25-25,0 0,25 25,0 0,25-25,0 0,0 0,0 0,25 0,0 0,25 0,0 0,0 0,0 0,-25 25,0 0,0 0,0 0,-25 0,0 0,0 25,0 0,-50 0,0 0,25 0,0 0,-25 25,0 0,-25 0,0 0,0 25,0 0,-25 0,0 0,-50 0,0 0,25 0,0 0,-50 0,0 0,50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31350 55900,'0'-50,"25"25,0 0,0 0,0 0,0 25,0 0,0 0,0 0,-25 25,0 0,0 0,0 0,25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31650 56200,'0'50,"0"-25,0 0,0 0,0 0,25-25,0 0,-25 25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31100 56850,'50'0,"0"0,0 0,25-25,0 0,0 0,0 0,0 0,0 0,25-25,0 0,-25 25,0 0,-25 0,0 0,25 0,0 0,-50 0,0 0,25 0,0 0,-50 0,0 0,25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31800 55750,'0'50,"25"0,0 0,0-25,0 0,-25 25,0 0,25 0,0 0,0-25,0 0,-25 25,0 0,0 0,0 0,25 0,0 0,-25 0,0 0,0 25,0 0,-25 0,0 0,-25 0,0 0,25 0,0 0,0-50,0 0,-25 25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32350 56600,'0'50,"25"-25,0 0,0-25,0 0,0 25,0 0,0 0,0 0,25 25,0 0,-25-50,0 0,25 25,0 0,-25-25,0 0,25 0,0 0,-25 25,0 0,0-25,0 0,-25 25,0 0,25-25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8:37:58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33500 54700,'0'50,"0"-25,0 0,25 25,0 0,-25 0,0 0,0-25,0 0,0 25,0 0,25 0,0 0,-25-25,0 0,0 25,0 0,0-25,0 0,25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DD440-5785-42F7-98A9-A5B42806FA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CB475-6D55-4B30-98F7-32A52B03E3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 flipV="1">
            <a:off x="0" y="251114"/>
            <a:ext cx="9144000" cy="3387341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B6B6B6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8" name="Rectangle 31"/>
          <p:cNvSpPr/>
          <p:nvPr userDrawn="1"/>
        </p:nvSpPr>
        <p:spPr>
          <a:xfrm>
            <a:off x="0" y="3638454"/>
            <a:ext cx="9144000" cy="150504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355341"/>
            <a:ext cx="8352928" cy="864096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3137" y="2273443"/>
            <a:ext cx="8357726" cy="32403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5BC78A-5E1E-4BDE-9DC6-11902151CD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B2FF-0328-4CB6-ABFD-558AD7C6E5F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DEB4-F515-4BCE-B434-9D37E12878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278-5EFD-41B0-8AC2-FFA21342549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9530-75FA-4127-BCF6-1A82EEF276E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51520" y="375853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0" y="1006078"/>
            <a:ext cx="9144000" cy="3833924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B6B6B6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" name="Rectangle 31"/>
          <p:cNvSpPr/>
          <p:nvPr/>
        </p:nvSpPr>
        <p:spPr>
          <a:xfrm>
            <a:off x="0" y="4768460"/>
            <a:ext cx="9144000" cy="375041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97565"/>
            <a:ext cx="8261796" cy="36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E2F4BC4-1F7C-4A48-9EC8-3B02522FFFD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789552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rgbClr val="C00000"/>
        </a:buClr>
        <a:buFont typeface="微软雅黑" pitchFamily="34" charset="-122"/>
        <a:buChar char="●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rgbClr val="FF0000"/>
        </a:buClr>
        <a:buFont typeface="微软雅黑 Light" pitchFamily="34" charset="-122"/>
        <a:buChar char="▪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2">
            <a:lumMod val="75000"/>
          </a:schemeClr>
        </a:buClr>
        <a:buFont typeface="Arial" charset="0"/>
        <a:buChar char="◦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1.png"/><Relationship Id="rId7" Type="http://schemas.openxmlformats.org/officeDocument/2006/relationships/image" Target="../media/image80.jpeg"/><Relationship Id="rId6" Type="http://schemas.openxmlformats.org/officeDocument/2006/relationships/hyperlink" Target="http://images.google.com/imgres?imgurl=www.dscc.dla.mil/images/c/uveprom.gif&amp;imgrefurl=http://www.dscc.dla.mil/programs/promrom/&amp;h=75&amp;w=100&amp;prev=/images?q%3DUVEPROM%26svnum%3D10%26hl%3Dzh-CN%26lr%3D%26ie%3DUTF-8%26oe%3DUTF-8%26sa%3DN" TargetMode="External"/><Relationship Id="rId5" Type="http://schemas.openxmlformats.org/officeDocument/2006/relationships/image" Target="../media/image79.jpeg"/><Relationship Id="rId4" Type="http://schemas.openxmlformats.org/officeDocument/2006/relationships/image" Target="../media/image7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77.jpeg"/><Relationship Id="rId10" Type="http://schemas.openxmlformats.org/officeDocument/2006/relationships/vmlDrawing" Target="../drawings/vmlDrawing1.vml"/><Relationship Id="rId1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3.png"/><Relationship Id="rId2" Type="http://schemas.openxmlformats.org/officeDocument/2006/relationships/image" Target="../media/image82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png"/><Relationship Id="rId80" Type="http://schemas.openxmlformats.org/officeDocument/2006/relationships/slideLayout" Target="../slideLayouts/slideLayout2.xml"/><Relationship Id="rId8" Type="http://schemas.openxmlformats.org/officeDocument/2006/relationships/customXml" Target="../ink/ink70.xml"/><Relationship Id="rId79" Type="http://schemas.openxmlformats.org/officeDocument/2006/relationships/image" Target="../media/image129.png"/><Relationship Id="rId78" Type="http://schemas.openxmlformats.org/officeDocument/2006/relationships/customXml" Target="../ink/ink105.xml"/><Relationship Id="rId77" Type="http://schemas.openxmlformats.org/officeDocument/2006/relationships/image" Target="../media/image128.png"/><Relationship Id="rId76" Type="http://schemas.openxmlformats.org/officeDocument/2006/relationships/customXml" Target="../ink/ink104.xml"/><Relationship Id="rId75" Type="http://schemas.openxmlformats.org/officeDocument/2006/relationships/image" Target="../media/image127.png"/><Relationship Id="rId74" Type="http://schemas.openxmlformats.org/officeDocument/2006/relationships/customXml" Target="../ink/ink103.xml"/><Relationship Id="rId73" Type="http://schemas.openxmlformats.org/officeDocument/2006/relationships/image" Target="../media/image126.png"/><Relationship Id="rId72" Type="http://schemas.openxmlformats.org/officeDocument/2006/relationships/customXml" Target="../ink/ink102.xml"/><Relationship Id="rId71" Type="http://schemas.openxmlformats.org/officeDocument/2006/relationships/image" Target="../media/image125.png"/><Relationship Id="rId70" Type="http://schemas.openxmlformats.org/officeDocument/2006/relationships/customXml" Target="../ink/ink101.xml"/><Relationship Id="rId7" Type="http://schemas.openxmlformats.org/officeDocument/2006/relationships/image" Target="../media/image93.png"/><Relationship Id="rId69" Type="http://schemas.openxmlformats.org/officeDocument/2006/relationships/image" Target="../media/image124.png"/><Relationship Id="rId68" Type="http://schemas.openxmlformats.org/officeDocument/2006/relationships/customXml" Target="../ink/ink100.xml"/><Relationship Id="rId67" Type="http://schemas.openxmlformats.org/officeDocument/2006/relationships/image" Target="../media/image123.png"/><Relationship Id="rId66" Type="http://schemas.openxmlformats.org/officeDocument/2006/relationships/customXml" Target="../ink/ink99.xml"/><Relationship Id="rId65" Type="http://schemas.openxmlformats.org/officeDocument/2006/relationships/image" Target="../media/image122.png"/><Relationship Id="rId64" Type="http://schemas.openxmlformats.org/officeDocument/2006/relationships/customXml" Target="../ink/ink98.xml"/><Relationship Id="rId63" Type="http://schemas.openxmlformats.org/officeDocument/2006/relationships/image" Target="../media/image121.png"/><Relationship Id="rId62" Type="http://schemas.openxmlformats.org/officeDocument/2006/relationships/customXml" Target="../ink/ink97.xml"/><Relationship Id="rId61" Type="http://schemas.openxmlformats.org/officeDocument/2006/relationships/image" Target="../media/image120.png"/><Relationship Id="rId60" Type="http://schemas.openxmlformats.org/officeDocument/2006/relationships/customXml" Target="../ink/ink96.xml"/><Relationship Id="rId6" Type="http://schemas.openxmlformats.org/officeDocument/2006/relationships/customXml" Target="../ink/ink69.xml"/><Relationship Id="rId59" Type="http://schemas.openxmlformats.org/officeDocument/2006/relationships/image" Target="../media/image119.png"/><Relationship Id="rId58" Type="http://schemas.openxmlformats.org/officeDocument/2006/relationships/customXml" Target="../ink/ink95.xml"/><Relationship Id="rId57" Type="http://schemas.openxmlformats.org/officeDocument/2006/relationships/image" Target="../media/image118.png"/><Relationship Id="rId56" Type="http://schemas.openxmlformats.org/officeDocument/2006/relationships/customXml" Target="../ink/ink94.xml"/><Relationship Id="rId55" Type="http://schemas.openxmlformats.org/officeDocument/2006/relationships/image" Target="../media/image117.png"/><Relationship Id="rId54" Type="http://schemas.openxmlformats.org/officeDocument/2006/relationships/customXml" Target="../ink/ink93.xml"/><Relationship Id="rId53" Type="http://schemas.openxmlformats.org/officeDocument/2006/relationships/image" Target="../media/image116.png"/><Relationship Id="rId52" Type="http://schemas.openxmlformats.org/officeDocument/2006/relationships/customXml" Target="../ink/ink92.xml"/><Relationship Id="rId51" Type="http://schemas.openxmlformats.org/officeDocument/2006/relationships/image" Target="../media/image115.png"/><Relationship Id="rId50" Type="http://schemas.openxmlformats.org/officeDocument/2006/relationships/customXml" Target="../ink/ink91.xml"/><Relationship Id="rId5" Type="http://schemas.openxmlformats.org/officeDocument/2006/relationships/image" Target="../media/image92.png"/><Relationship Id="rId49" Type="http://schemas.openxmlformats.org/officeDocument/2006/relationships/image" Target="../media/image114.png"/><Relationship Id="rId48" Type="http://schemas.openxmlformats.org/officeDocument/2006/relationships/customXml" Target="../ink/ink90.xml"/><Relationship Id="rId47" Type="http://schemas.openxmlformats.org/officeDocument/2006/relationships/image" Target="../media/image113.png"/><Relationship Id="rId46" Type="http://schemas.openxmlformats.org/officeDocument/2006/relationships/customXml" Target="../ink/ink89.xml"/><Relationship Id="rId45" Type="http://schemas.openxmlformats.org/officeDocument/2006/relationships/image" Target="../media/image112.png"/><Relationship Id="rId44" Type="http://schemas.openxmlformats.org/officeDocument/2006/relationships/customXml" Target="../ink/ink88.xml"/><Relationship Id="rId43" Type="http://schemas.openxmlformats.org/officeDocument/2006/relationships/image" Target="../media/image111.png"/><Relationship Id="rId42" Type="http://schemas.openxmlformats.org/officeDocument/2006/relationships/customXml" Target="../ink/ink87.xml"/><Relationship Id="rId41" Type="http://schemas.openxmlformats.org/officeDocument/2006/relationships/image" Target="../media/image110.png"/><Relationship Id="rId40" Type="http://schemas.openxmlformats.org/officeDocument/2006/relationships/customXml" Target="../ink/ink86.xml"/><Relationship Id="rId4" Type="http://schemas.openxmlformats.org/officeDocument/2006/relationships/customXml" Target="../ink/ink68.xml"/><Relationship Id="rId39" Type="http://schemas.openxmlformats.org/officeDocument/2006/relationships/image" Target="../media/image109.png"/><Relationship Id="rId38" Type="http://schemas.openxmlformats.org/officeDocument/2006/relationships/customXml" Target="../ink/ink85.xml"/><Relationship Id="rId37" Type="http://schemas.openxmlformats.org/officeDocument/2006/relationships/image" Target="../media/image108.png"/><Relationship Id="rId36" Type="http://schemas.openxmlformats.org/officeDocument/2006/relationships/customXml" Target="../ink/ink84.xml"/><Relationship Id="rId35" Type="http://schemas.openxmlformats.org/officeDocument/2006/relationships/image" Target="../media/image107.png"/><Relationship Id="rId34" Type="http://schemas.openxmlformats.org/officeDocument/2006/relationships/customXml" Target="../ink/ink83.xml"/><Relationship Id="rId33" Type="http://schemas.openxmlformats.org/officeDocument/2006/relationships/image" Target="../media/image106.png"/><Relationship Id="rId32" Type="http://schemas.openxmlformats.org/officeDocument/2006/relationships/customXml" Target="../ink/ink82.xml"/><Relationship Id="rId31" Type="http://schemas.openxmlformats.org/officeDocument/2006/relationships/image" Target="../media/image105.png"/><Relationship Id="rId30" Type="http://schemas.openxmlformats.org/officeDocument/2006/relationships/customXml" Target="../ink/ink81.xml"/><Relationship Id="rId3" Type="http://schemas.openxmlformats.org/officeDocument/2006/relationships/image" Target="../media/image91.png"/><Relationship Id="rId29" Type="http://schemas.openxmlformats.org/officeDocument/2006/relationships/image" Target="../media/image104.png"/><Relationship Id="rId28" Type="http://schemas.openxmlformats.org/officeDocument/2006/relationships/customXml" Target="../ink/ink80.xml"/><Relationship Id="rId27" Type="http://schemas.openxmlformats.org/officeDocument/2006/relationships/image" Target="../media/image103.png"/><Relationship Id="rId26" Type="http://schemas.openxmlformats.org/officeDocument/2006/relationships/customXml" Target="../ink/ink79.xml"/><Relationship Id="rId25" Type="http://schemas.openxmlformats.org/officeDocument/2006/relationships/image" Target="../media/image102.png"/><Relationship Id="rId24" Type="http://schemas.openxmlformats.org/officeDocument/2006/relationships/customXml" Target="../ink/ink78.xml"/><Relationship Id="rId23" Type="http://schemas.openxmlformats.org/officeDocument/2006/relationships/image" Target="../media/image101.png"/><Relationship Id="rId22" Type="http://schemas.openxmlformats.org/officeDocument/2006/relationships/customXml" Target="../ink/ink77.xml"/><Relationship Id="rId21" Type="http://schemas.openxmlformats.org/officeDocument/2006/relationships/image" Target="../media/image100.png"/><Relationship Id="rId20" Type="http://schemas.openxmlformats.org/officeDocument/2006/relationships/customXml" Target="../ink/ink76.xml"/><Relationship Id="rId2" Type="http://schemas.openxmlformats.org/officeDocument/2006/relationships/customXml" Target="../ink/ink67.xml"/><Relationship Id="rId19" Type="http://schemas.openxmlformats.org/officeDocument/2006/relationships/image" Target="../media/image99.png"/><Relationship Id="rId18" Type="http://schemas.openxmlformats.org/officeDocument/2006/relationships/customXml" Target="../ink/ink75.xml"/><Relationship Id="rId17" Type="http://schemas.openxmlformats.org/officeDocument/2006/relationships/image" Target="../media/image98.png"/><Relationship Id="rId16" Type="http://schemas.openxmlformats.org/officeDocument/2006/relationships/customXml" Target="../ink/ink74.xml"/><Relationship Id="rId15" Type="http://schemas.openxmlformats.org/officeDocument/2006/relationships/image" Target="../media/image97.png"/><Relationship Id="rId14" Type="http://schemas.openxmlformats.org/officeDocument/2006/relationships/customXml" Target="../ink/ink73.xml"/><Relationship Id="rId13" Type="http://schemas.openxmlformats.org/officeDocument/2006/relationships/image" Target="../media/image96.png"/><Relationship Id="rId12" Type="http://schemas.openxmlformats.org/officeDocument/2006/relationships/customXml" Target="../ink/ink72.xml"/><Relationship Id="rId11" Type="http://schemas.openxmlformats.org/officeDocument/2006/relationships/image" Target="../media/image95.png"/><Relationship Id="rId10" Type="http://schemas.openxmlformats.org/officeDocument/2006/relationships/customXml" Target="../ink/ink71.xml"/><Relationship Id="rId1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png"/><Relationship Id="rId8" Type="http://schemas.openxmlformats.org/officeDocument/2006/relationships/customXml" Target="../ink/ink106.xml"/><Relationship Id="rId7" Type="http://schemas.openxmlformats.org/officeDocument/2006/relationships/image" Target="../media/image135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oleObject" Target="../embeddings/oleObject3.bin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40.png"/><Relationship Id="rId16" Type="http://schemas.openxmlformats.org/officeDocument/2006/relationships/customXml" Target="../ink/ink110.xml"/><Relationship Id="rId15" Type="http://schemas.openxmlformats.org/officeDocument/2006/relationships/image" Target="../media/image139.png"/><Relationship Id="rId14" Type="http://schemas.openxmlformats.org/officeDocument/2006/relationships/customXml" Target="../ink/ink109.xml"/><Relationship Id="rId13" Type="http://schemas.openxmlformats.org/officeDocument/2006/relationships/image" Target="../media/image138.png"/><Relationship Id="rId12" Type="http://schemas.openxmlformats.org/officeDocument/2006/relationships/customXml" Target="../ink/ink108.xml"/><Relationship Id="rId11" Type="http://schemas.openxmlformats.org/officeDocument/2006/relationships/image" Target="../media/image137.png"/><Relationship Id="rId10" Type="http://schemas.openxmlformats.org/officeDocument/2006/relationships/customXml" Target="../ink/ink107.xml"/><Relationship Id="rId1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1.xml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3.png"/><Relationship Id="rId3" Type="http://schemas.openxmlformats.org/officeDocument/2006/relationships/image" Target="../media/image142.png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52.png"/><Relationship Id="rId21" Type="http://schemas.openxmlformats.org/officeDocument/2006/relationships/customXml" Target="../ink/ink117.xml"/><Relationship Id="rId20" Type="http://schemas.openxmlformats.org/officeDocument/2006/relationships/image" Target="../media/image151.png"/><Relationship Id="rId2" Type="http://schemas.openxmlformats.org/officeDocument/2006/relationships/image" Target="../media/image141.wmf"/><Relationship Id="rId19" Type="http://schemas.openxmlformats.org/officeDocument/2006/relationships/customXml" Target="../ink/ink116.xml"/><Relationship Id="rId18" Type="http://schemas.openxmlformats.org/officeDocument/2006/relationships/image" Target="../media/image150.png"/><Relationship Id="rId17" Type="http://schemas.openxmlformats.org/officeDocument/2006/relationships/customXml" Target="../ink/ink115.xml"/><Relationship Id="rId16" Type="http://schemas.openxmlformats.org/officeDocument/2006/relationships/image" Target="../media/image149.png"/><Relationship Id="rId15" Type="http://schemas.openxmlformats.org/officeDocument/2006/relationships/customXml" Target="../ink/ink114.xml"/><Relationship Id="rId14" Type="http://schemas.openxmlformats.org/officeDocument/2006/relationships/image" Target="../media/image148.png"/><Relationship Id="rId13" Type="http://schemas.openxmlformats.org/officeDocument/2006/relationships/customXml" Target="../ink/ink113.xml"/><Relationship Id="rId12" Type="http://schemas.openxmlformats.org/officeDocument/2006/relationships/image" Target="../media/image147.png"/><Relationship Id="rId11" Type="http://schemas.openxmlformats.org/officeDocument/2006/relationships/customXml" Target="../ink/ink112.xml"/><Relationship Id="rId10" Type="http://schemas.openxmlformats.org/officeDocument/2006/relationships/image" Target="../media/image146.png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png"/><Relationship Id="rId8" Type="http://schemas.openxmlformats.org/officeDocument/2006/relationships/customXml" Target="../ink/ink121.xml"/><Relationship Id="rId7" Type="http://schemas.openxmlformats.org/officeDocument/2006/relationships/image" Target="../media/image156.png"/><Relationship Id="rId6" Type="http://schemas.openxmlformats.org/officeDocument/2006/relationships/customXml" Target="../ink/ink120.xml"/><Relationship Id="rId5" Type="http://schemas.openxmlformats.org/officeDocument/2006/relationships/image" Target="../media/image155.png"/><Relationship Id="rId46" Type="http://schemas.openxmlformats.org/officeDocument/2006/relationships/slideLayout" Target="../slideLayouts/slideLayout2.xml"/><Relationship Id="rId45" Type="http://schemas.openxmlformats.org/officeDocument/2006/relationships/image" Target="../media/image175.png"/><Relationship Id="rId44" Type="http://schemas.openxmlformats.org/officeDocument/2006/relationships/customXml" Target="../ink/ink139.xml"/><Relationship Id="rId43" Type="http://schemas.openxmlformats.org/officeDocument/2006/relationships/image" Target="../media/image174.png"/><Relationship Id="rId42" Type="http://schemas.openxmlformats.org/officeDocument/2006/relationships/customXml" Target="../ink/ink138.xml"/><Relationship Id="rId41" Type="http://schemas.openxmlformats.org/officeDocument/2006/relationships/image" Target="../media/image173.png"/><Relationship Id="rId40" Type="http://schemas.openxmlformats.org/officeDocument/2006/relationships/customXml" Target="../ink/ink137.xml"/><Relationship Id="rId4" Type="http://schemas.openxmlformats.org/officeDocument/2006/relationships/customXml" Target="../ink/ink119.xml"/><Relationship Id="rId39" Type="http://schemas.openxmlformats.org/officeDocument/2006/relationships/image" Target="../media/image172.png"/><Relationship Id="rId38" Type="http://schemas.openxmlformats.org/officeDocument/2006/relationships/customXml" Target="../ink/ink136.xml"/><Relationship Id="rId37" Type="http://schemas.openxmlformats.org/officeDocument/2006/relationships/image" Target="../media/image171.png"/><Relationship Id="rId36" Type="http://schemas.openxmlformats.org/officeDocument/2006/relationships/customXml" Target="../ink/ink135.xml"/><Relationship Id="rId35" Type="http://schemas.openxmlformats.org/officeDocument/2006/relationships/image" Target="../media/image170.png"/><Relationship Id="rId34" Type="http://schemas.openxmlformats.org/officeDocument/2006/relationships/customXml" Target="../ink/ink134.xml"/><Relationship Id="rId33" Type="http://schemas.openxmlformats.org/officeDocument/2006/relationships/image" Target="../media/image169.png"/><Relationship Id="rId32" Type="http://schemas.openxmlformats.org/officeDocument/2006/relationships/customXml" Target="../ink/ink133.xml"/><Relationship Id="rId31" Type="http://schemas.openxmlformats.org/officeDocument/2006/relationships/image" Target="../media/image168.png"/><Relationship Id="rId30" Type="http://schemas.openxmlformats.org/officeDocument/2006/relationships/customXml" Target="../ink/ink132.xml"/><Relationship Id="rId3" Type="http://schemas.openxmlformats.org/officeDocument/2006/relationships/image" Target="../media/image154.png"/><Relationship Id="rId29" Type="http://schemas.openxmlformats.org/officeDocument/2006/relationships/image" Target="../media/image167.png"/><Relationship Id="rId28" Type="http://schemas.openxmlformats.org/officeDocument/2006/relationships/customXml" Target="../ink/ink131.xml"/><Relationship Id="rId27" Type="http://schemas.openxmlformats.org/officeDocument/2006/relationships/image" Target="../media/image166.png"/><Relationship Id="rId26" Type="http://schemas.openxmlformats.org/officeDocument/2006/relationships/customXml" Target="../ink/ink130.xml"/><Relationship Id="rId25" Type="http://schemas.openxmlformats.org/officeDocument/2006/relationships/image" Target="../media/image165.png"/><Relationship Id="rId24" Type="http://schemas.openxmlformats.org/officeDocument/2006/relationships/customXml" Target="../ink/ink129.xml"/><Relationship Id="rId23" Type="http://schemas.openxmlformats.org/officeDocument/2006/relationships/image" Target="../media/image164.png"/><Relationship Id="rId22" Type="http://schemas.openxmlformats.org/officeDocument/2006/relationships/customXml" Target="../ink/ink128.xml"/><Relationship Id="rId21" Type="http://schemas.openxmlformats.org/officeDocument/2006/relationships/image" Target="../media/image163.png"/><Relationship Id="rId20" Type="http://schemas.openxmlformats.org/officeDocument/2006/relationships/customXml" Target="../ink/ink127.xml"/><Relationship Id="rId2" Type="http://schemas.openxmlformats.org/officeDocument/2006/relationships/customXml" Target="../ink/ink118.xml"/><Relationship Id="rId19" Type="http://schemas.openxmlformats.org/officeDocument/2006/relationships/image" Target="../media/image162.png"/><Relationship Id="rId18" Type="http://schemas.openxmlformats.org/officeDocument/2006/relationships/customXml" Target="../ink/ink126.xml"/><Relationship Id="rId17" Type="http://schemas.openxmlformats.org/officeDocument/2006/relationships/image" Target="../media/image161.png"/><Relationship Id="rId16" Type="http://schemas.openxmlformats.org/officeDocument/2006/relationships/customXml" Target="../ink/ink125.xml"/><Relationship Id="rId15" Type="http://schemas.openxmlformats.org/officeDocument/2006/relationships/image" Target="../media/image160.png"/><Relationship Id="rId14" Type="http://schemas.openxmlformats.org/officeDocument/2006/relationships/customXml" Target="../ink/ink124.xml"/><Relationship Id="rId13" Type="http://schemas.openxmlformats.org/officeDocument/2006/relationships/image" Target="../media/image159.png"/><Relationship Id="rId12" Type="http://schemas.openxmlformats.org/officeDocument/2006/relationships/customXml" Target="../ink/ink123.xml"/><Relationship Id="rId11" Type="http://schemas.openxmlformats.org/officeDocument/2006/relationships/image" Target="../media/image158.png"/><Relationship Id="rId10" Type="http://schemas.openxmlformats.org/officeDocument/2006/relationships/customXml" Target="../ink/ink122.xml"/><Relationship Id="rId1" Type="http://schemas.openxmlformats.org/officeDocument/2006/relationships/image" Target="../media/image1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6.png"/></Relationships>
</file>

<file path=ppt/slides/_rels/slide2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26.png"/><Relationship Id="rId98" Type="http://schemas.openxmlformats.org/officeDocument/2006/relationships/customXml" Target="../ink/ink187.xml"/><Relationship Id="rId97" Type="http://schemas.openxmlformats.org/officeDocument/2006/relationships/image" Target="../media/image225.png"/><Relationship Id="rId96" Type="http://schemas.openxmlformats.org/officeDocument/2006/relationships/customXml" Target="../ink/ink186.xml"/><Relationship Id="rId95" Type="http://schemas.openxmlformats.org/officeDocument/2006/relationships/image" Target="../media/image224.png"/><Relationship Id="rId94" Type="http://schemas.openxmlformats.org/officeDocument/2006/relationships/customXml" Target="../ink/ink185.xml"/><Relationship Id="rId93" Type="http://schemas.openxmlformats.org/officeDocument/2006/relationships/image" Target="../media/image223.png"/><Relationship Id="rId92" Type="http://schemas.openxmlformats.org/officeDocument/2006/relationships/customXml" Target="../ink/ink184.xml"/><Relationship Id="rId91" Type="http://schemas.openxmlformats.org/officeDocument/2006/relationships/image" Target="../media/image222.png"/><Relationship Id="rId90" Type="http://schemas.openxmlformats.org/officeDocument/2006/relationships/customXml" Target="../ink/ink183.xml"/><Relationship Id="rId9" Type="http://schemas.openxmlformats.org/officeDocument/2006/relationships/image" Target="../media/image181.png"/><Relationship Id="rId89" Type="http://schemas.openxmlformats.org/officeDocument/2006/relationships/image" Target="../media/image221.png"/><Relationship Id="rId88" Type="http://schemas.openxmlformats.org/officeDocument/2006/relationships/customXml" Target="../ink/ink182.xml"/><Relationship Id="rId87" Type="http://schemas.openxmlformats.org/officeDocument/2006/relationships/image" Target="../media/image220.png"/><Relationship Id="rId86" Type="http://schemas.openxmlformats.org/officeDocument/2006/relationships/customXml" Target="../ink/ink181.xml"/><Relationship Id="rId85" Type="http://schemas.openxmlformats.org/officeDocument/2006/relationships/image" Target="../media/image219.png"/><Relationship Id="rId84" Type="http://schemas.openxmlformats.org/officeDocument/2006/relationships/customXml" Target="../ink/ink180.xml"/><Relationship Id="rId83" Type="http://schemas.openxmlformats.org/officeDocument/2006/relationships/image" Target="../media/image218.png"/><Relationship Id="rId82" Type="http://schemas.openxmlformats.org/officeDocument/2006/relationships/customXml" Target="../ink/ink179.xml"/><Relationship Id="rId81" Type="http://schemas.openxmlformats.org/officeDocument/2006/relationships/image" Target="../media/image217.png"/><Relationship Id="rId80" Type="http://schemas.openxmlformats.org/officeDocument/2006/relationships/customXml" Target="../ink/ink178.xml"/><Relationship Id="rId8" Type="http://schemas.openxmlformats.org/officeDocument/2006/relationships/customXml" Target="../ink/ink142.xml"/><Relationship Id="rId79" Type="http://schemas.openxmlformats.org/officeDocument/2006/relationships/image" Target="../media/image216.png"/><Relationship Id="rId78" Type="http://schemas.openxmlformats.org/officeDocument/2006/relationships/customXml" Target="../ink/ink177.xml"/><Relationship Id="rId77" Type="http://schemas.openxmlformats.org/officeDocument/2006/relationships/image" Target="../media/image215.png"/><Relationship Id="rId76" Type="http://schemas.openxmlformats.org/officeDocument/2006/relationships/customXml" Target="../ink/ink176.xml"/><Relationship Id="rId75" Type="http://schemas.openxmlformats.org/officeDocument/2006/relationships/image" Target="../media/image214.png"/><Relationship Id="rId74" Type="http://schemas.openxmlformats.org/officeDocument/2006/relationships/customXml" Target="../ink/ink175.xml"/><Relationship Id="rId73" Type="http://schemas.openxmlformats.org/officeDocument/2006/relationships/image" Target="../media/image213.png"/><Relationship Id="rId72" Type="http://schemas.openxmlformats.org/officeDocument/2006/relationships/customXml" Target="../ink/ink174.xml"/><Relationship Id="rId71" Type="http://schemas.openxmlformats.org/officeDocument/2006/relationships/image" Target="../media/image212.png"/><Relationship Id="rId70" Type="http://schemas.openxmlformats.org/officeDocument/2006/relationships/customXml" Target="../ink/ink173.xml"/><Relationship Id="rId7" Type="http://schemas.openxmlformats.org/officeDocument/2006/relationships/image" Target="../media/image180.png"/><Relationship Id="rId69" Type="http://schemas.openxmlformats.org/officeDocument/2006/relationships/image" Target="../media/image211.png"/><Relationship Id="rId68" Type="http://schemas.openxmlformats.org/officeDocument/2006/relationships/customXml" Target="../ink/ink172.xml"/><Relationship Id="rId67" Type="http://schemas.openxmlformats.org/officeDocument/2006/relationships/image" Target="../media/image210.png"/><Relationship Id="rId66" Type="http://schemas.openxmlformats.org/officeDocument/2006/relationships/customXml" Target="../ink/ink171.xml"/><Relationship Id="rId65" Type="http://schemas.openxmlformats.org/officeDocument/2006/relationships/image" Target="../media/image209.png"/><Relationship Id="rId64" Type="http://schemas.openxmlformats.org/officeDocument/2006/relationships/customXml" Target="../ink/ink170.xml"/><Relationship Id="rId63" Type="http://schemas.openxmlformats.org/officeDocument/2006/relationships/image" Target="../media/image208.png"/><Relationship Id="rId62" Type="http://schemas.openxmlformats.org/officeDocument/2006/relationships/customXml" Target="../ink/ink169.xml"/><Relationship Id="rId61" Type="http://schemas.openxmlformats.org/officeDocument/2006/relationships/image" Target="../media/image207.png"/><Relationship Id="rId60" Type="http://schemas.openxmlformats.org/officeDocument/2006/relationships/customXml" Target="../ink/ink168.xml"/><Relationship Id="rId6" Type="http://schemas.openxmlformats.org/officeDocument/2006/relationships/customXml" Target="../ink/ink141.xml"/><Relationship Id="rId59" Type="http://schemas.openxmlformats.org/officeDocument/2006/relationships/image" Target="../media/image206.png"/><Relationship Id="rId58" Type="http://schemas.openxmlformats.org/officeDocument/2006/relationships/customXml" Target="../ink/ink167.xml"/><Relationship Id="rId57" Type="http://schemas.openxmlformats.org/officeDocument/2006/relationships/image" Target="../media/image205.png"/><Relationship Id="rId56" Type="http://schemas.openxmlformats.org/officeDocument/2006/relationships/customXml" Target="../ink/ink166.xml"/><Relationship Id="rId55" Type="http://schemas.openxmlformats.org/officeDocument/2006/relationships/image" Target="../media/image204.png"/><Relationship Id="rId54" Type="http://schemas.openxmlformats.org/officeDocument/2006/relationships/customXml" Target="../ink/ink165.xml"/><Relationship Id="rId53" Type="http://schemas.openxmlformats.org/officeDocument/2006/relationships/image" Target="../media/image203.png"/><Relationship Id="rId52" Type="http://schemas.openxmlformats.org/officeDocument/2006/relationships/customXml" Target="../ink/ink164.xml"/><Relationship Id="rId51" Type="http://schemas.openxmlformats.org/officeDocument/2006/relationships/image" Target="../media/image202.png"/><Relationship Id="rId50" Type="http://schemas.openxmlformats.org/officeDocument/2006/relationships/customXml" Target="../ink/ink163.xml"/><Relationship Id="rId5" Type="http://schemas.openxmlformats.org/officeDocument/2006/relationships/image" Target="../media/image179.png"/><Relationship Id="rId49" Type="http://schemas.openxmlformats.org/officeDocument/2006/relationships/image" Target="../media/image201.png"/><Relationship Id="rId48" Type="http://schemas.openxmlformats.org/officeDocument/2006/relationships/customXml" Target="../ink/ink162.xml"/><Relationship Id="rId47" Type="http://schemas.openxmlformats.org/officeDocument/2006/relationships/image" Target="../media/image200.png"/><Relationship Id="rId46" Type="http://schemas.openxmlformats.org/officeDocument/2006/relationships/customXml" Target="../ink/ink161.xml"/><Relationship Id="rId45" Type="http://schemas.openxmlformats.org/officeDocument/2006/relationships/image" Target="../media/image199.png"/><Relationship Id="rId44" Type="http://schemas.openxmlformats.org/officeDocument/2006/relationships/customXml" Target="../ink/ink160.xml"/><Relationship Id="rId43" Type="http://schemas.openxmlformats.org/officeDocument/2006/relationships/image" Target="../media/image198.png"/><Relationship Id="rId42" Type="http://schemas.openxmlformats.org/officeDocument/2006/relationships/customXml" Target="../ink/ink159.xml"/><Relationship Id="rId41" Type="http://schemas.openxmlformats.org/officeDocument/2006/relationships/image" Target="../media/image197.png"/><Relationship Id="rId40" Type="http://schemas.openxmlformats.org/officeDocument/2006/relationships/customXml" Target="../ink/ink158.xml"/><Relationship Id="rId4" Type="http://schemas.openxmlformats.org/officeDocument/2006/relationships/customXml" Target="../ink/ink140.xml"/><Relationship Id="rId39" Type="http://schemas.openxmlformats.org/officeDocument/2006/relationships/image" Target="../media/image196.png"/><Relationship Id="rId38" Type="http://schemas.openxmlformats.org/officeDocument/2006/relationships/customXml" Target="../ink/ink157.xml"/><Relationship Id="rId37" Type="http://schemas.openxmlformats.org/officeDocument/2006/relationships/image" Target="../media/image195.png"/><Relationship Id="rId36" Type="http://schemas.openxmlformats.org/officeDocument/2006/relationships/customXml" Target="../ink/ink156.xml"/><Relationship Id="rId35" Type="http://schemas.openxmlformats.org/officeDocument/2006/relationships/image" Target="../media/image194.png"/><Relationship Id="rId34" Type="http://schemas.openxmlformats.org/officeDocument/2006/relationships/customXml" Target="../ink/ink155.xml"/><Relationship Id="rId33" Type="http://schemas.openxmlformats.org/officeDocument/2006/relationships/image" Target="../media/image193.png"/><Relationship Id="rId32" Type="http://schemas.openxmlformats.org/officeDocument/2006/relationships/customXml" Target="../ink/ink154.xml"/><Relationship Id="rId31" Type="http://schemas.openxmlformats.org/officeDocument/2006/relationships/image" Target="../media/image192.png"/><Relationship Id="rId30" Type="http://schemas.openxmlformats.org/officeDocument/2006/relationships/customXml" Target="../ink/ink153.xml"/><Relationship Id="rId3" Type="http://schemas.openxmlformats.org/officeDocument/2006/relationships/image" Target="../media/image178.png"/><Relationship Id="rId29" Type="http://schemas.openxmlformats.org/officeDocument/2006/relationships/image" Target="../media/image191.png"/><Relationship Id="rId28" Type="http://schemas.openxmlformats.org/officeDocument/2006/relationships/customXml" Target="../ink/ink152.xml"/><Relationship Id="rId27" Type="http://schemas.openxmlformats.org/officeDocument/2006/relationships/image" Target="../media/image190.png"/><Relationship Id="rId26" Type="http://schemas.openxmlformats.org/officeDocument/2006/relationships/customXml" Target="../ink/ink151.xml"/><Relationship Id="rId25" Type="http://schemas.openxmlformats.org/officeDocument/2006/relationships/image" Target="../media/image189.png"/><Relationship Id="rId24" Type="http://schemas.openxmlformats.org/officeDocument/2006/relationships/customXml" Target="../ink/ink150.xml"/><Relationship Id="rId23" Type="http://schemas.openxmlformats.org/officeDocument/2006/relationships/image" Target="../media/image188.png"/><Relationship Id="rId22" Type="http://schemas.openxmlformats.org/officeDocument/2006/relationships/customXml" Target="../ink/ink149.xml"/><Relationship Id="rId21" Type="http://schemas.openxmlformats.org/officeDocument/2006/relationships/image" Target="../media/image187.png"/><Relationship Id="rId207" Type="http://schemas.openxmlformats.org/officeDocument/2006/relationships/vmlDrawing" Target="../drawings/vmlDrawing5.vml"/><Relationship Id="rId206" Type="http://schemas.openxmlformats.org/officeDocument/2006/relationships/slideLayout" Target="../slideLayouts/slideLayout2.xml"/><Relationship Id="rId205" Type="http://schemas.openxmlformats.org/officeDocument/2006/relationships/image" Target="../media/image279.png"/><Relationship Id="rId204" Type="http://schemas.openxmlformats.org/officeDocument/2006/relationships/customXml" Target="../ink/ink240.xml"/><Relationship Id="rId203" Type="http://schemas.openxmlformats.org/officeDocument/2006/relationships/image" Target="../media/image278.png"/><Relationship Id="rId202" Type="http://schemas.openxmlformats.org/officeDocument/2006/relationships/customXml" Target="../ink/ink239.xml"/><Relationship Id="rId201" Type="http://schemas.openxmlformats.org/officeDocument/2006/relationships/image" Target="../media/image277.png"/><Relationship Id="rId200" Type="http://schemas.openxmlformats.org/officeDocument/2006/relationships/customXml" Target="../ink/ink238.xml"/><Relationship Id="rId20" Type="http://schemas.openxmlformats.org/officeDocument/2006/relationships/customXml" Target="../ink/ink148.xml"/><Relationship Id="rId2" Type="http://schemas.openxmlformats.org/officeDocument/2006/relationships/image" Target="../media/image177.wmf"/><Relationship Id="rId199" Type="http://schemas.openxmlformats.org/officeDocument/2006/relationships/image" Target="../media/image276.png"/><Relationship Id="rId198" Type="http://schemas.openxmlformats.org/officeDocument/2006/relationships/customXml" Target="../ink/ink237.xml"/><Relationship Id="rId197" Type="http://schemas.openxmlformats.org/officeDocument/2006/relationships/image" Target="../media/image275.png"/><Relationship Id="rId196" Type="http://schemas.openxmlformats.org/officeDocument/2006/relationships/customXml" Target="../ink/ink236.xml"/><Relationship Id="rId195" Type="http://schemas.openxmlformats.org/officeDocument/2006/relationships/image" Target="../media/image274.png"/><Relationship Id="rId194" Type="http://schemas.openxmlformats.org/officeDocument/2006/relationships/customXml" Target="../ink/ink235.xml"/><Relationship Id="rId193" Type="http://schemas.openxmlformats.org/officeDocument/2006/relationships/image" Target="../media/image273.png"/><Relationship Id="rId192" Type="http://schemas.openxmlformats.org/officeDocument/2006/relationships/customXml" Target="../ink/ink234.xml"/><Relationship Id="rId191" Type="http://schemas.openxmlformats.org/officeDocument/2006/relationships/image" Target="../media/image272.png"/><Relationship Id="rId190" Type="http://schemas.openxmlformats.org/officeDocument/2006/relationships/customXml" Target="../ink/ink233.xml"/><Relationship Id="rId19" Type="http://schemas.openxmlformats.org/officeDocument/2006/relationships/image" Target="../media/image186.png"/><Relationship Id="rId189" Type="http://schemas.openxmlformats.org/officeDocument/2006/relationships/image" Target="../media/image271.png"/><Relationship Id="rId188" Type="http://schemas.openxmlformats.org/officeDocument/2006/relationships/customXml" Target="../ink/ink232.xml"/><Relationship Id="rId187" Type="http://schemas.openxmlformats.org/officeDocument/2006/relationships/image" Target="../media/image270.png"/><Relationship Id="rId186" Type="http://schemas.openxmlformats.org/officeDocument/2006/relationships/customXml" Target="../ink/ink231.xml"/><Relationship Id="rId185" Type="http://schemas.openxmlformats.org/officeDocument/2006/relationships/image" Target="../media/image269.png"/><Relationship Id="rId184" Type="http://schemas.openxmlformats.org/officeDocument/2006/relationships/customXml" Target="../ink/ink230.xml"/><Relationship Id="rId183" Type="http://schemas.openxmlformats.org/officeDocument/2006/relationships/image" Target="../media/image268.png"/><Relationship Id="rId182" Type="http://schemas.openxmlformats.org/officeDocument/2006/relationships/customXml" Target="../ink/ink229.xml"/><Relationship Id="rId181" Type="http://schemas.openxmlformats.org/officeDocument/2006/relationships/image" Target="../media/image267.png"/><Relationship Id="rId180" Type="http://schemas.openxmlformats.org/officeDocument/2006/relationships/customXml" Target="../ink/ink228.xml"/><Relationship Id="rId18" Type="http://schemas.openxmlformats.org/officeDocument/2006/relationships/customXml" Target="../ink/ink147.xml"/><Relationship Id="rId179" Type="http://schemas.openxmlformats.org/officeDocument/2006/relationships/image" Target="../media/image266.png"/><Relationship Id="rId178" Type="http://schemas.openxmlformats.org/officeDocument/2006/relationships/customXml" Target="../ink/ink227.xml"/><Relationship Id="rId177" Type="http://schemas.openxmlformats.org/officeDocument/2006/relationships/image" Target="../media/image265.png"/><Relationship Id="rId176" Type="http://schemas.openxmlformats.org/officeDocument/2006/relationships/customXml" Target="../ink/ink226.xml"/><Relationship Id="rId175" Type="http://schemas.openxmlformats.org/officeDocument/2006/relationships/image" Target="../media/image264.png"/><Relationship Id="rId174" Type="http://schemas.openxmlformats.org/officeDocument/2006/relationships/customXml" Target="../ink/ink225.xml"/><Relationship Id="rId173" Type="http://schemas.openxmlformats.org/officeDocument/2006/relationships/image" Target="../media/image263.png"/><Relationship Id="rId172" Type="http://schemas.openxmlformats.org/officeDocument/2006/relationships/customXml" Target="../ink/ink224.xml"/><Relationship Id="rId171" Type="http://schemas.openxmlformats.org/officeDocument/2006/relationships/image" Target="../media/image262.png"/><Relationship Id="rId170" Type="http://schemas.openxmlformats.org/officeDocument/2006/relationships/customXml" Target="../ink/ink223.xml"/><Relationship Id="rId17" Type="http://schemas.openxmlformats.org/officeDocument/2006/relationships/image" Target="../media/image185.png"/><Relationship Id="rId169" Type="http://schemas.openxmlformats.org/officeDocument/2006/relationships/image" Target="../media/image261.png"/><Relationship Id="rId168" Type="http://schemas.openxmlformats.org/officeDocument/2006/relationships/customXml" Target="../ink/ink222.xml"/><Relationship Id="rId167" Type="http://schemas.openxmlformats.org/officeDocument/2006/relationships/image" Target="../media/image260.png"/><Relationship Id="rId166" Type="http://schemas.openxmlformats.org/officeDocument/2006/relationships/customXml" Target="../ink/ink221.xml"/><Relationship Id="rId165" Type="http://schemas.openxmlformats.org/officeDocument/2006/relationships/image" Target="../media/image259.png"/><Relationship Id="rId164" Type="http://schemas.openxmlformats.org/officeDocument/2006/relationships/customXml" Target="../ink/ink220.xml"/><Relationship Id="rId163" Type="http://schemas.openxmlformats.org/officeDocument/2006/relationships/image" Target="../media/image258.png"/><Relationship Id="rId162" Type="http://schemas.openxmlformats.org/officeDocument/2006/relationships/customXml" Target="../ink/ink219.xml"/><Relationship Id="rId161" Type="http://schemas.openxmlformats.org/officeDocument/2006/relationships/image" Target="../media/image257.png"/><Relationship Id="rId160" Type="http://schemas.openxmlformats.org/officeDocument/2006/relationships/customXml" Target="../ink/ink218.xml"/><Relationship Id="rId16" Type="http://schemas.openxmlformats.org/officeDocument/2006/relationships/customXml" Target="../ink/ink146.xml"/><Relationship Id="rId159" Type="http://schemas.openxmlformats.org/officeDocument/2006/relationships/image" Target="../media/image256.png"/><Relationship Id="rId158" Type="http://schemas.openxmlformats.org/officeDocument/2006/relationships/customXml" Target="../ink/ink217.xml"/><Relationship Id="rId157" Type="http://schemas.openxmlformats.org/officeDocument/2006/relationships/image" Target="../media/image255.png"/><Relationship Id="rId156" Type="http://schemas.openxmlformats.org/officeDocument/2006/relationships/customXml" Target="../ink/ink216.xml"/><Relationship Id="rId155" Type="http://schemas.openxmlformats.org/officeDocument/2006/relationships/image" Target="../media/image254.png"/><Relationship Id="rId154" Type="http://schemas.openxmlformats.org/officeDocument/2006/relationships/customXml" Target="../ink/ink215.xml"/><Relationship Id="rId153" Type="http://schemas.openxmlformats.org/officeDocument/2006/relationships/image" Target="../media/image253.png"/><Relationship Id="rId152" Type="http://schemas.openxmlformats.org/officeDocument/2006/relationships/customXml" Target="../ink/ink214.xml"/><Relationship Id="rId151" Type="http://schemas.openxmlformats.org/officeDocument/2006/relationships/image" Target="../media/image252.png"/><Relationship Id="rId150" Type="http://schemas.openxmlformats.org/officeDocument/2006/relationships/customXml" Target="../ink/ink213.xml"/><Relationship Id="rId15" Type="http://schemas.openxmlformats.org/officeDocument/2006/relationships/image" Target="../media/image184.png"/><Relationship Id="rId149" Type="http://schemas.openxmlformats.org/officeDocument/2006/relationships/image" Target="../media/image251.png"/><Relationship Id="rId148" Type="http://schemas.openxmlformats.org/officeDocument/2006/relationships/customXml" Target="../ink/ink212.xml"/><Relationship Id="rId147" Type="http://schemas.openxmlformats.org/officeDocument/2006/relationships/image" Target="../media/image250.png"/><Relationship Id="rId146" Type="http://schemas.openxmlformats.org/officeDocument/2006/relationships/customXml" Target="../ink/ink211.xml"/><Relationship Id="rId145" Type="http://schemas.openxmlformats.org/officeDocument/2006/relationships/image" Target="../media/image249.png"/><Relationship Id="rId144" Type="http://schemas.openxmlformats.org/officeDocument/2006/relationships/customXml" Target="../ink/ink210.xml"/><Relationship Id="rId143" Type="http://schemas.openxmlformats.org/officeDocument/2006/relationships/image" Target="../media/image248.png"/><Relationship Id="rId142" Type="http://schemas.openxmlformats.org/officeDocument/2006/relationships/customXml" Target="../ink/ink209.xml"/><Relationship Id="rId141" Type="http://schemas.openxmlformats.org/officeDocument/2006/relationships/image" Target="../media/image247.png"/><Relationship Id="rId140" Type="http://schemas.openxmlformats.org/officeDocument/2006/relationships/customXml" Target="../ink/ink208.xml"/><Relationship Id="rId14" Type="http://schemas.openxmlformats.org/officeDocument/2006/relationships/customXml" Target="../ink/ink145.xml"/><Relationship Id="rId139" Type="http://schemas.openxmlformats.org/officeDocument/2006/relationships/image" Target="../media/image246.png"/><Relationship Id="rId138" Type="http://schemas.openxmlformats.org/officeDocument/2006/relationships/customXml" Target="../ink/ink207.xml"/><Relationship Id="rId137" Type="http://schemas.openxmlformats.org/officeDocument/2006/relationships/image" Target="../media/image245.png"/><Relationship Id="rId136" Type="http://schemas.openxmlformats.org/officeDocument/2006/relationships/customXml" Target="../ink/ink206.xml"/><Relationship Id="rId135" Type="http://schemas.openxmlformats.org/officeDocument/2006/relationships/image" Target="../media/image244.png"/><Relationship Id="rId134" Type="http://schemas.openxmlformats.org/officeDocument/2006/relationships/customXml" Target="../ink/ink205.xml"/><Relationship Id="rId133" Type="http://schemas.openxmlformats.org/officeDocument/2006/relationships/image" Target="../media/image243.png"/><Relationship Id="rId132" Type="http://schemas.openxmlformats.org/officeDocument/2006/relationships/customXml" Target="../ink/ink204.xml"/><Relationship Id="rId131" Type="http://schemas.openxmlformats.org/officeDocument/2006/relationships/image" Target="../media/image242.png"/><Relationship Id="rId130" Type="http://schemas.openxmlformats.org/officeDocument/2006/relationships/customXml" Target="../ink/ink203.xml"/><Relationship Id="rId13" Type="http://schemas.openxmlformats.org/officeDocument/2006/relationships/image" Target="../media/image183.png"/><Relationship Id="rId129" Type="http://schemas.openxmlformats.org/officeDocument/2006/relationships/image" Target="../media/image241.png"/><Relationship Id="rId128" Type="http://schemas.openxmlformats.org/officeDocument/2006/relationships/customXml" Target="../ink/ink202.xml"/><Relationship Id="rId127" Type="http://schemas.openxmlformats.org/officeDocument/2006/relationships/image" Target="../media/image240.png"/><Relationship Id="rId126" Type="http://schemas.openxmlformats.org/officeDocument/2006/relationships/customXml" Target="../ink/ink201.xml"/><Relationship Id="rId125" Type="http://schemas.openxmlformats.org/officeDocument/2006/relationships/image" Target="../media/image239.png"/><Relationship Id="rId124" Type="http://schemas.openxmlformats.org/officeDocument/2006/relationships/customXml" Target="../ink/ink200.xml"/><Relationship Id="rId123" Type="http://schemas.openxmlformats.org/officeDocument/2006/relationships/image" Target="../media/image238.png"/><Relationship Id="rId122" Type="http://schemas.openxmlformats.org/officeDocument/2006/relationships/customXml" Target="../ink/ink199.xml"/><Relationship Id="rId121" Type="http://schemas.openxmlformats.org/officeDocument/2006/relationships/image" Target="../media/image237.png"/><Relationship Id="rId120" Type="http://schemas.openxmlformats.org/officeDocument/2006/relationships/customXml" Target="../ink/ink198.xml"/><Relationship Id="rId12" Type="http://schemas.openxmlformats.org/officeDocument/2006/relationships/customXml" Target="../ink/ink144.xml"/><Relationship Id="rId119" Type="http://schemas.openxmlformats.org/officeDocument/2006/relationships/image" Target="../media/image236.png"/><Relationship Id="rId118" Type="http://schemas.openxmlformats.org/officeDocument/2006/relationships/customXml" Target="../ink/ink197.xml"/><Relationship Id="rId117" Type="http://schemas.openxmlformats.org/officeDocument/2006/relationships/image" Target="../media/image235.png"/><Relationship Id="rId116" Type="http://schemas.openxmlformats.org/officeDocument/2006/relationships/customXml" Target="../ink/ink196.xml"/><Relationship Id="rId115" Type="http://schemas.openxmlformats.org/officeDocument/2006/relationships/image" Target="../media/image234.png"/><Relationship Id="rId114" Type="http://schemas.openxmlformats.org/officeDocument/2006/relationships/customXml" Target="../ink/ink195.xml"/><Relationship Id="rId113" Type="http://schemas.openxmlformats.org/officeDocument/2006/relationships/image" Target="../media/image233.png"/><Relationship Id="rId112" Type="http://schemas.openxmlformats.org/officeDocument/2006/relationships/customXml" Target="../ink/ink194.xml"/><Relationship Id="rId111" Type="http://schemas.openxmlformats.org/officeDocument/2006/relationships/image" Target="../media/image232.png"/><Relationship Id="rId110" Type="http://schemas.openxmlformats.org/officeDocument/2006/relationships/customXml" Target="../ink/ink193.xml"/><Relationship Id="rId11" Type="http://schemas.openxmlformats.org/officeDocument/2006/relationships/image" Target="../media/image182.png"/><Relationship Id="rId109" Type="http://schemas.openxmlformats.org/officeDocument/2006/relationships/image" Target="../media/image231.png"/><Relationship Id="rId108" Type="http://schemas.openxmlformats.org/officeDocument/2006/relationships/customXml" Target="../ink/ink192.xml"/><Relationship Id="rId107" Type="http://schemas.openxmlformats.org/officeDocument/2006/relationships/image" Target="../media/image230.png"/><Relationship Id="rId106" Type="http://schemas.openxmlformats.org/officeDocument/2006/relationships/customXml" Target="../ink/ink191.xml"/><Relationship Id="rId105" Type="http://schemas.openxmlformats.org/officeDocument/2006/relationships/image" Target="../media/image229.png"/><Relationship Id="rId104" Type="http://schemas.openxmlformats.org/officeDocument/2006/relationships/customXml" Target="../ink/ink190.xml"/><Relationship Id="rId103" Type="http://schemas.openxmlformats.org/officeDocument/2006/relationships/image" Target="../media/image228.png"/><Relationship Id="rId102" Type="http://schemas.openxmlformats.org/officeDocument/2006/relationships/customXml" Target="../ink/ink189.xml"/><Relationship Id="rId101" Type="http://schemas.openxmlformats.org/officeDocument/2006/relationships/image" Target="../media/image227.png"/><Relationship Id="rId100" Type="http://schemas.openxmlformats.org/officeDocument/2006/relationships/customXml" Target="../ink/ink188.xml"/><Relationship Id="rId10" Type="http://schemas.openxmlformats.org/officeDocument/2006/relationships/customXml" Target="../ink/ink143.xml"/><Relationship Id="rId1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8.xml"/><Relationship Id="rId8" Type="http://schemas.openxmlformats.org/officeDocument/2006/relationships/image" Target="../media/image9.png"/><Relationship Id="rId7" Type="http://schemas.openxmlformats.org/officeDocument/2006/relationships/customXml" Target="../ink/ink7.xml"/><Relationship Id="rId6" Type="http://schemas.openxmlformats.org/officeDocument/2006/relationships/image" Target="../media/image8.png"/><Relationship Id="rId5" Type="http://schemas.openxmlformats.org/officeDocument/2006/relationships/customXml" Target="../ink/ink6.xml"/><Relationship Id="rId4" Type="http://schemas.openxmlformats.org/officeDocument/2006/relationships/image" Target="../media/image7.png"/><Relationship Id="rId3" Type="http://schemas.openxmlformats.org/officeDocument/2006/relationships/customXml" Target="../ink/ink5.x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8.png"/><Relationship Id="rId25" Type="http://schemas.openxmlformats.org/officeDocument/2006/relationships/customXml" Target="../ink/ink16.xml"/><Relationship Id="rId24" Type="http://schemas.openxmlformats.org/officeDocument/2006/relationships/image" Target="../media/image17.png"/><Relationship Id="rId23" Type="http://schemas.openxmlformats.org/officeDocument/2006/relationships/customXml" Target="../ink/ink15.xml"/><Relationship Id="rId22" Type="http://schemas.openxmlformats.org/officeDocument/2006/relationships/image" Target="../media/image16.png"/><Relationship Id="rId21" Type="http://schemas.openxmlformats.org/officeDocument/2006/relationships/customXml" Target="../ink/ink14.xml"/><Relationship Id="rId20" Type="http://schemas.openxmlformats.org/officeDocument/2006/relationships/image" Target="../media/image15.png"/><Relationship Id="rId2" Type="http://schemas.openxmlformats.org/officeDocument/2006/relationships/image" Target="../media/image6.png"/><Relationship Id="rId19" Type="http://schemas.openxmlformats.org/officeDocument/2006/relationships/customXml" Target="../ink/ink13.xml"/><Relationship Id="rId18" Type="http://schemas.openxmlformats.org/officeDocument/2006/relationships/image" Target="../media/image14.png"/><Relationship Id="rId17" Type="http://schemas.openxmlformats.org/officeDocument/2006/relationships/customXml" Target="../ink/ink12.xml"/><Relationship Id="rId16" Type="http://schemas.openxmlformats.org/officeDocument/2006/relationships/image" Target="../media/image13.png"/><Relationship Id="rId15" Type="http://schemas.openxmlformats.org/officeDocument/2006/relationships/customXml" Target="../ink/ink11.xml"/><Relationship Id="rId14" Type="http://schemas.openxmlformats.org/officeDocument/2006/relationships/image" Target="../media/image12.png"/><Relationship Id="rId13" Type="http://schemas.openxmlformats.org/officeDocument/2006/relationships/customXml" Target="../ink/ink10.xml"/><Relationship Id="rId12" Type="http://schemas.openxmlformats.org/officeDocument/2006/relationships/image" Target="../media/image11.png"/><Relationship Id="rId11" Type="http://schemas.openxmlformats.org/officeDocument/2006/relationships/customXml" Target="../ink/ink9.xml"/><Relationship Id="rId10" Type="http://schemas.openxmlformats.org/officeDocument/2006/relationships/image" Target="../media/image10.png"/><Relationship Id="rId1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customXml" Target="../ink/ink20.xml"/><Relationship Id="rId7" Type="http://schemas.openxmlformats.org/officeDocument/2006/relationships/image" Target="../media/image22.png"/><Relationship Id="rId6" Type="http://schemas.openxmlformats.org/officeDocument/2006/relationships/customXml" Target="../ink/ink19.xml"/><Relationship Id="rId5" Type="http://schemas.openxmlformats.org/officeDocument/2006/relationships/image" Target="../media/image21.png"/><Relationship Id="rId4" Type="http://schemas.openxmlformats.org/officeDocument/2006/relationships/customXml" Target="../ink/ink18.xml"/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10" Type="http://schemas.openxmlformats.org/officeDocument/2006/relationships/customXml" Target="../ink/ink21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95" Type="http://schemas.openxmlformats.org/officeDocument/2006/relationships/slideLayout" Target="../slideLayouts/slideLayout2.xml"/><Relationship Id="rId94" Type="http://schemas.openxmlformats.org/officeDocument/2006/relationships/image" Target="../media/image73.png"/><Relationship Id="rId93" Type="http://schemas.openxmlformats.org/officeDocument/2006/relationships/customXml" Target="../ink/ink66.xml"/><Relationship Id="rId92" Type="http://schemas.openxmlformats.org/officeDocument/2006/relationships/image" Target="../media/image72.png"/><Relationship Id="rId91" Type="http://schemas.openxmlformats.org/officeDocument/2006/relationships/customXml" Target="../ink/ink65.xml"/><Relationship Id="rId90" Type="http://schemas.openxmlformats.org/officeDocument/2006/relationships/image" Target="../media/image71.png"/><Relationship Id="rId9" Type="http://schemas.openxmlformats.org/officeDocument/2006/relationships/customXml" Target="../ink/ink24.xml"/><Relationship Id="rId89" Type="http://schemas.openxmlformats.org/officeDocument/2006/relationships/customXml" Target="../ink/ink64.xml"/><Relationship Id="rId88" Type="http://schemas.openxmlformats.org/officeDocument/2006/relationships/image" Target="../media/image70.png"/><Relationship Id="rId87" Type="http://schemas.openxmlformats.org/officeDocument/2006/relationships/customXml" Target="../ink/ink63.xml"/><Relationship Id="rId86" Type="http://schemas.openxmlformats.org/officeDocument/2006/relationships/image" Target="../media/image69.png"/><Relationship Id="rId85" Type="http://schemas.openxmlformats.org/officeDocument/2006/relationships/customXml" Target="../ink/ink62.xml"/><Relationship Id="rId84" Type="http://schemas.openxmlformats.org/officeDocument/2006/relationships/image" Target="../media/image68.png"/><Relationship Id="rId83" Type="http://schemas.openxmlformats.org/officeDocument/2006/relationships/customXml" Target="../ink/ink61.xml"/><Relationship Id="rId82" Type="http://schemas.openxmlformats.org/officeDocument/2006/relationships/image" Target="../media/image67.png"/><Relationship Id="rId81" Type="http://schemas.openxmlformats.org/officeDocument/2006/relationships/customXml" Target="../ink/ink60.xml"/><Relationship Id="rId80" Type="http://schemas.openxmlformats.org/officeDocument/2006/relationships/image" Target="../media/image66.png"/><Relationship Id="rId8" Type="http://schemas.openxmlformats.org/officeDocument/2006/relationships/image" Target="../media/image30.png"/><Relationship Id="rId79" Type="http://schemas.openxmlformats.org/officeDocument/2006/relationships/customXml" Target="../ink/ink59.xml"/><Relationship Id="rId78" Type="http://schemas.openxmlformats.org/officeDocument/2006/relationships/image" Target="../media/image65.png"/><Relationship Id="rId77" Type="http://schemas.openxmlformats.org/officeDocument/2006/relationships/customXml" Target="../ink/ink58.xml"/><Relationship Id="rId76" Type="http://schemas.openxmlformats.org/officeDocument/2006/relationships/image" Target="../media/image64.png"/><Relationship Id="rId75" Type="http://schemas.openxmlformats.org/officeDocument/2006/relationships/customXml" Target="../ink/ink57.xml"/><Relationship Id="rId74" Type="http://schemas.openxmlformats.org/officeDocument/2006/relationships/image" Target="../media/image63.png"/><Relationship Id="rId73" Type="http://schemas.openxmlformats.org/officeDocument/2006/relationships/customXml" Target="../ink/ink56.xml"/><Relationship Id="rId72" Type="http://schemas.openxmlformats.org/officeDocument/2006/relationships/image" Target="../media/image62.png"/><Relationship Id="rId71" Type="http://schemas.openxmlformats.org/officeDocument/2006/relationships/customXml" Target="../ink/ink55.xml"/><Relationship Id="rId70" Type="http://schemas.openxmlformats.org/officeDocument/2006/relationships/image" Target="../media/image61.png"/><Relationship Id="rId7" Type="http://schemas.openxmlformats.org/officeDocument/2006/relationships/customXml" Target="../ink/ink23.xml"/><Relationship Id="rId69" Type="http://schemas.openxmlformats.org/officeDocument/2006/relationships/customXml" Target="../ink/ink54.xml"/><Relationship Id="rId68" Type="http://schemas.openxmlformats.org/officeDocument/2006/relationships/image" Target="../media/image60.png"/><Relationship Id="rId67" Type="http://schemas.openxmlformats.org/officeDocument/2006/relationships/customXml" Target="../ink/ink53.xml"/><Relationship Id="rId66" Type="http://schemas.openxmlformats.org/officeDocument/2006/relationships/image" Target="../media/image59.png"/><Relationship Id="rId65" Type="http://schemas.openxmlformats.org/officeDocument/2006/relationships/customXml" Target="../ink/ink52.xml"/><Relationship Id="rId64" Type="http://schemas.openxmlformats.org/officeDocument/2006/relationships/image" Target="../media/image58.png"/><Relationship Id="rId63" Type="http://schemas.openxmlformats.org/officeDocument/2006/relationships/customXml" Target="../ink/ink51.xml"/><Relationship Id="rId62" Type="http://schemas.openxmlformats.org/officeDocument/2006/relationships/image" Target="../media/image57.png"/><Relationship Id="rId61" Type="http://schemas.openxmlformats.org/officeDocument/2006/relationships/customXml" Target="../ink/ink50.xml"/><Relationship Id="rId60" Type="http://schemas.openxmlformats.org/officeDocument/2006/relationships/image" Target="../media/image56.png"/><Relationship Id="rId6" Type="http://schemas.openxmlformats.org/officeDocument/2006/relationships/image" Target="../media/image29.png"/><Relationship Id="rId59" Type="http://schemas.openxmlformats.org/officeDocument/2006/relationships/customXml" Target="../ink/ink49.xml"/><Relationship Id="rId58" Type="http://schemas.openxmlformats.org/officeDocument/2006/relationships/image" Target="../media/image55.png"/><Relationship Id="rId57" Type="http://schemas.openxmlformats.org/officeDocument/2006/relationships/customXml" Target="../ink/ink48.xml"/><Relationship Id="rId56" Type="http://schemas.openxmlformats.org/officeDocument/2006/relationships/image" Target="../media/image54.png"/><Relationship Id="rId55" Type="http://schemas.openxmlformats.org/officeDocument/2006/relationships/customXml" Target="../ink/ink47.xml"/><Relationship Id="rId54" Type="http://schemas.openxmlformats.org/officeDocument/2006/relationships/image" Target="../media/image53.png"/><Relationship Id="rId53" Type="http://schemas.openxmlformats.org/officeDocument/2006/relationships/customXml" Target="../ink/ink46.xml"/><Relationship Id="rId52" Type="http://schemas.openxmlformats.org/officeDocument/2006/relationships/image" Target="../media/image52.png"/><Relationship Id="rId51" Type="http://schemas.openxmlformats.org/officeDocument/2006/relationships/customXml" Target="../ink/ink45.xml"/><Relationship Id="rId50" Type="http://schemas.openxmlformats.org/officeDocument/2006/relationships/image" Target="../media/image51.png"/><Relationship Id="rId5" Type="http://schemas.openxmlformats.org/officeDocument/2006/relationships/customXml" Target="../ink/ink22.xml"/><Relationship Id="rId49" Type="http://schemas.openxmlformats.org/officeDocument/2006/relationships/customXml" Target="../ink/ink44.xml"/><Relationship Id="rId48" Type="http://schemas.openxmlformats.org/officeDocument/2006/relationships/image" Target="../media/image50.png"/><Relationship Id="rId47" Type="http://schemas.openxmlformats.org/officeDocument/2006/relationships/customXml" Target="../ink/ink43.xml"/><Relationship Id="rId46" Type="http://schemas.openxmlformats.org/officeDocument/2006/relationships/image" Target="../media/image49.png"/><Relationship Id="rId45" Type="http://schemas.openxmlformats.org/officeDocument/2006/relationships/customXml" Target="../ink/ink42.xml"/><Relationship Id="rId44" Type="http://schemas.openxmlformats.org/officeDocument/2006/relationships/image" Target="../media/image48.png"/><Relationship Id="rId43" Type="http://schemas.openxmlformats.org/officeDocument/2006/relationships/customXml" Target="../ink/ink41.xml"/><Relationship Id="rId42" Type="http://schemas.openxmlformats.org/officeDocument/2006/relationships/image" Target="../media/image47.png"/><Relationship Id="rId41" Type="http://schemas.openxmlformats.org/officeDocument/2006/relationships/customXml" Target="../ink/ink40.xml"/><Relationship Id="rId40" Type="http://schemas.openxmlformats.org/officeDocument/2006/relationships/image" Target="../media/image46.png"/><Relationship Id="rId4" Type="http://schemas.openxmlformats.org/officeDocument/2006/relationships/image" Target="../media/image28.png"/><Relationship Id="rId39" Type="http://schemas.openxmlformats.org/officeDocument/2006/relationships/customXml" Target="../ink/ink39.xml"/><Relationship Id="rId38" Type="http://schemas.openxmlformats.org/officeDocument/2006/relationships/image" Target="../media/image45.png"/><Relationship Id="rId37" Type="http://schemas.openxmlformats.org/officeDocument/2006/relationships/customXml" Target="../ink/ink38.xml"/><Relationship Id="rId36" Type="http://schemas.openxmlformats.org/officeDocument/2006/relationships/image" Target="../media/image44.png"/><Relationship Id="rId35" Type="http://schemas.openxmlformats.org/officeDocument/2006/relationships/customXml" Target="../ink/ink37.xml"/><Relationship Id="rId34" Type="http://schemas.openxmlformats.org/officeDocument/2006/relationships/image" Target="../media/image43.png"/><Relationship Id="rId33" Type="http://schemas.openxmlformats.org/officeDocument/2006/relationships/customXml" Target="../ink/ink36.xml"/><Relationship Id="rId32" Type="http://schemas.openxmlformats.org/officeDocument/2006/relationships/image" Target="../media/image42.png"/><Relationship Id="rId31" Type="http://schemas.openxmlformats.org/officeDocument/2006/relationships/customXml" Target="../ink/ink35.xml"/><Relationship Id="rId30" Type="http://schemas.openxmlformats.org/officeDocument/2006/relationships/image" Target="../media/image41.png"/><Relationship Id="rId3" Type="http://schemas.openxmlformats.org/officeDocument/2006/relationships/image" Target="../media/image27.png"/><Relationship Id="rId29" Type="http://schemas.openxmlformats.org/officeDocument/2006/relationships/customXml" Target="../ink/ink34.xml"/><Relationship Id="rId28" Type="http://schemas.openxmlformats.org/officeDocument/2006/relationships/image" Target="../media/image40.png"/><Relationship Id="rId27" Type="http://schemas.openxmlformats.org/officeDocument/2006/relationships/customXml" Target="../ink/ink33.xml"/><Relationship Id="rId26" Type="http://schemas.openxmlformats.org/officeDocument/2006/relationships/image" Target="../media/image39.png"/><Relationship Id="rId25" Type="http://schemas.openxmlformats.org/officeDocument/2006/relationships/customXml" Target="../ink/ink32.xml"/><Relationship Id="rId24" Type="http://schemas.openxmlformats.org/officeDocument/2006/relationships/image" Target="../media/image38.png"/><Relationship Id="rId23" Type="http://schemas.openxmlformats.org/officeDocument/2006/relationships/customXml" Target="../ink/ink31.xml"/><Relationship Id="rId22" Type="http://schemas.openxmlformats.org/officeDocument/2006/relationships/image" Target="../media/image37.png"/><Relationship Id="rId21" Type="http://schemas.openxmlformats.org/officeDocument/2006/relationships/customXml" Target="../ink/ink30.xml"/><Relationship Id="rId20" Type="http://schemas.openxmlformats.org/officeDocument/2006/relationships/image" Target="../media/image36.png"/><Relationship Id="rId2" Type="http://schemas.openxmlformats.org/officeDocument/2006/relationships/image" Target="../media/image26.png"/><Relationship Id="rId19" Type="http://schemas.openxmlformats.org/officeDocument/2006/relationships/customXml" Target="../ink/ink29.xml"/><Relationship Id="rId18" Type="http://schemas.openxmlformats.org/officeDocument/2006/relationships/image" Target="../media/image35.png"/><Relationship Id="rId17" Type="http://schemas.openxmlformats.org/officeDocument/2006/relationships/customXml" Target="../ink/ink28.xml"/><Relationship Id="rId16" Type="http://schemas.openxmlformats.org/officeDocument/2006/relationships/image" Target="../media/image34.png"/><Relationship Id="rId15" Type="http://schemas.openxmlformats.org/officeDocument/2006/relationships/customXml" Target="../ink/ink27.xml"/><Relationship Id="rId14" Type="http://schemas.openxmlformats.org/officeDocument/2006/relationships/image" Target="../media/image33.png"/><Relationship Id="rId13" Type="http://schemas.openxmlformats.org/officeDocument/2006/relationships/customXml" Target="../ink/ink26.xml"/><Relationship Id="rId12" Type="http://schemas.openxmlformats.org/officeDocument/2006/relationships/image" Target="../media/image32.png"/><Relationship Id="rId11" Type="http://schemas.openxmlformats.org/officeDocument/2006/relationships/customXml" Target="../ink/ink25.xml"/><Relationship Id="rId10" Type="http://schemas.openxmlformats.org/officeDocument/2006/relationships/image" Target="../media/image31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31840" y="4731990"/>
            <a:ext cx="28956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55341"/>
            <a:ext cx="8064896" cy="864096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数字逻辑</a:t>
            </a:r>
            <a:endParaRPr lang="zh-CN" altLang="en-US" sz="60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可擦除的可编程只读存储器（</a:t>
            </a:r>
            <a:r>
              <a:rPr lang="en-US" altLang="zh-CN" dirty="0"/>
              <a:t>EPROM: Erasable Programmable ROM 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PROM</a:t>
            </a:r>
            <a:r>
              <a:rPr lang="zh-CN" altLang="en-US" dirty="0"/>
              <a:t>区别是采用不同的存储单元，存储的数据可以擦除重写。</a:t>
            </a:r>
            <a:endParaRPr lang="zh-CN" altLang="en-US" dirty="0"/>
          </a:p>
          <a:p>
            <a:pPr lvl="1"/>
            <a:r>
              <a:rPr lang="zh-CN" altLang="en-US" dirty="0"/>
              <a:t>光可擦除可编程</a:t>
            </a:r>
            <a:r>
              <a:rPr lang="en-US" altLang="zh-CN" dirty="0"/>
              <a:t>ROM </a:t>
            </a:r>
            <a:r>
              <a:rPr lang="zh-CN" altLang="en-US" dirty="0"/>
              <a:t>（</a:t>
            </a:r>
            <a:r>
              <a:rPr lang="en-US" altLang="zh-CN" dirty="0"/>
              <a:t>Erasable Programmable Read Only Memory</a:t>
            </a:r>
            <a:r>
              <a:rPr lang="zh-CN" altLang="en-US" dirty="0"/>
              <a:t>， </a:t>
            </a:r>
            <a:r>
              <a:rPr lang="en-US" altLang="zh-CN" dirty="0"/>
              <a:t>EPROM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 电可擦除可编程 </a:t>
            </a:r>
            <a:r>
              <a:rPr lang="en-US" altLang="zh-CN" dirty="0"/>
              <a:t>ROM </a:t>
            </a:r>
            <a:r>
              <a:rPr lang="zh-CN" altLang="en-US" dirty="0"/>
              <a:t>（</a:t>
            </a:r>
            <a:r>
              <a:rPr lang="en-US" altLang="zh-CN" dirty="0"/>
              <a:t>Electrical Erasable Programmable Read Only Memory</a:t>
            </a:r>
            <a:r>
              <a:rPr lang="zh-CN" altLang="en-US" dirty="0"/>
              <a:t>，</a:t>
            </a:r>
            <a:r>
              <a:rPr lang="en-US" altLang="zh-CN" dirty="0"/>
              <a:t>E2PROM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快闪存储器（</a:t>
            </a:r>
            <a:r>
              <a:rPr lang="en-US" altLang="zh-CN" dirty="0"/>
              <a:t>Flash Memory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EPROM(UVEPROM-Ultra </a:t>
            </a:r>
            <a:r>
              <a:rPr lang="en-US" altLang="zh-CN" dirty="0" smtClean="0"/>
              <a:t>Violet)</a:t>
            </a:r>
            <a:r>
              <a:rPr lang="zh-CN" altLang="en-US" dirty="0" smtClean="0"/>
              <a:t>紫外线可擦除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7565"/>
            <a:ext cx="6084168" cy="81008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SIMOS:  Stacked-gate Injection MOS</a:t>
            </a:r>
            <a:r>
              <a:rPr lang="zh-CN" altLang="en-US" dirty="0"/>
              <a:t>，叠栅注入</a:t>
            </a:r>
            <a:r>
              <a:rPr lang="en-US" altLang="zh-CN" dirty="0"/>
              <a:t>MOS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87574"/>
            <a:ext cx="2766896" cy="363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ro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78175" r="69164" b="4776"/>
          <a:stretch>
            <a:fillRect/>
          </a:stretch>
        </p:blipFill>
        <p:spPr bwMode="auto">
          <a:xfrm>
            <a:off x="251520" y="1347614"/>
            <a:ext cx="4026718" cy="1656184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4499992" y="1563638"/>
          <a:ext cx="1295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图片 34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563638"/>
                        <a:ext cx="12954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6" descr="era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79580"/>
            <a:ext cx="1728787" cy="129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7" descr="uveprom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30" y="3655010"/>
            <a:ext cx="995363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004" y="3003798"/>
            <a:ext cx="2574156" cy="196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电可擦除的可编程</a:t>
            </a:r>
            <a:r>
              <a:rPr lang="en-US" altLang="zh-CN" dirty="0"/>
              <a:t>ROM</a:t>
            </a:r>
            <a:r>
              <a:rPr lang="zh-CN" altLang="en-US" dirty="0"/>
              <a:t>（</a:t>
            </a:r>
            <a:r>
              <a:rPr lang="en-US" altLang="zh-CN" dirty="0"/>
              <a:t>E</a:t>
            </a:r>
            <a:r>
              <a:rPr lang="en-US" altLang="zh-CN" baseline="30000" dirty="0"/>
              <a:t>2</a:t>
            </a:r>
            <a:r>
              <a:rPr lang="en-US" altLang="zh-CN" dirty="0"/>
              <a:t>PROM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总体结构与掩模</a:t>
            </a:r>
            <a:r>
              <a:rPr lang="en-US" altLang="zh-CN" dirty="0"/>
              <a:t>ROM</a:t>
            </a:r>
            <a:r>
              <a:rPr lang="zh-CN" altLang="en-US" dirty="0"/>
              <a:t>一样，但存储单元不同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1560" y="1635646"/>
          <a:ext cx="595788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635646"/>
                        <a:ext cx="5957887" cy="91281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15766"/>
            <a:ext cx="575246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快闪存储器（</a:t>
            </a:r>
            <a:r>
              <a:rPr lang="en-US" altLang="zh-CN" dirty="0"/>
              <a:t>Flash Memory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8261796" cy="102611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为提高集成度，省去</a:t>
            </a:r>
            <a:r>
              <a:rPr lang="en-US" altLang="zh-CN" dirty="0"/>
              <a:t>T2</a:t>
            </a:r>
            <a:r>
              <a:rPr lang="zh-CN" altLang="en-US" dirty="0"/>
              <a:t>（选通管）</a:t>
            </a:r>
            <a:endParaRPr lang="zh-CN" altLang="en-US" dirty="0"/>
          </a:p>
          <a:p>
            <a:r>
              <a:rPr lang="zh-CN" altLang="en-US" dirty="0"/>
              <a:t>改用叠栅</a:t>
            </a:r>
            <a:r>
              <a:rPr lang="en-US" altLang="zh-CN" dirty="0"/>
              <a:t>MOS</a:t>
            </a:r>
            <a:r>
              <a:rPr lang="zh-CN" altLang="en-US" dirty="0"/>
              <a:t>管（类似</a:t>
            </a:r>
            <a:r>
              <a:rPr lang="en-US" altLang="zh-CN" dirty="0"/>
              <a:t>SIMOS</a:t>
            </a:r>
            <a:r>
              <a:rPr lang="zh-CN" altLang="en-US" dirty="0"/>
              <a:t>管）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923678"/>
            <a:ext cx="7993063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随机存储器</a:t>
            </a:r>
            <a:r>
              <a:rPr lang="en-US" altLang="zh-CN" dirty="0" smtClean="0"/>
              <a:t>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随机存储器又称读写存储器。</a:t>
            </a:r>
            <a:endParaRPr lang="zh-CN" altLang="en-US" dirty="0"/>
          </a:p>
          <a:p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特点是：在工作过程中，既可从存储器的任意单元读出信息，又可以把外界信息写入任意单元，因此它被称为随机存储器，简称 </a:t>
            </a:r>
            <a:r>
              <a:rPr kumimoji="1"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RAM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RAM 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按功能可分为 </a:t>
            </a:r>
            <a:r>
              <a:rPr kumimoji="1" lang="zh-CN" altLang="en-US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静态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zh-CN" altLang="en-US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动态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两类；</a:t>
            </a:r>
            <a:endParaRPr kumimoji="1"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r>
              <a:rPr lang="en-US" altLang="zh-CN" dirty="0"/>
              <a:t>RAM </a:t>
            </a:r>
            <a:r>
              <a:rPr lang="zh-CN" altLang="en-US" dirty="0"/>
              <a:t>按所用器件又可分为双极型和 </a:t>
            </a:r>
            <a:r>
              <a:rPr lang="en-US" altLang="zh-CN" dirty="0"/>
              <a:t>MOS</a:t>
            </a:r>
            <a:r>
              <a:rPr lang="zh-CN" altLang="en-US" dirty="0"/>
              <a:t>型两种。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静态随机存储器（</a:t>
            </a:r>
            <a:r>
              <a:rPr lang="en-US" altLang="zh-CN" dirty="0"/>
              <a:t>SRAM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3106688" cy="882097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4" descr="7-3-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9662"/>
            <a:ext cx="3817640" cy="258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512" y="411510"/>
            <a:ext cx="4974348" cy="352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192" y="4016607"/>
            <a:ext cx="4481513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SRAM</a:t>
            </a:r>
            <a:r>
              <a:rPr lang="zh-CN" altLang="en-US" dirty="0"/>
              <a:t>的</a:t>
            </a:r>
            <a:r>
              <a:rPr lang="zh-CN" altLang="en-US" dirty="0" smtClean="0"/>
              <a:t>存储单元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六管</a:t>
            </a:r>
            <a:r>
              <a:rPr lang="en-US" altLang="zh-CN" dirty="0"/>
              <a:t>N</a:t>
            </a:r>
            <a:r>
              <a:rPr lang="zh-CN" altLang="en-US" dirty="0"/>
              <a:t>沟道增强型</a:t>
            </a:r>
            <a:r>
              <a:rPr lang="en-US" altLang="zh-CN" dirty="0"/>
              <a:t>MOS</a:t>
            </a:r>
            <a:r>
              <a:rPr lang="zh-CN" altLang="en-US" dirty="0"/>
              <a:t>管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1" y="1481598"/>
            <a:ext cx="3423252" cy="317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动态随机存储器（</a:t>
            </a:r>
            <a:r>
              <a:rPr lang="en-US" altLang="zh-CN" dirty="0"/>
              <a:t>DRAM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动态存储单元是</a:t>
            </a:r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MOS</a:t>
            </a:r>
            <a:r>
              <a:rPr lang="zh-CN" altLang="en-US" dirty="0">
                <a:solidFill>
                  <a:srgbClr val="FF0000"/>
                </a:solidFill>
              </a:rPr>
              <a:t>管栅极电容</a:t>
            </a:r>
            <a:r>
              <a:rPr lang="zh-CN" altLang="en-US" dirty="0"/>
              <a:t>可以存储电荷的原理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26859"/>
            <a:ext cx="6643340" cy="320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7.4 </a:t>
            </a:r>
            <a:r>
              <a:rPr lang="zh-CN" altLang="en-US" dirty="0" smtClean="0"/>
              <a:t>存储器容量的扩展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8261796" cy="138615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位扩展方式</a:t>
            </a:r>
            <a:endParaRPr lang="zh-CN" altLang="en-US" dirty="0"/>
          </a:p>
          <a:p>
            <a:pPr lvl="1"/>
            <a:r>
              <a:rPr lang="zh-CN" altLang="en-US" dirty="0"/>
              <a:t>适用于每片</a:t>
            </a:r>
            <a:r>
              <a:rPr lang="en-US" altLang="zh-CN" dirty="0"/>
              <a:t>RAM,ROM</a:t>
            </a:r>
            <a:r>
              <a:rPr lang="zh-CN" altLang="en-US" dirty="0">
                <a:solidFill>
                  <a:srgbClr val="FF0000"/>
                </a:solidFill>
              </a:rPr>
              <a:t>字数够</a:t>
            </a:r>
            <a:r>
              <a:rPr lang="zh-CN" altLang="en-US" dirty="0"/>
              <a:t>用而</a:t>
            </a:r>
            <a:r>
              <a:rPr lang="zh-CN" altLang="en-US" dirty="0">
                <a:solidFill>
                  <a:srgbClr val="FF0000"/>
                </a:solidFill>
              </a:rPr>
              <a:t>位数不够</a:t>
            </a:r>
            <a:r>
              <a:rPr lang="zh-CN" altLang="en-US" dirty="0"/>
              <a:t>时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接法</a:t>
            </a:r>
            <a:r>
              <a:rPr lang="zh-CN" altLang="en-US" dirty="0"/>
              <a:t>：将各片的地址线、读写线、片选线并联即可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27984" y="1059582"/>
            <a:ext cx="3485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存储器的容量：“字数 </a:t>
            </a:r>
            <a:r>
              <a:rPr lang="en-US" altLang="zh-CN" dirty="0"/>
              <a:t>x </a:t>
            </a:r>
            <a:r>
              <a:rPr lang="zh-CN" altLang="en-US" dirty="0"/>
              <a:t>位数”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9512" y="2744954"/>
            <a:ext cx="2708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用：</a:t>
            </a:r>
            <a:r>
              <a:rPr lang="en-US" altLang="zh-CN" dirty="0" smtClean="0"/>
              <a:t>1024 </a:t>
            </a:r>
            <a:r>
              <a:rPr lang="en-US" altLang="zh-CN" dirty="0"/>
              <a:t>x 1</a:t>
            </a:r>
            <a:r>
              <a:rPr lang="zh-CN" altLang="en-US" dirty="0"/>
              <a:t>位→ </a:t>
            </a:r>
            <a:r>
              <a:rPr lang="en-US" altLang="zh-CN" dirty="0"/>
              <a:t>1024 x 8</a:t>
            </a:r>
            <a:r>
              <a:rPr lang="zh-CN" altLang="en-US" dirty="0"/>
              <a:t>位的</a:t>
            </a:r>
            <a:r>
              <a:rPr lang="en-US" altLang="zh-CN" dirty="0"/>
              <a:t>RAM</a:t>
            </a:r>
            <a:endParaRPr lang="en-US" altLang="zh-C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27" y="2285601"/>
            <a:ext cx="5293369" cy="239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3162557" y="4456155"/>
              <a:ext cx="54061" cy="106191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3162557" y="4456155"/>
                <a:ext cx="54061" cy="106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墨迹 9"/>
              <p14:cNvContentPartPr/>
              <p14:nvPr/>
            </p14:nvContentPartPr>
            <p14:xfrm>
              <a:off x="3135527" y="4570069"/>
              <a:ext cx="79160" cy="1351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5"/>
            </p:blipFill>
            <p:spPr>
              <a:xfrm>
                <a:off x="3135527" y="4570069"/>
                <a:ext cx="79160" cy="1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" name="墨迹 10"/>
              <p14:cNvContentPartPr/>
              <p14:nvPr/>
            </p14:nvContentPartPr>
            <p14:xfrm>
              <a:off x="3259094" y="4432986"/>
              <a:ext cx="77230" cy="150598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7"/>
            </p:blipFill>
            <p:spPr>
              <a:xfrm>
                <a:off x="3259094" y="4432986"/>
                <a:ext cx="77230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3363354" y="4429125"/>
              <a:ext cx="65646" cy="216243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9"/>
            </p:blipFill>
            <p:spPr>
              <a:xfrm>
                <a:off x="3363354" y="4429125"/>
                <a:ext cx="65646" cy="2162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3405831" y="4475462"/>
              <a:ext cx="30891" cy="15446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1"/>
            </p:blipFill>
            <p:spPr>
              <a:xfrm>
                <a:off x="3405831" y="4475462"/>
                <a:ext cx="30891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3413554" y="4514077"/>
              <a:ext cx="27030" cy="1158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3"/>
            </p:blipFill>
            <p:spPr>
              <a:xfrm>
                <a:off x="3413554" y="4514077"/>
                <a:ext cx="27030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3394246" y="4541108"/>
              <a:ext cx="83022" cy="34753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5"/>
            </p:blipFill>
            <p:spPr>
              <a:xfrm>
                <a:off x="3394246" y="4541108"/>
                <a:ext cx="83022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3496576" y="4402094"/>
              <a:ext cx="32822" cy="260651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7"/>
            </p:blipFill>
            <p:spPr>
              <a:xfrm>
                <a:off x="3496576" y="4402094"/>
                <a:ext cx="32822" cy="2606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3577667" y="4413679"/>
              <a:ext cx="98467" cy="160251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9"/>
            </p:blipFill>
            <p:spPr>
              <a:xfrm>
                <a:off x="3577667" y="4413679"/>
                <a:ext cx="98467" cy="1602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8" name="墨迹 17"/>
              <p14:cNvContentPartPr/>
              <p14:nvPr/>
            </p14:nvContentPartPr>
            <p14:xfrm>
              <a:off x="3660689" y="4471601"/>
              <a:ext cx="63714" cy="2703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1"/>
            </p:blipFill>
            <p:spPr>
              <a:xfrm>
                <a:off x="3660689" y="4471601"/>
                <a:ext cx="63714" cy="2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9" name="墨迹 18"/>
              <p14:cNvContentPartPr/>
              <p14:nvPr/>
            </p14:nvContentPartPr>
            <p14:xfrm>
              <a:off x="3664550" y="4498631"/>
              <a:ext cx="15446" cy="98468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3"/>
            </p:blipFill>
            <p:spPr>
              <a:xfrm>
                <a:off x="3664550" y="4498631"/>
                <a:ext cx="15446" cy="984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0" name="墨迹 19"/>
              <p14:cNvContentPartPr/>
              <p14:nvPr/>
            </p14:nvContentPartPr>
            <p14:xfrm>
              <a:off x="3664550" y="4498631"/>
              <a:ext cx="17377" cy="137083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5"/>
            </p:blipFill>
            <p:spPr>
              <a:xfrm>
                <a:off x="3664550" y="4498631"/>
                <a:ext cx="17377" cy="137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1" name="墨迹 20"/>
              <p14:cNvContentPartPr/>
              <p14:nvPr/>
            </p14:nvContentPartPr>
            <p14:xfrm>
              <a:off x="3761087" y="4446501"/>
              <a:ext cx="52131" cy="1931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7"/>
            </p:blipFill>
            <p:spPr>
              <a:xfrm>
                <a:off x="3761087" y="4446501"/>
                <a:ext cx="52131" cy="19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2" name="墨迹 21"/>
              <p14:cNvContentPartPr/>
              <p14:nvPr/>
            </p14:nvContentPartPr>
            <p14:xfrm>
              <a:off x="3801633" y="4448432"/>
              <a:ext cx="5792" cy="11777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9"/>
            </p:blipFill>
            <p:spPr>
              <a:xfrm>
                <a:off x="3801633" y="4448432"/>
                <a:ext cx="5792" cy="117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3" name="墨迹 22"/>
              <p14:cNvContentPartPr/>
              <p14:nvPr/>
            </p14:nvContentPartPr>
            <p14:xfrm>
              <a:off x="3737918" y="4572000"/>
              <a:ext cx="110053" cy="1544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1"/>
            </p:blipFill>
            <p:spPr>
              <a:xfrm>
                <a:off x="3737918" y="4572000"/>
                <a:ext cx="110053" cy="15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4" name="墨迹 23"/>
              <p14:cNvContentPartPr/>
              <p14:nvPr/>
            </p14:nvContentPartPr>
            <p14:xfrm>
              <a:off x="3876932" y="4413679"/>
              <a:ext cx="73368" cy="77229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3"/>
            </p:blipFill>
            <p:spPr>
              <a:xfrm>
                <a:off x="3876932" y="4413679"/>
                <a:ext cx="73368" cy="77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5" name="墨迹 24"/>
              <p14:cNvContentPartPr/>
              <p14:nvPr/>
            </p14:nvContentPartPr>
            <p14:xfrm>
              <a:off x="3907824" y="4463878"/>
              <a:ext cx="19307" cy="125498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5"/>
            </p:blipFill>
            <p:spPr>
              <a:xfrm>
                <a:off x="3907824" y="4463878"/>
                <a:ext cx="19307" cy="1254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6" name="墨迹 25"/>
              <p14:cNvContentPartPr/>
              <p14:nvPr/>
            </p14:nvContentPartPr>
            <p14:xfrm>
              <a:off x="3971538" y="4394371"/>
              <a:ext cx="94607" cy="61784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7"/>
            </p:blipFill>
            <p:spPr>
              <a:xfrm>
                <a:off x="3971538" y="4394371"/>
                <a:ext cx="94607" cy="617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7" name="墨迹 26"/>
              <p14:cNvContentPartPr/>
              <p14:nvPr/>
            </p14:nvContentPartPr>
            <p14:xfrm>
              <a:off x="4000500" y="4444570"/>
              <a:ext cx="17376" cy="264512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9"/>
            </p:blipFill>
            <p:spPr>
              <a:xfrm>
                <a:off x="4000500" y="4444570"/>
                <a:ext cx="17376" cy="2645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8" name="墨迹 27"/>
              <p14:cNvContentPartPr/>
              <p14:nvPr/>
            </p14:nvContentPartPr>
            <p14:xfrm>
              <a:off x="4039115" y="4460016"/>
              <a:ext cx="17376" cy="9654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1"/>
            </p:blipFill>
            <p:spPr>
              <a:xfrm>
                <a:off x="4039115" y="4460016"/>
                <a:ext cx="17376" cy="9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9" name="墨迹 28"/>
              <p14:cNvContentPartPr/>
              <p14:nvPr/>
            </p14:nvContentPartPr>
            <p14:xfrm>
              <a:off x="4023668" y="4517939"/>
              <a:ext cx="34754" cy="7723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3"/>
            </p:blipFill>
            <p:spPr>
              <a:xfrm>
                <a:off x="4023668" y="4517939"/>
                <a:ext cx="34754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0" name="墨迹 29"/>
              <p14:cNvContentPartPr/>
              <p14:nvPr/>
            </p14:nvContentPartPr>
            <p14:xfrm>
              <a:off x="4031391" y="4562346"/>
              <a:ext cx="44407" cy="1351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5"/>
            </p:blipFill>
            <p:spPr>
              <a:xfrm>
                <a:off x="4031391" y="4562346"/>
                <a:ext cx="44407" cy="1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1" name="墨迹 30"/>
              <p14:cNvContentPartPr/>
              <p14:nvPr/>
            </p14:nvContentPartPr>
            <p14:xfrm>
              <a:off x="2745516" y="3649104"/>
              <a:ext cx="139014" cy="538678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7"/>
            </p:blipFill>
            <p:spPr>
              <a:xfrm>
                <a:off x="2745516" y="3649104"/>
                <a:ext cx="139014" cy="5386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2" name="墨迹 31"/>
              <p14:cNvContentPartPr/>
              <p14:nvPr/>
            </p14:nvContentPartPr>
            <p14:xfrm>
              <a:off x="2343922" y="4243773"/>
              <a:ext cx="15446" cy="28961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9"/>
            </p:blipFill>
            <p:spPr>
              <a:xfrm>
                <a:off x="2343922" y="4243773"/>
                <a:ext cx="15446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3" name="墨迹 32"/>
              <p14:cNvContentPartPr/>
              <p14:nvPr/>
            </p14:nvContentPartPr>
            <p14:xfrm>
              <a:off x="2289861" y="4288180"/>
              <a:ext cx="123567" cy="129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1"/>
            </p:blipFill>
            <p:spPr>
              <a:xfrm>
                <a:off x="2289861" y="4288180"/>
                <a:ext cx="123567" cy="129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4" name="墨迹 33"/>
              <p14:cNvContentPartPr/>
              <p14:nvPr/>
            </p14:nvContentPartPr>
            <p14:xfrm>
              <a:off x="2401844" y="4193574"/>
              <a:ext cx="46338" cy="96537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3"/>
            </p:blipFill>
            <p:spPr>
              <a:xfrm>
                <a:off x="2401844" y="4193574"/>
                <a:ext cx="46338" cy="96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5" name="墨迹 34"/>
              <p14:cNvContentPartPr/>
              <p14:nvPr/>
            </p14:nvContentPartPr>
            <p14:xfrm>
              <a:off x="2390260" y="4243773"/>
              <a:ext cx="158321" cy="69507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5"/>
            </p:blipFill>
            <p:spPr>
              <a:xfrm>
                <a:off x="2390260" y="4243773"/>
                <a:ext cx="158321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6" name="墨迹 35"/>
              <p14:cNvContentPartPr/>
              <p14:nvPr/>
            </p14:nvContentPartPr>
            <p14:xfrm>
              <a:off x="2421152" y="4305557"/>
              <a:ext cx="17376" cy="11584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7"/>
            </p:blipFill>
            <p:spPr>
              <a:xfrm>
                <a:off x="2421152" y="4305557"/>
                <a:ext cx="17376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7" name="墨迹 36"/>
              <p14:cNvContentPartPr/>
              <p14:nvPr/>
            </p14:nvContentPartPr>
            <p14:xfrm>
              <a:off x="2444320" y="4340310"/>
              <a:ext cx="3862" cy="13516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59"/>
            </p:blipFill>
            <p:spPr>
              <a:xfrm>
                <a:off x="2444320" y="4340310"/>
                <a:ext cx="3862" cy="135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8" name="墨迹 37"/>
              <p14:cNvContentPartPr/>
              <p14:nvPr/>
            </p14:nvContentPartPr>
            <p14:xfrm>
              <a:off x="2401844" y="4346103"/>
              <a:ext cx="106191" cy="44407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1"/>
            </p:blipFill>
            <p:spPr>
              <a:xfrm>
                <a:off x="2401844" y="4346103"/>
                <a:ext cx="106191" cy="44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9" name="墨迹 38"/>
              <p14:cNvContentPartPr/>
              <p14:nvPr/>
            </p14:nvContentPartPr>
            <p14:xfrm>
              <a:off x="2452043" y="4305557"/>
              <a:ext cx="23169" cy="119706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3"/>
            </p:blipFill>
            <p:spPr>
              <a:xfrm>
                <a:off x="2452043" y="4305557"/>
                <a:ext cx="23169" cy="119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40" name="墨迹 39"/>
              <p14:cNvContentPartPr/>
              <p14:nvPr/>
            </p14:nvContentPartPr>
            <p14:xfrm>
              <a:off x="2498381" y="4371202"/>
              <a:ext cx="55992" cy="34753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5"/>
            </p:blipFill>
            <p:spPr>
              <a:xfrm>
                <a:off x="2498381" y="4371202"/>
                <a:ext cx="55992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1" name="墨迹 40"/>
              <p14:cNvContentPartPr/>
              <p14:nvPr/>
            </p14:nvContentPartPr>
            <p14:xfrm>
              <a:off x="2587195" y="4224466"/>
              <a:ext cx="9654" cy="59853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7"/>
            </p:blipFill>
            <p:spPr>
              <a:xfrm>
                <a:off x="2587195" y="4224466"/>
                <a:ext cx="9654" cy="598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2" name="墨迹 41"/>
              <p14:cNvContentPartPr/>
              <p14:nvPr/>
            </p14:nvContentPartPr>
            <p14:xfrm>
              <a:off x="2594918" y="4193574"/>
              <a:ext cx="123568" cy="96537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9"/>
            </p:blipFill>
            <p:spPr>
              <a:xfrm>
                <a:off x="2594918" y="4193574"/>
                <a:ext cx="123568" cy="96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3" name="墨迹 42"/>
              <p14:cNvContentPartPr/>
              <p14:nvPr/>
            </p14:nvContentPartPr>
            <p14:xfrm>
              <a:off x="2621949" y="4259219"/>
              <a:ext cx="123568" cy="152529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1"/>
            </p:blipFill>
            <p:spPr>
              <a:xfrm>
                <a:off x="2621949" y="4259219"/>
                <a:ext cx="123568" cy="1525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4" name="墨迹 43"/>
              <p14:cNvContentPartPr/>
              <p14:nvPr/>
            </p14:nvContentPartPr>
            <p14:xfrm>
              <a:off x="2591057" y="4357687"/>
              <a:ext cx="164113" cy="28961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3"/>
            </p:blipFill>
            <p:spPr>
              <a:xfrm>
                <a:off x="2591057" y="4357687"/>
                <a:ext cx="164113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5" name="墨迹 44"/>
              <p14:cNvContentPartPr/>
              <p14:nvPr/>
            </p14:nvContentPartPr>
            <p14:xfrm>
              <a:off x="3691581" y="1699054"/>
              <a:ext cx="702790" cy="61783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5"/>
            </p:blipFill>
            <p:spPr>
              <a:xfrm>
                <a:off x="3691581" y="1699054"/>
                <a:ext cx="702790" cy="61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6" name="墨迹 45"/>
              <p14:cNvContentPartPr/>
              <p14:nvPr/>
            </p14:nvContentPartPr>
            <p14:xfrm>
              <a:off x="4934979" y="1683608"/>
              <a:ext cx="868835" cy="50199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7"/>
            </p:blipFill>
            <p:spPr>
              <a:xfrm>
                <a:off x="4934979" y="1683608"/>
                <a:ext cx="868835" cy="501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7" name="墨迹 46"/>
              <p14:cNvContentPartPr/>
              <p14:nvPr/>
            </p14:nvContentPartPr>
            <p14:xfrm>
              <a:off x="5487172" y="1787868"/>
              <a:ext cx="710513" cy="436348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79"/>
            </p:blipFill>
            <p:spPr>
              <a:xfrm>
                <a:off x="5487172" y="1787868"/>
                <a:ext cx="710513" cy="43634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8261796" cy="738081"/>
          </a:xfrm>
        </p:spPr>
        <p:txBody>
          <a:bodyPr/>
          <a:lstStyle/>
          <a:p>
            <a:r>
              <a:rPr lang="zh-CN" altLang="en-US" dirty="0"/>
              <a:t>字扩展</a:t>
            </a:r>
            <a:r>
              <a:rPr lang="zh-CN" altLang="en-US" dirty="0" smtClean="0"/>
              <a:t>方式：用于</a:t>
            </a:r>
            <a:r>
              <a:rPr lang="zh-CN" altLang="en-US" dirty="0"/>
              <a:t>每片</a:t>
            </a:r>
            <a:r>
              <a:rPr lang="en-US" altLang="zh-CN" dirty="0"/>
              <a:t>RAM,ROM</a:t>
            </a:r>
            <a:r>
              <a:rPr lang="zh-CN" altLang="en-US" b="1" dirty="0">
                <a:solidFill>
                  <a:srgbClr val="FF0000"/>
                </a:solidFill>
              </a:rPr>
              <a:t>位数够</a:t>
            </a:r>
            <a:r>
              <a:rPr lang="zh-CN" altLang="en-US" dirty="0"/>
              <a:t>用而</a:t>
            </a:r>
            <a:r>
              <a:rPr lang="zh-CN" altLang="en-US" b="1" dirty="0">
                <a:solidFill>
                  <a:srgbClr val="FF0000"/>
                </a:solidFill>
              </a:rPr>
              <a:t>字数不够</a:t>
            </a:r>
            <a:r>
              <a:rPr lang="zh-CN" altLang="en-US" dirty="0"/>
              <a:t>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086212"/>
            <a:ext cx="1944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256 x 8</a:t>
            </a:r>
            <a:r>
              <a:rPr lang="zh-CN" altLang="en-US" dirty="0" smtClean="0"/>
              <a:t>位扩展</a:t>
            </a:r>
            <a:r>
              <a:rPr lang="en-US" altLang="zh-CN" dirty="0" smtClean="0"/>
              <a:t>1024 </a:t>
            </a:r>
            <a:r>
              <a:rPr lang="en-US" altLang="zh-CN" dirty="0"/>
              <a:t>x 8</a:t>
            </a:r>
            <a:r>
              <a:rPr lang="zh-CN" altLang="en-US" dirty="0"/>
              <a:t>位 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23965"/>
            <a:ext cx="25908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44216" y="3371789"/>
          <a:ext cx="1907704" cy="134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公式" r:id="rId2" imgW="0" imgH="0" progId="Equation.KSEE3">
                  <p:embed/>
                </p:oleObj>
              </mc:Choice>
              <mc:Fallback>
                <p:oleObj name="公式" r:id="rId2" imgW="0" imgH="0" progId="Equation.KSEE3">
                  <p:embed/>
                  <p:pic>
                    <p:nvPicPr>
                      <p:cNvPr id="0" name="图片 256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4216" y="3371789"/>
                        <a:ext cx="1907704" cy="1346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507041" y="1559969"/>
            <a:ext cx="2803526" cy="3121027"/>
            <a:chOff x="3086" y="1706"/>
            <a:chExt cx="1766" cy="1966"/>
          </a:xfrm>
        </p:grpSpPr>
        <p:sp>
          <p:nvSpPr>
            <p:cNvPr id="12" name="矩形 11"/>
            <p:cNvSpPr/>
            <p:nvPr/>
          </p:nvSpPr>
          <p:spPr>
            <a:xfrm>
              <a:off x="3243" y="1842"/>
              <a:ext cx="1315" cy="635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>
                  <a:latin typeface="Comic Sans MS" pitchFamily="2" charset="0"/>
                  <a:ea typeface="方正舒体" pitchFamily="2" charset="-122"/>
                </a:rPr>
                <a:t>1024 x 8</a:t>
              </a:r>
              <a:endParaRPr lang="en-US" altLang="zh-CN">
                <a:latin typeface="Comic Sans MS" pitchFamily="2" charset="0"/>
                <a:ea typeface="方正舒体" pitchFamily="2" charset="-122"/>
              </a:endParaRPr>
            </a:p>
            <a:p>
              <a:pPr lvl="0" algn="ctr"/>
              <a:r>
                <a:rPr lang="en-US" altLang="zh-CN">
                  <a:latin typeface="Comic Sans MS" pitchFamily="2" charset="0"/>
                  <a:ea typeface="方正舒体" pitchFamily="2" charset="-122"/>
                </a:rPr>
                <a:t>RAM</a:t>
              </a:r>
              <a:endParaRPr lang="en-US" altLang="zh-CN">
                <a:latin typeface="Comic Sans MS" pitchFamily="2" charset="0"/>
                <a:ea typeface="方正舒体" pitchFamily="2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386" y="1706"/>
              <a:ext cx="934" cy="136"/>
              <a:chOff x="3334" y="1706"/>
              <a:chExt cx="934" cy="136"/>
            </a:xfrm>
          </p:grpSpPr>
          <p:sp>
            <p:nvSpPr>
              <p:cNvPr id="31" name="直接连接符 30"/>
              <p:cNvSpPr/>
              <p:nvPr/>
            </p:nvSpPr>
            <p:spPr>
              <a:xfrm>
                <a:off x="3334" y="1706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" name="直接连接符 31"/>
              <p:cNvSpPr/>
              <p:nvPr/>
            </p:nvSpPr>
            <p:spPr>
              <a:xfrm>
                <a:off x="3452" y="1706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直接连接符 32"/>
              <p:cNvSpPr/>
              <p:nvPr/>
            </p:nvSpPr>
            <p:spPr>
              <a:xfrm>
                <a:off x="3588" y="1706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" name="直接连接符 33"/>
              <p:cNvSpPr/>
              <p:nvPr/>
            </p:nvSpPr>
            <p:spPr>
              <a:xfrm>
                <a:off x="3724" y="1706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直接连接符 34"/>
              <p:cNvSpPr/>
              <p:nvPr/>
            </p:nvSpPr>
            <p:spPr>
              <a:xfrm>
                <a:off x="3860" y="1706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直接连接符 35"/>
              <p:cNvSpPr/>
              <p:nvPr/>
            </p:nvSpPr>
            <p:spPr>
              <a:xfrm>
                <a:off x="3996" y="1706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" name="直接连接符 36"/>
              <p:cNvSpPr/>
              <p:nvPr/>
            </p:nvSpPr>
            <p:spPr>
              <a:xfrm>
                <a:off x="4132" y="1706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直接连接符 37"/>
              <p:cNvSpPr/>
              <p:nvPr/>
            </p:nvSpPr>
            <p:spPr>
              <a:xfrm>
                <a:off x="4268" y="1706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pic>
          <p:nvPicPr>
            <p:cNvPr id="14" name="图片 13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320" y="1834"/>
              <a:ext cx="1133" cy="170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grpSp>
          <p:nvGrpSpPr>
            <p:cNvPr id="15" name="组合 14"/>
            <p:cNvGrpSpPr/>
            <p:nvPr/>
          </p:nvGrpSpPr>
          <p:grpSpPr>
            <a:xfrm>
              <a:off x="3379" y="2478"/>
              <a:ext cx="653" cy="136"/>
              <a:chOff x="3379" y="2478"/>
              <a:chExt cx="653" cy="136"/>
            </a:xfrm>
          </p:grpSpPr>
          <p:sp>
            <p:nvSpPr>
              <p:cNvPr id="21" name="直接连接符 20"/>
              <p:cNvSpPr/>
              <p:nvPr/>
            </p:nvSpPr>
            <p:spPr>
              <a:xfrm>
                <a:off x="3379" y="2478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直接连接符 21"/>
              <p:cNvSpPr/>
              <p:nvPr/>
            </p:nvSpPr>
            <p:spPr>
              <a:xfrm>
                <a:off x="3452" y="2478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直接连接符 22"/>
              <p:cNvSpPr/>
              <p:nvPr/>
            </p:nvSpPr>
            <p:spPr>
              <a:xfrm>
                <a:off x="3524" y="2478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直接连接符 23"/>
              <p:cNvSpPr/>
              <p:nvPr/>
            </p:nvSpPr>
            <p:spPr>
              <a:xfrm>
                <a:off x="3597" y="2478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直接连接符 24"/>
              <p:cNvSpPr/>
              <p:nvPr/>
            </p:nvSpPr>
            <p:spPr>
              <a:xfrm>
                <a:off x="3670" y="2478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直接连接符 25"/>
              <p:cNvSpPr/>
              <p:nvPr/>
            </p:nvSpPr>
            <p:spPr>
              <a:xfrm>
                <a:off x="3742" y="2478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直接连接符 26"/>
              <p:cNvSpPr/>
              <p:nvPr/>
            </p:nvSpPr>
            <p:spPr>
              <a:xfrm>
                <a:off x="3806" y="2478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直接连接符 27"/>
              <p:cNvSpPr/>
              <p:nvPr/>
            </p:nvSpPr>
            <p:spPr>
              <a:xfrm>
                <a:off x="3879" y="2478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直接连接符 28"/>
              <p:cNvSpPr/>
              <p:nvPr/>
            </p:nvSpPr>
            <p:spPr>
              <a:xfrm>
                <a:off x="3951" y="2478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直接连接符 29"/>
              <p:cNvSpPr/>
              <p:nvPr/>
            </p:nvSpPr>
            <p:spPr>
              <a:xfrm>
                <a:off x="4032" y="2478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pic>
          <p:nvPicPr>
            <p:cNvPr id="16" name="图片 15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171" y="2278"/>
              <a:ext cx="1034" cy="227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sp>
          <p:nvSpPr>
            <p:cNvPr id="17" name="直接连接符 16"/>
            <p:cNvSpPr/>
            <p:nvPr/>
          </p:nvSpPr>
          <p:spPr>
            <a:xfrm>
              <a:off x="4332" y="247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直接连接符 17"/>
            <p:cNvSpPr/>
            <p:nvPr/>
          </p:nvSpPr>
          <p:spPr>
            <a:xfrm>
              <a:off x="4468" y="2478"/>
              <a:ext cx="0" cy="136"/>
            </a:xfrm>
            <a:prstGeom prst="line">
              <a:avLst/>
            </a:prstGeom>
            <a:ln w="9525">
              <a:noFill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9" name="图片 1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136" y="2314"/>
              <a:ext cx="381" cy="168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pic>
          <p:nvPicPr>
            <p:cNvPr id="20" name="图片 19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086" y="2888"/>
              <a:ext cx="1766" cy="784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2869084" y="4004361"/>
              <a:ext cx="660314" cy="73368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2869084" y="4004361"/>
                <a:ext cx="660314" cy="73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3637520" y="3737918"/>
              <a:ext cx="162182" cy="281889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3637520" y="3737918"/>
                <a:ext cx="162182" cy="2818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9" name="墨迹 38"/>
              <p14:cNvContentPartPr/>
              <p14:nvPr/>
            </p14:nvContentPartPr>
            <p14:xfrm>
              <a:off x="8483685" y="3965746"/>
              <a:ext cx="5793" cy="1544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13"/>
            </p:blipFill>
            <p:spPr>
              <a:xfrm>
                <a:off x="8483685" y="3965746"/>
                <a:ext cx="5793" cy="15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40" name="墨迹 39"/>
              <p14:cNvContentPartPr/>
              <p14:nvPr/>
            </p14:nvContentPartPr>
            <p14:xfrm>
              <a:off x="8560915" y="3946439"/>
              <a:ext cx="135152" cy="135152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15"/>
            </p:blipFill>
            <p:spPr>
              <a:xfrm>
                <a:off x="8560915" y="3946439"/>
                <a:ext cx="135152" cy="135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41" name="墨迹 40"/>
              <p14:cNvContentPartPr/>
              <p14:nvPr/>
            </p14:nvContentPartPr>
            <p14:xfrm>
              <a:off x="8410317" y="4153028"/>
              <a:ext cx="287681" cy="17377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17"/>
            </p:blipFill>
            <p:spPr>
              <a:xfrm>
                <a:off x="8410317" y="4153028"/>
                <a:ext cx="287681" cy="17377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31-32</a:t>
            </a:r>
            <a:r>
              <a:rPr lang="zh-CN" altLang="en-US"/>
              <a:t>学时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5257" name="对象 565256"/>
          <p:cNvGraphicFramePr/>
          <p:nvPr/>
        </p:nvGraphicFramePr>
        <p:xfrm>
          <a:off x="611189" y="2895600"/>
          <a:ext cx="7705725" cy="96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266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9" y="2895600"/>
                        <a:ext cx="7705725" cy="960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5303" name="图片 565302" descr="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6" y="3921919"/>
            <a:ext cx="2016125" cy="96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5304" name="图片 565303" descr="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414" y="3921919"/>
            <a:ext cx="2016125" cy="96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5305" name="图片 565304" descr="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4" y="3921919"/>
            <a:ext cx="2016125" cy="96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5306" name="图片 565305" descr="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89" y="3921919"/>
            <a:ext cx="2016125" cy="96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64" y="843558"/>
            <a:ext cx="3457575" cy="190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8343" y="915566"/>
          <a:ext cx="4318049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43" y="915566"/>
                        <a:ext cx="4318049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0826" y="195486"/>
          <a:ext cx="81835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6" y="195486"/>
                        <a:ext cx="818356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4" name="墨迹 3"/>
              <p14:cNvContentPartPr/>
              <p14:nvPr/>
            </p14:nvContentPartPr>
            <p14:xfrm>
              <a:off x="679621" y="1309043"/>
              <a:ext cx="907449" cy="81092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10"/>
            </p:blipFill>
            <p:spPr>
              <a:xfrm>
                <a:off x="679621" y="1309043"/>
                <a:ext cx="907449" cy="810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5" name="墨迹 4"/>
              <p14:cNvContentPartPr/>
              <p14:nvPr/>
            </p14:nvContentPartPr>
            <p14:xfrm>
              <a:off x="2521550" y="2226146"/>
              <a:ext cx="602392" cy="3668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2"/>
            </p:blipFill>
            <p:spPr>
              <a:xfrm>
                <a:off x="2521550" y="2226146"/>
                <a:ext cx="602392" cy="36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6" name="墨迹 5"/>
              <p14:cNvContentPartPr/>
              <p14:nvPr/>
            </p14:nvContentPartPr>
            <p14:xfrm>
              <a:off x="2475212" y="2201047"/>
              <a:ext cx="679622" cy="54061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4"/>
            </p:blipFill>
            <p:spPr>
              <a:xfrm>
                <a:off x="2475212" y="2201047"/>
                <a:ext cx="679622" cy="54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7" name="墨迹 6"/>
              <p14:cNvContentPartPr/>
              <p14:nvPr/>
            </p14:nvContentPartPr>
            <p14:xfrm>
              <a:off x="2508035" y="2212631"/>
              <a:ext cx="581154" cy="23169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6"/>
            </p:blipFill>
            <p:spPr>
              <a:xfrm>
                <a:off x="2508035" y="2212631"/>
                <a:ext cx="581154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8" name="墨迹 7"/>
              <p14:cNvContentPartPr/>
              <p14:nvPr/>
            </p14:nvContentPartPr>
            <p14:xfrm>
              <a:off x="2502243" y="2230008"/>
              <a:ext cx="471101" cy="28961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8"/>
            </p:blipFill>
            <p:spPr>
              <a:xfrm>
                <a:off x="2502243" y="2230008"/>
                <a:ext cx="471101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9" name="墨迹 8"/>
              <p14:cNvContentPartPr/>
              <p14:nvPr/>
            </p14:nvContentPartPr>
            <p14:xfrm>
              <a:off x="2494520" y="2220354"/>
              <a:ext cx="606253" cy="34754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0"/>
            </p:blipFill>
            <p:spPr>
              <a:xfrm>
                <a:off x="2494520" y="2220354"/>
                <a:ext cx="606253" cy="347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0" name="墨迹 9"/>
              <p14:cNvContentPartPr/>
              <p14:nvPr/>
            </p14:nvContentPartPr>
            <p14:xfrm>
              <a:off x="1332212" y="1803314"/>
              <a:ext cx="841804" cy="583084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2"/>
            </p:blipFill>
            <p:spPr>
              <a:xfrm>
                <a:off x="1332212" y="1803314"/>
                <a:ext cx="841804" cy="583084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5486"/>
            <a:ext cx="891572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墨迹 6"/>
              <p14:cNvContentPartPr/>
              <p14:nvPr/>
            </p14:nvContentPartPr>
            <p14:xfrm>
              <a:off x="420902" y="3467615"/>
              <a:ext cx="378425" cy="791604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420902" y="3467615"/>
                <a:ext cx="378425" cy="7916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4888641" y="3355631"/>
              <a:ext cx="54061" cy="100399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4888641" y="3355631"/>
                <a:ext cx="54061" cy="100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4919533" y="3324740"/>
              <a:ext cx="139014" cy="254858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4919533" y="3324740"/>
                <a:ext cx="139014" cy="254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4977456" y="3490783"/>
              <a:ext cx="79160" cy="57923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4977456" y="3490783"/>
                <a:ext cx="79160" cy="57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5070131" y="3289986"/>
              <a:ext cx="173767" cy="285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1"/>
            </p:blipFill>
            <p:spPr>
              <a:xfrm>
                <a:off x="5070131" y="3289986"/>
                <a:ext cx="173767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5158945" y="3340185"/>
              <a:ext cx="142875" cy="316642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3"/>
            </p:blipFill>
            <p:spPr>
              <a:xfrm>
                <a:off x="5158945" y="3340185"/>
                <a:ext cx="142875" cy="3166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5166668" y="3452168"/>
              <a:ext cx="77230" cy="27031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5"/>
            </p:blipFill>
            <p:spPr>
              <a:xfrm>
                <a:off x="5166668" y="3452168"/>
                <a:ext cx="77230" cy="270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5174391" y="3515883"/>
              <a:ext cx="79161" cy="36684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7"/>
            </p:blipFill>
            <p:spPr>
              <a:xfrm>
                <a:off x="5174391" y="3515883"/>
                <a:ext cx="79161" cy="36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墨迹 14"/>
              <p14:cNvContentPartPr/>
              <p14:nvPr/>
            </p14:nvContentPartPr>
            <p14:xfrm>
              <a:off x="5382912" y="3430930"/>
              <a:ext cx="83022" cy="251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9"/>
            </p:blipFill>
            <p:spPr>
              <a:xfrm>
                <a:off x="5382912" y="3430930"/>
                <a:ext cx="83022" cy="2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5440834" y="3328601"/>
              <a:ext cx="123568" cy="239412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1"/>
            </p:blipFill>
            <p:spPr>
              <a:xfrm>
                <a:off x="5440834" y="3328601"/>
                <a:ext cx="123568" cy="2394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墨迹 16"/>
              <p14:cNvContentPartPr/>
              <p14:nvPr/>
            </p14:nvContentPartPr>
            <p14:xfrm>
              <a:off x="5591432" y="3301570"/>
              <a:ext cx="61783" cy="204659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3"/>
            </p:blipFill>
            <p:spPr>
              <a:xfrm>
                <a:off x="5591432" y="3301570"/>
                <a:ext cx="61783" cy="2046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墨迹 17"/>
              <p14:cNvContentPartPr/>
              <p14:nvPr/>
            </p14:nvContentPartPr>
            <p14:xfrm>
              <a:off x="5581778" y="3452168"/>
              <a:ext cx="113914" cy="110053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5"/>
            </p:blipFill>
            <p:spPr>
              <a:xfrm>
                <a:off x="5581778" y="3452168"/>
                <a:ext cx="113914" cy="1100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9" name="墨迹 18"/>
              <p14:cNvContentPartPr/>
              <p14:nvPr/>
            </p14:nvContentPartPr>
            <p14:xfrm>
              <a:off x="5560540" y="3540983"/>
              <a:ext cx="131291" cy="15446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7"/>
            </p:blipFill>
            <p:spPr>
              <a:xfrm>
                <a:off x="5560540" y="3540983"/>
                <a:ext cx="131291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0" name="墨迹 19"/>
              <p14:cNvContentPartPr/>
              <p14:nvPr/>
            </p14:nvContentPartPr>
            <p14:xfrm>
              <a:off x="5799952" y="3359493"/>
              <a:ext cx="69507" cy="15639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9"/>
            </p:blipFill>
            <p:spPr>
              <a:xfrm>
                <a:off x="5799952" y="3359493"/>
                <a:ext cx="69507" cy="156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1" name="墨迹 20"/>
              <p14:cNvContentPartPr/>
              <p14:nvPr/>
            </p14:nvContentPartPr>
            <p14:xfrm>
              <a:off x="5745891" y="3527467"/>
              <a:ext cx="129360" cy="21238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1"/>
            </p:blipFill>
            <p:spPr>
              <a:xfrm>
                <a:off x="5745891" y="3527467"/>
                <a:ext cx="129360" cy="21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2" name="墨迹 21"/>
              <p14:cNvContentPartPr/>
              <p14:nvPr/>
            </p14:nvContentPartPr>
            <p14:xfrm>
              <a:off x="5962135" y="3324740"/>
              <a:ext cx="123567" cy="231689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3"/>
            </p:blipFill>
            <p:spPr>
              <a:xfrm>
                <a:off x="5962135" y="3324740"/>
                <a:ext cx="123567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3" name="墨迹 22"/>
              <p14:cNvContentPartPr/>
              <p14:nvPr/>
            </p14:nvContentPartPr>
            <p14:xfrm>
              <a:off x="6178378" y="3297709"/>
              <a:ext cx="81091" cy="393872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5"/>
            </p:blipFill>
            <p:spPr>
              <a:xfrm>
                <a:off x="6178378" y="3297709"/>
                <a:ext cx="81091" cy="393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4" name="墨迹 23"/>
              <p14:cNvContentPartPr/>
              <p14:nvPr/>
            </p14:nvContentPartPr>
            <p14:xfrm>
              <a:off x="6201547" y="3394246"/>
              <a:ext cx="69506" cy="34754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7"/>
            </p:blipFill>
            <p:spPr>
              <a:xfrm>
                <a:off x="6201547" y="3394246"/>
                <a:ext cx="69506" cy="347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5" name="墨迹 24"/>
              <p14:cNvContentPartPr/>
              <p14:nvPr/>
            </p14:nvContentPartPr>
            <p14:xfrm>
              <a:off x="6186101" y="3483060"/>
              <a:ext cx="84953" cy="54061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9"/>
            </p:blipFill>
            <p:spPr>
              <a:xfrm>
                <a:off x="6186101" y="3483060"/>
                <a:ext cx="84953" cy="54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6" name="墨迹 25"/>
              <p14:cNvContentPartPr/>
              <p14:nvPr/>
            </p14:nvContentPartPr>
            <p14:xfrm>
              <a:off x="5406081" y="3270679"/>
              <a:ext cx="235551" cy="31278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1"/>
            </p:blipFill>
            <p:spPr>
              <a:xfrm>
                <a:off x="5406081" y="3270679"/>
                <a:ext cx="235551" cy="312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7" name="墨迹 26"/>
              <p14:cNvContentPartPr/>
              <p14:nvPr/>
            </p14:nvContentPartPr>
            <p14:xfrm>
              <a:off x="5568263" y="3374939"/>
              <a:ext cx="185351" cy="110052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3"/>
            </p:blipFill>
            <p:spPr>
              <a:xfrm>
                <a:off x="5568263" y="3374939"/>
                <a:ext cx="185351" cy="1100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8" name="墨迹 27"/>
              <p14:cNvContentPartPr/>
              <p14:nvPr/>
            </p14:nvContentPartPr>
            <p14:xfrm>
              <a:off x="5564402" y="3421277"/>
              <a:ext cx="7723" cy="39001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5"/>
            </p:blipFill>
            <p:spPr>
              <a:xfrm>
                <a:off x="5564402" y="3421277"/>
                <a:ext cx="7723" cy="39001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7.5 </a:t>
            </a:r>
            <a:r>
              <a:rPr lang="zh-CN" altLang="en-US" dirty="0" smtClean="0"/>
              <a:t>用存储器实现组合逻辑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若以地址线为输入变量，则数据线即为一组关于地址变量的逻辑函数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23678"/>
            <a:ext cx="3133725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07855"/>
            <a:ext cx="8261796" cy="10867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如何用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存储呢？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288" y="863600"/>
          <a:ext cx="4291012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863600"/>
                        <a:ext cx="4291012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670" y="915566"/>
            <a:ext cx="2865437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箭头 7"/>
          <p:cNvSpPr/>
          <p:nvPr/>
        </p:nvSpPr>
        <p:spPr>
          <a:xfrm>
            <a:off x="4427984" y="1779662"/>
            <a:ext cx="114468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墨迹 8"/>
              <p14:cNvContentPartPr/>
              <p14:nvPr/>
            </p14:nvContentPartPr>
            <p14:xfrm>
              <a:off x="3942577" y="2598780"/>
              <a:ext cx="283819" cy="19307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5"/>
            </p:blipFill>
            <p:spPr>
              <a:xfrm>
                <a:off x="3942577" y="2598780"/>
                <a:ext cx="283819" cy="19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3965746" y="2764824"/>
              <a:ext cx="278027" cy="23169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7"/>
            </p:blipFill>
            <p:spPr>
              <a:xfrm>
                <a:off x="3965746" y="2764824"/>
                <a:ext cx="278027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3923270" y="2927006"/>
              <a:ext cx="316642" cy="27031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9"/>
            </p:blipFill>
            <p:spPr>
              <a:xfrm>
                <a:off x="3923270" y="2927006"/>
                <a:ext cx="316642" cy="270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3757226" y="3085327"/>
              <a:ext cx="488478" cy="69507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1"/>
            </p:blipFill>
            <p:spPr>
              <a:xfrm>
                <a:off x="3757226" y="3085327"/>
                <a:ext cx="488478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4232189" y="2567888"/>
              <a:ext cx="61783" cy="59853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3"/>
            </p:blipFill>
            <p:spPr>
              <a:xfrm>
                <a:off x="4232189" y="2567888"/>
                <a:ext cx="61783" cy="598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4185851" y="2401844"/>
              <a:ext cx="1200922" cy="691206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5"/>
            </p:blipFill>
            <p:spPr>
              <a:xfrm>
                <a:off x="4185851" y="2401844"/>
                <a:ext cx="1200922" cy="6912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4351895" y="3037059"/>
              <a:ext cx="1031017" cy="125498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7"/>
            </p:blipFill>
            <p:spPr>
              <a:xfrm>
                <a:off x="4351895" y="3037059"/>
                <a:ext cx="1031017" cy="1254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墨迹 15"/>
              <p14:cNvContentPartPr/>
              <p14:nvPr/>
            </p14:nvContentPartPr>
            <p14:xfrm>
              <a:off x="4429125" y="2627741"/>
              <a:ext cx="15445" cy="1931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9"/>
            </p:blipFill>
            <p:spPr>
              <a:xfrm>
                <a:off x="4429125" y="2627741"/>
                <a:ext cx="15445" cy="19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7" name="墨迹 16"/>
              <p14:cNvContentPartPr/>
              <p14:nvPr/>
            </p14:nvContentPartPr>
            <p14:xfrm>
              <a:off x="4394371" y="2556304"/>
              <a:ext cx="289612" cy="258719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1"/>
            </p:blipFill>
            <p:spPr>
              <a:xfrm>
                <a:off x="4394371" y="2556304"/>
                <a:ext cx="289612" cy="258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8" name="墨迹 17"/>
              <p14:cNvContentPartPr/>
              <p14:nvPr/>
            </p14:nvContentPartPr>
            <p14:xfrm>
              <a:off x="4583584" y="2706902"/>
              <a:ext cx="61784" cy="11584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3"/>
            </p:blipFill>
            <p:spPr>
              <a:xfrm>
                <a:off x="4583584" y="2706902"/>
                <a:ext cx="61784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9" name="墨迹 18"/>
              <p14:cNvContentPartPr/>
              <p14:nvPr/>
            </p14:nvContentPartPr>
            <p14:xfrm>
              <a:off x="4548831" y="2712694"/>
              <a:ext cx="139013" cy="98468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5"/>
            </p:blipFill>
            <p:spPr>
              <a:xfrm>
                <a:off x="4548831" y="2712694"/>
                <a:ext cx="139013" cy="984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墨迹 19"/>
              <p14:cNvContentPartPr/>
              <p14:nvPr/>
            </p14:nvContentPartPr>
            <p14:xfrm>
              <a:off x="4575861" y="2679871"/>
              <a:ext cx="73368" cy="241343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7"/>
            </p:blipFill>
            <p:spPr>
              <a:xfrm>
                <a:off x="4575861" y="2679871"/>
                <a:ext cx="73368" cy="241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1" name="墨迹 20"/>
              <p14:cNvContentPartPr/>
              <p14:nvPr/>
            </p14:nvContentPartPr>
            <p14:xfrm>
              <a:off x="4722597" y="2598780"/>
              <a:ext cx="54061" cy="177628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9"/>
            </p:blipFill>
            <p:spPr>
              <a:xfrm>
                <a:off x="4722597" y="2598780"/>
                <a:ext cx="54061" cy="1776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2" name="墨迹 21"/>
              <p14:cNvContentPartPr/>
              <p14:nvPr/>
            </p14:nvContentPartPr>
            <p14:xfrm>
              <a:off x="4757351" y="2687594"/>
              <a:ext cx="77230" cy="84953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1"/>
            </p:blipFill>
            <p:spPr>
              <a:xfrm>
                <a:off x="4757351" y="2687594"/>
                <a:ext cx="77230" cy="849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3" name="墨迹 22"/>
              <p14:cNvContentPartPr/>
              <p14:nvPr/>
            </p14:nvContentPartPr>
            <p14:xfrm>
              <a:off x="4842304" y="2536996"/>
              <a:ext cx="84952" cy="125498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3"/>
            </p:blipFill>
            <p:spPr>
              <a:xfrm>
                <a:off x="4842304" y="2536996"/>
                <a:ext cx="84952" cy="1254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4" name="墨迹 23"/>
              <p14:cNvContentPartPr/>
              <p14:nvPr/>
            </p14:nvContentPartPr>
            <p14:xfrm>
              <a:off x="4857750" y="2629672"/>
              <a:ext cx="139013" cy="162182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5"/>
            </p:blipFill>
            <p:spPr>
              <a:xfrm>
                <a:off x="4857750" y="2629672"/>
                <a:ext cx="139013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5" name="墨迹 24"/>
              <p14:cNvContentPartPr/>
              <p14:nvPr/>
            </p14:nvContentPartPr>
            <p14:xfrm>
              <a:off x="4429125" y="3127804"/>
              <a:ext cx="28961" cy="173766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7"/>
            </p:blipFill>
            <p:spPr>
              <a:xfrm>
                <a:off x="4429125" y="3127804"/>
                <a:ext cx="28961" cy="1737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6" name="墨迹 25"/>
              <p14:cNvContentPartPr/>
              <p14:nvPr/>
            </p14:nvContentPartPr>
            <p14:xfrm>
              <a:off x="4572000" y="3120081"/>
              <a:ext cx="40545" cy="13129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9"/>
            </p:blipFill>
            <p:spPr>
              <a:xfrm>
                <a:off x="4572000" y="3120081"/>
                <a:ext cx="40545" cy="13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7" name="墨迹 26"/>
              <p14:cNvContentPartPr/>
              <p14:nvPr/>
            </p14:nvContentPartPr>
            <p14:xfrm>
              <a:off x="4761212" y="3100773"/>
              <a:ext cx="40546" cy="1428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1"/>
            </p:blipFill>
            <p:spPr>
              <a:xfrm>
                <a:off x="4761212" y="3100773"/>
                <a:ext cx="40546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8" name="墨迹 27"/>
              <p14:cNvContentPartPr/>
              <p14:nvPr/>
            </p14:nvContentPartPr>
            <p14:xfrm>
              <a:off x="4911810" y="3093050"/>
              <a:ext cx="67576" cy="139014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3"/>
            </p:blipFill>
            <p:spPr>
              <a:xfrm>
                <a:off x="4911810" y="3093050"/>
                <a:ext cx="67576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9" name="墨迹 28"/>
              <p14:cNvContentPartPr/>
              <p14:nvPr/>
            </p14:nvContentPartPr>
            <p14:xfrm>
              <a:off x="5081716" y="3069881"/>
              <a:ext cx="44407" cy="150598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5"/>
            </p:blipFill>
            <p:spPr>
              <a:xfrm>
                <a:off x="5081716" y="3069881"/>
                <a:ext cx="44407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0" name="墨迹 29"/>
              <p14:cNvContentPartPr/>
              <p14:nvPr/>
            </p14:nvContentPartPr>
            <p14:xfrm>
              <a:off x="5228452" y="3050574"/>
              <a:ext cx="54061" cy="185351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7"/>
            </p:blipFill>
            <p:spPr>
              <a:xfrm>
                <a:off x="5228452" y="3050574"/>
                <a:ext cx="54061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1" name="墨迹 30"/>
              <p14:cNvContentPartPr/>
              <p14:nvPr/>
            </p14:nvContentPartPr>
            <p14:xfrm>
              <a:off x="4085452" y="3417415"/>
              <a:ext cx="77230" cy="1266568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9"/>
            </p:blipFill>
            <p:spPr>
              <a:xfrm>
                <a:off x="4085452" y="3417415"/>
                <a:ext cx="77230" cy="1266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2" name="墨迹 31"/>
              <p14:cNvContentPartPr/>
              <p14:nvPr/>
            </p14:nvContentPartPr>
            <p14:xfrm>
              <a:off x="4081591" y="3274540"/>
              <a:ext cx="2421152" cy="105225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1"/>
            </p:blipFill>
            <p:spPr>
              <a:xfrm>
                <a:off x="4081591" y="3274540"/>
                <a:ext cx="2421152" cy="105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3" name="墨迹 32"/>
              <p14:cNvContentPartPr/>
              <p14:nvPr/>
            </p14:nvContentPartPr>
            <p14:xfrm>
              <a:off x="4120206" y="4477393"/>
              <a:ext cx="2403775" cy="29926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3"/>
            </p:blipFill>
            <p:spPr>
              <a:xfrm>
                <a:off x="4120206" y="4477393"/>
                <a:ext cx="2403775" cy="299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4" name="墨迹 33"/>
              <p14:cNvContentPartPr/>
              <p14:nvPr/>
            </p14:nvContentPartPr>
            <p14:xfrm>
              <a:off x="6467989" y="4263081"/>
              <a:ext cx="30892" cy="270304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5"/>
            </p:blipFill>
            <p:spPr>
              <a:xfrm>
                <a:off x="6467989" y="4263081"/>
                <a:ext cx="30892" cy="270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5" name="墨迹 34"/>
              <p14:cNvContentPartPr/>
              <p14:nvPr/>
            </p14:nvContentPartPr>
            <p14:xfrm>
              <a:off x="4336449" y="3166418"/>
              <a:ext cx="23169" cy="208521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7"/>
            </p:blipFill>
            <p:spPr>
              <a:xfrm>
                <a:off x="4336449" y="3166418"/>
                <a:ext cx="23169" cy="208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6" name="墨迹 35"/>
              <p14:cNvContentPartPr/>
              <p14:nvPr/>
            </p14:nvContentPartPr>
            <p14:xfrm>
              <a:off x="4344172" y="3378800"/>
              <a:ext cx="77230" cy="54061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9"/>
            </p:blipFill>
            <p:spPr>
              <a:xfrm>
                <a:off x="4344172" y="3378800"/>
                <a:ext cx="77230" cy="54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7" name="墨迹 36"/>
              <p14:cNvContentPartPr/>
              <p14:nvPr/>
            </p14:nvContentPartPr>
            <p14:xfrm>
              <a:off x="4487047" y="3268748"/>
              <a:ext cx="770366" cy="1177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1"/>
            </p:blipFill>
            <p:spPr>
              <a:xfrm>
                <a:off x="4487047" y="3268748"/>
                <a:ext cx="770366" cy="117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8" name="墨迹 37"/>
              <p14:cNvContentPartPr/>
              <p14:nvPr/>
            </p14:nvContentPartPr>
            <p14:xfrm>
              <a:off x="5421527" y="3123942"/>
              <a:ext cx="17376" cy="123568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3"/>
            </p:blipFill>
            <p:spPr>
              <a:xfrm>
                <a:off x="5421527" y="3123942"/>
                <a:ext cx="17376" cy="123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9" name="墨迹 38"/>
              <p14:cNvContentPartPr/>
              <p14:nvPr/>
            </p14:nvContentPartPr>
            <p14:xfrm>
              <a:off x="5514202" y="3031266"/>
              <a:ext cx="81092" cy="249066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5"/>
            </p:blipFill>
            <p:spPr>
              <a:xfrm>
                <a:off x="5514202" y="3031266"/>
                <a:ext cx="81092" cy="2490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0" name="墨迹 39"/>
              <p14:cNvContentPartPr/>
              <p14:nvPr/>
            </p14:nvContentPartPr>
            <p14:xfrm>
              <a:off x="5545094" y="2982998"/>
              <a:ext cx="94607" cy="83022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7"/>
            </p:blipFill>
            <p:spPr>
              <a:xfrm>
                <a:off x="5545094" y="2982998"/>
                <a:ext cx="94607" cy="83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1" name="墨迹 40"/>
              <p14:cNvContentPartPr/>
              <p14:nvPr/>
            </p14:nvContentPartPr>
            <p14:xfrm>
              <a:off x="6549081" y="3403900"/>
              <a:ext cx="754920" cy="6371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9"/>
            </p:blipFill>
            <p:spPr>
              <a:xfrm>
                <a:off x="6549081" y="3403900"/>
                <a:ext cx="754920" cy="63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2" name="墨迹 41"/>
              <p14:cNvContentPartPr/>
              <p14:nvPr/>
            </p14:nvContentPartPr>
            <p14:xfrm>
              <a:off x="6587695" y="3722472"/>
              <a:ext cx="627492" cy="46338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1"/>
            </p:blipFill>
            <p:spPr>
              <a:xfrm>
                <a:off x="6587695" y="3722472"/>
                <a:ext cx="627492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3" name="墨迹 42"/>
              <p14:cNvContentPartPr/>
              <p14:nvPr/>
            </p14:nvContentPartPr>
            <p14:xfrm>
              <a:off x="6576111" y="3981192"/>
              <a:ext cx="637145" cy="6564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3"/>
            </p:blipFill>
            <p:spPr>
              <a:xfrm>
                <a:off x="6576111" y="3981192"/>
                <a:ext cx="637145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4" name="墨迹 43"/>
              <p14:cNvContentPartPr/>
              <p14:nvPr/>
            </p14:nvContentPartPr>
            <p14:xfrm>
              <a:off x="6541358" y="4234119"/>
              <a:ext cx="760712" cy="12936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5"/>
            </p:blipFill>
            <p:spPr>
              <a:xfrm>
                <a:off x="6541358" y="4234119"/>
                <a:ext cx="760712" cy="129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5" name="墨迹 44"/>
              <p14:cNvContentPartPr/>
              <p14:nvPr/>
            </p14:nvContentPartPr>
            <p14:xfrm>
              <a:off x="7448807" y="3166418"/>
              <a:ext cx="23169" cy="251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7"/>
            </p:blipFill>
            <p:spPr>
              <a:xfrm>
                <a:off x="7448807" y="3166418"/>
                <a:ext cx="23169" cy="2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6" name="墨迹 45"/>
              <p14:cNvContentPartPr/>
              <p14:nvPr/>
            </p14:nvContentPartPr>
            <p14:xfrm>
              <a:off x="7529898" y="3178003"/>
              <a:ext cx="108122" cy="19500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9"/>
            </p:blipFill>
            <p:spPr>
              <a:xfrm>
                <a:off x="7529898" y="3178003"/>
                <a:ext cx="108122" cy="195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7" name="墨迹 46"/>
              <p14:cNvContentPartPr/>
              <p14:nvPr/>
            </p14:nvContentPartPr>
            <p14:xfrm>
              <a:off x="7553067" y="3409692"/>
              <a:ext cx="7723" cy="6371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1"/>
            </p:blipFill>
            <p:spPr>
              <a:xfrm>
                <a:off x="7553067" y="3409692"/>
                <a:ext cx="7723" cy="63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8" name="墨迹 47"/>
              <p14:cNvContentPartPr/>
              <p14:nvPr/>
            </p14:nvContentPartPr>
            <p14:xfrm>
              <a:off x="7429500" y="3614351"/>
              <a:ext cx="57922" cy="96537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3"/>
            </p:blipFill>
            <p:spPr>
              <a:xfrm>
                <a:off x="7429500" y="3614351"/>
                <a:ext cx="57922" cy="96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9" name="墨迹 48"/>
              <p14:cNvContentPartPr/>
              <p14:nvPr/>
            </p14:nvContentPartPr>
            <p14:xfrm>
              <a:off x="7460391" y="3633658"/>
              <a:ext cx="54061" cy="20659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5"/>
            </p:blipFill>
            <p:spPr>
              <a:xfrm>
                <a:off x="7460391" y="3633658"/>
                <a:ext cx="54061" cy="206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50" name="墨迹 49"/>
              <p14:cNvContentPartPr/>
              <p14:nvPr/>
            </p14:nvContentPartPr>
            <p14:xfrm>
              <a:off x="7545344" y="3714750"/>
              <a:ext cx="46338" cy="10619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7"/>
            </p:blipFill>
            <p:spPr>
              <a:xfrm>
                <a:off x="7545344" y="3714750"/>
                <a:ext cx="46338" cy="106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1" name="墨迹 50"/>
              <p14:cNvContentPartPr/>
              <p14:nvPr/>
            </p14:nvContentPartPr>
            <p14:xfrm>
              <a:off x="7429500" y="3907824"/>
              <a:ext cx="28961" cy="7723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9"/>
            </p:blipFill>
            <p:spPr>
              <a:xfrm>
                <a:off x="7429500" y="3907824"/>
                <a:ext cx="28961" cy="77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2" name="墨迹 51"/>
              <p14:cNvContentPartPr/>
              <p14:nvPr/>
            </p14:nvContentPartPr>
            <p14:xfrm>
              <a:off x="7433361" y="3919408"/>
              <a:ext cx="81091" cy="189213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1"/>
            </p:blipFill>
            <p:spPr>
              <a:xfrm>
                <a:off x="7433361" y="3919408"/>
                <a:ext cx="81091" cy="189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3" name="墨迹 52"/>
              <p14:cNvContentPartPr/>
              <p14:nvPr/>
            </p14:nvContentPartPr>
            <p14:xfrm>
              <a:off x="7533760" y="3988915"/>
              <a:ext cx="46337" cy="15639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3"/>
            </p:blipFill>
            <p:spPr>
              <a:xfrm>
                <a:off x="7533760" y="3988915"/>
                <a:ext cx="46337" cy="156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4" name="墨迹 53"/>
              <p14:cNvContentPartPr/>
              <p14:nvPr/>
            </p14:nvContentPartPr>
            <p14:xfrm>
              <a:off x="7429500" y="4197435"/>
              <a:ext cx="57922" cy="65646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5"/>
            </p:blipFill>
            <p:spPr>
              <a:xfrm>
                <a:off x="7429500" y="4197435"/>
                <a:ext cx="57922" cy="656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5" name="墨迹 54"/>
              <p14:cNvContentPartPr/>
              <p14:nvPr/>
            </p14:nvContentPartPr>
            <p14:xfrm>
              <a:off x="7471976" y="4193574"/>
              <a:ext cx="61783" cy="25872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7"/>
            </p:blipFill>
            <p:spPr>
              <a:xfrm>
                <a:off x="7471976" y="4193574"/>
                <a:ext cx="61783" cy="258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6" name="墨迹 55"/>
              <p14:cNvContentPartPr/>
              <p14:nvPr/>
            </p14:nvContentPartPr>
            <p14:xfrm>
              <a:off x="7564652" y="4309418"/>
              <a:ext cx="96537" cy="73369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99"/>
            </p:blipFill>
            <p:spPr>
              <a:xfrm>
                <a:off x="7564652" y="4309418"/>
                <a:ext cx="96537" cy="73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7" name="墨迹 56"/>
              <p14:cNvContentPartPr/>
              <p14:nvPr/>
            </p14:nvContentPartPr>
            <p14:xfrm>
              <a:off x="7568513" y="4293972"/>
              <a:ext cx="46338" cy="14287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1"/>
            </p:blipFill>
            <p:spPr>
              <a:xfrm>
                <a:off x="7568513" y="4293972"/>
                <a:ext cx="46338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8" name="墨迹 57"/>
              <p14:cNvContentPartPr/>
              <p14:nvPr/>
            </p14:nvContentPartPr>
            <p14:xfrm>
              <a:off x="4579722" y="3120081"/>
              <a:ext cx="52131" cy="432486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3"/>
            </p:blipFill>
            <p:spPr>
              <a:xfrm>
                <a:off x="4579722" y="3120081"/>
                <a:ext cx="52131" cy="432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9" name="墨迹 58"/>
              <p14:cNvContentPartPr/>
              <p14:nvPr/>
            </p14:nvContentPartPr>
            <p14:xfrm>
              <a:off x="4753490" y="3031266"/>
              <a:ext cx="46337" cy="563777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5"/>
            </p:blipFill>
            <p:spPr>
              <a:xfrm>
                <a:off x="4753490" y="3031266"/>
                <a:ext cx="46337" cy="563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60" name="墨迹 59"/>
              <p14:cNvContentPartPr/>
              <p14:nvPr/>
            </p14:nvContentPartPr>
            <p14:xfrm>
              <a:off x="4992902" y="3062158"/>
              <a:ext cx="50199" cy="380357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7"/>
            </p:blipFill>
            <p:spPr>
              <a:xfrm>
                <a:off x="4992902" y="3062158"/>
                <a:ext cx="50199" cy="3803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1" name="墨迹 60"/>
              <p14:cNvContentPartPr/>
              <p14:nvPr/>
            </p14:nvContentPartPr>
            <p14:xfrm>
              <a:off x="4498631" y="3429000"/>
              <a:ext cx="83022" cy="139013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09"/>
            </p:blipFill>
            <p:spPr>
              <a:xfrm>
                <a:off x="4498631" y="3429000"/>
                <a:ext cx="83022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2" name="墨迹 61"/>
              <p14:cNvContentPartPr/>
              <p14:nvPr/>
            </p14:nvContentPartPr>
            <p14:xfrm>
              <a:off x="4803689" y="3486922"/>
              <a:ext cx="104260" cy="173767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1"/>
            </p:blipFill>
            <p:spPr>
              <a:xfrm>
                <a:off x="4803689" y="3486922"/>
                <a:ext cx="104260" cy="1737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3" name="墨迹 62"/>
              <p14:cNvContentPartPr/>
              <p14:nvPr/>
            </p14:nvContentPartPr>
            <p14:xfrm>
              <a:off x="5035378" y="3436722"/>
              <a:ext cx="135152" cy="12743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3"/>
            </p:blipFill>
            <p:spPr>
              <a:xfrm>
                <a:off x="5035378" y="3436722"/>
                <a:ext cx="135152" cy="127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4" name="墨迹 63"/>
              <p14:cNvContentPartPr/>
              <p14:nvPr/>
            </p14:nvContentPartPr>
            <p14:xfrm>
              <a:off x="5158945" y="3425138"/>
              <a:ext cx="115845" cy="22203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5"/>
            </p:blipFill>
            <p:spPr>
              <a:xfrm>
                <a:off x="5158945" y="3425138"/>
                <a:ext cx="115845" cy="222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5" name="墨迹 64"/>
              <p14:cNvContentPartPr/>
              <p14:nvPr/>
            </p14:nvContentPartPr>
            <p14:xfrm>
              <a:off x="4610615" y="3741780"/>
              <a:ext cx="15445" cy="140944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17"/>
            </p:blipFill>
            <p:spPr>
              <a:xfrm>
                <a:off x="4610615" y="3741780"/>
                <a:ext cx="15445" cy="140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6" name="墨迹 65"/>
              <p14:cNvContentPartPr/>
              <p14:nvPr/>
            </p14:nvContentPartPr>
            <p14:xfrm>
              <a:off x="4792104" y="3707027"/>
              <a:ext cx="13515" cy="139013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19"/>
            </p:blipFill>
            <p:spPr>
              <a:xfrm>
                <a:off x="4792104" y="3707027"/>
                <a:ext cx="13515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7" name="墨迹 66"/>
              <p14:cNvContentPartPr/>
              <p14:nvPr/>
            </p14:nvContentPartPr>
            <p14:xfrm>
              <a:off x="5070131" y="3691581"/>
              <a:ext cx="15446" cy="111983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1"/>
            </p:blipFill>
            <p:spPr>
              <a:xfrm>
                <a:off x="5070131" y="3691581"/>
                <a:ext cx="15446" cy="111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8" name="墨迹 67"/>
              <p14:cNvContentPartPr/>
              <p14:nvPr/>
            </p14:nvContentPartPr>
            <p14:xfrm>
              <a:off x="5228452" y="3703165"/>
              <a:ext cx="3862" cy="94606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3"/>
            </p:blipFill>
            <p:spPr>
              <a:xfrm>
                <a:off x="5228452" y="3703165"/>
                <a:ext cx="3862" cy="946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9" name="墨迹 68"/>
              <p14:cNvContentPartPr/>
              <p14:nvPr/>
            </p14:nvContentPartPr>
            <p14:xfrm>
              <a:off x="5384842" y="3699304"/>
              <a:ext cx="98468" cy="69506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5"/>
            </p:blipFill>
            <p:spPr>
              <a:xfrm>
                <a:off x="5384842" y="3699304"/>
                <a:ext cx="98468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70" name="墨迹 69"/>
              <p14:cNvContentPartPr/>
              <p14:nvPr/>
            </p14:nvContentPartPr>
            <p14:xfrm>
              <a:off x="5653216" y="3660689"/>
              <a:ext cx="81091" cy="108121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27"/>
            </p:blipFill>
            <p:spPr>
              <a:xfrm>
                <a:off x="5653216" y="3660689"/>
                <a:ext cx="81091" cy="108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1" name="墨迹 70"/>
              <p14:cNvContentPartPr/>
              <p14:nvPr/>
            </p14:nvContentPartPr>
            <p14:xfrm>
              <a:off x="5915797" y="3622074"/>
              <a:ext cx="150597" cy="135152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29"/>
            </p:blipFill>
            <p:spPr>
              <a:xfrm>
                <a:off x="5915797" y="3622074"/>
                <a:ext cx="150597" cy="135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2" name="墨迹 71"/>
              <p14:cNvContentPartPr/>
              <p14:nvPr/>
            </p14:nvContentPartPr>
            <p14:xfrm>
              <a:off x="6201547" y="3614351"/>
              <a:ext cx="100398" cy="127429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1"/>
            </p:blipFill>
            <p:spPr>
              <a:xfrm>
                <a:off x="6201547" y="3614351"/>
                <a:ext cx="100398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3" name="墨迹 72"/>
              <p14:cNvContentPartPr/>
              <p14:nvPr/>
            </p14:nvContentPartPr>
            <p14:xfrm>
              <a:off x="6375314" y="3627866"/>
              <a:ext cx="73368" cy="6371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3"/>
            </p:blipFill>
            <p:spPr>
              <a:xfrm>
                <a:off x="6375314" y="3627866"/>
                <a:ext cx="73368" cy="63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4" name="墨迹 73"/>
              <p14:cNvContentPartPr/>
              <p14:nvPr/>
            </p14:nvContentPartPr>
            <p14:xfrm>
              <a:off x="4388579" y="3764949"/>
              <a:ext cx="86883" cy="96537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35"/>
            </p:blipFill>
            <p:spPr>
              <a:xfrm>
                <a:off x="4388579" y="3764949"/>
                <a:ext cx="86883" cy="96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5" name="墨迹 74"/>
              <p14:cNvContentPartPr/>
              <p14:nvPr/>
            </p14:nvContentPartPr>
            <p14:xfrm>
              <a:off x="4247634" y="3828663"/>
              <a:ext cx="73369" cy="71438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37"/>
            </p:blipFill>
            <p:spPr>
              <a:xfrm>
                <a:off x="4247634" y="3828663"/>
                <a:ext cx="73369" cy="714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6" name="墨迹 75"/>
              <p14:cNvContentPartPr/>
              <p14:nvPr/>
            </p14:nvContentPartPr>
            <p14:xfrm>
              <a:off x="4170405" y="3869209"/>
              <a:ext cx="38615" cy="6564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39"/>
            </p:blipFill>
            <p:spPr>
              <a:xfrm>
                <a:off x="4170405" y="3869209"/>
                <a:ext cx="38615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7" name="墨迹 76"/>
              <p14:cNvContentPartPr/>
              <p14:nvPr/>
            </p14:nvContentPartPr>
            <p14:xfrm>
              <a:off x="5464003" y="1380481"/>
              <a:ext cx="75299" cy="133221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1"/>
            </p:blipFill>
            <p:spPr>
              <a:xfrm>
                <a:off x="5464003" y="1380481"/>
                <a:ext cx="75299" cy="1332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8" name="墨迹 77"/>
              <p14:cNvContentPartPr/>
              <p14:nvPr/>
            </p14:nvContentPartPr>
            <p14:xfrm>
              <a:off x="3355631" y="949925"/>
              <a:ext cx="210451" cy="15446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3"/>
            </p:blipFill>
            <p:spPr>
              <a:xfrm>
                <a:off x="3355631" y="949925"/>
                <a:ext cx="210451" cy="15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9" name="墨迹 78"/>
              <p14:cNvContentPartPr/>
              <p14:nvPr/>
            </p14:nvContentPartPr>
            <p14:xfrm>
              <a:off x="3498506" y="1266567"/>
              <a:ext cx="131291" cy="20852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45"/>
            </p:blipFill>
            <p:spPr>
              <a:xfrm>
                <a:off x="3498506" y="1266567"/>
                <a:ext cx="131291" cy="20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80" name="墨迹 79"/>
              <p14:cNvContentPartPr/>
              <p14:nvPr/>
            </p14:nvContentPartPr>
            <p14:xfrm>
              <a:off x="3521675" y="1409442"/>
              <a:ext cx="50200" cy="7723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47"/>
            </p:blipFill>
            <p:spPr>
              <a:xfrm>
                <a:off x="3521675" y="1409442"/>
                <a:ext cx="50200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1" name="墨迹 80"/>
              <p14:cNvContentPartPr/>
              <p14:nvPr/>
            </p14:nvContentPartPr>
            <p14:xfrm>
              <a:off x="3568013" y="1621824"/>
              <a:ext cx="69507" cy="50199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49"/>
            </p:blipFill>
            <p:spPr>
              <a:xfrm>
                <a:off x="3568013" y="1621824"/>
                <a:ext cx="69507" cy="501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2" name="墨迹 81"/>
              <p14:cNvContentPartPr/>
              <p14:nvPr/>
            </p14:nvContentPartPr>
            <p14:xfrm>
              <a:off x="3631728" y="1587070"/>
              <a:ext cx="71437" cy="84953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1"/>
            </p:blipFill>
            <p:spPr>
              <a:xfrm>
                <a:off x="3631728" y="1587070"/>
                <a:ext cx="71437" cy="849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3" name="墨迹 82"/>
              <p14:cNvContentPartPr/>
              <p14:nvPr/>
            </p14:nvContentPartPr>
            <p14:xfrm>
              <a:off x="3641381" y="1664300"/>
              <a:ext cx="59853" cy="235551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3"/>
            </p:blipFill>
            <p:spPr>
              <a:xfrm>
                <a:off x="3641381" y="1664300"/>
                <a:ext cx="59853" cy="2355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4" name="墨迹 83"/>
              <p14:cNvContentPartPr/>
              <p14:nvPr/>
            </p14:nvContentPartPr>
            <p14:xfrm>
              <a:off x="3791979" y="1227952"/>
              <a:ext cx="90745" cy="146737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55"/>
            </p:blipFill>
            <p:spPr>
              <a:xfrm>
                <a:off x="3791979" y="1227952"/>
                <a:ext cx="90745" cy="1467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5" name="墨迹 84"/>
              <p14:cNvContentPartPr/>
              <p14:nvPr/>
            </p14:nvContentPartPr>
            <p14:xfrm>
              <a:off x="3873070" y="1204783"/>
              <a:ext cx="108122" cy="96537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57"/>
            </p:blipFill>
            <p:spPr>
              <a:xfrm>
                <a:off x="3873070" y="1204783"/>
                <a:ext cx="108122" cy="96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6" name="墨迹 85"/>
              <p14:cNvContentPartPr/>
              <p14:nvPr/>
            </p14:nvContentPartPr>
            <p14:xfrm>
              <a:off x="3903962" y="1154584"/>
              <a:ext cx="30892" cy="133221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59"/>
            </p:blipFill>
            <p:spPr>
              <a:xfrm>
                <a:off x="3903962" y="1154584"/>
                <a:ext cx="30892" cy="1332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7" name="墨迹 86"/>
              <p14:cNvContentPartPr/>
              <p14:nvPr/>
            </p14:nvContentPartPr>
            <p14:xfrm>
              <a:off x="3869209" y="1204783"/>
              <a:ext cx="150598" cy="146737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1"/>
            </p:blipFill>
            <p:spPr>
              <a:xfrm>
                <a:off x="3869209" y="1204783"/>
                <a:ext cx="150598" cy="1467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8" name="墨迹 87"/>
              <p14:cNvContentPartPr/>
              <p14:nvPr/>
            </p14:nvContentPartPr>
            <p14:xfrm>
              <a:off x="4015945" y="1096662"/>
              <a:ext cx="196936" cy="204658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3"/>
            </p:blipFill>
            <p:spPr>
              <a:xfrm>
                <a:off x="4015945" y="1096662"/>
                <a:ext cx="196936" cy="2046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9" name="墨迹 88"/>
              <p14:cNvContentPartPr/>
              <p14:nvPr/>
            </p14:nvContentPartPr>
            <p14:xfrm>
              <a:off x="4116344" y="1220229"/>
              <a:ext cx="117776" cy="502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65"/>
            </p:blipFill>
            <p:spPr>
              <a:xfrm>
                <a:off x="4116344" y="1220229"/>
                <a:ext cx="117776" cy="5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90" name="墨迹 89"/>
              <p14:cNvContentPartPr/>
              <p14:nvPr/>
            </p14:nvContentPartPr>
            <p14:xfrm>
              <a:off x="4263081" y="1038739"/>
              <a:ext cx="63714" cy="123568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67"/>
            </p:blipFill>
            <p:spPr>
              <a:xfrm>
                <a:off x="4263081" y="1038739"/>
                <a:ext cx="63714" cy="123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91" name="墨迹 90"/>
              <p14:cNvContentPartPr/>
              <p14:nvPr/>
            </p14:nvContentPartPr>
            <p14:xfrm>
              <a:off x="4313280" y="1112108"/>
              <a:ext cx="61784" cy="115844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69"/>
            </p:blipFill>
            <p:spPr>
              <a:xfrm>
                <a:off x="4313280" y="1112108"/>
                <a:ext cx="61784" cy="115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2" name="墨迹 91"/>
              <p14:cNvContentPartPr/>
              <p14:nvPr/>
            </p14:nvContentPartPr>
            <p14:xfrm>
              <a:off x="4351895" y="965371"/>
              <a:ext cx="164113" cy="22010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1"/>
            </p:blipFill>
            <p:spPr>
              <a:xfrm>
                <a:off x="4351895" y="965371"/>
                <a:ext cx="164113" cy="220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3" name="墨迹 92"/>
              <p14:cNvContentPartPr/>
              <p14:nvPr/>
            </p14:nvContentPartPr>
            <p14:xfrm>
              <a:off x="4405956" y="1085077"/>
              <a:ext cx="92675" cy="10426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3"/>
            </p:blipFill>
            <p:spPr>
              <a:xfrm>
                <a:off x="4405956" y="1085077"/>
                <a:ext cx="92675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4" name="墨迹 93"/>
              <p14:cNvContentPartPr/>
              <p14:nvPr/>
            </p14:nvContentPartPr>
            <p14:xfrm>
              <a:off x="4402094" y="922895"/>
              <a:ext cx="63715" cy="2703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75"/>
            </p:blipFill>
            <p:spPr>
              <a:xfrm>
                <a:off x="4402094" y="922895"/>
                <a:ext cx="63715" cy="2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5" name="墨迹 94"/>
              <p14:cNvContentPartPr/>
              <p14:nvPr/>
            </p14:nvContentPartPr>
            <p14:xfrm>
              <a:off x="3737918" y="776158"/>
              <a:ext cx="19308" cy="38615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77"/>
            </p:blipFill>
            <p:spPr>
              <a:xfrm>
                <a:off x="3737918" y="776158"/>
                <a:ext cx="19308" cy="3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6" name="墨迹 95"/>
              <p14:cNvContentPartPr/>
              <p14:nvPr/>
            </p14:nvContentPartPr>
            <p14:xfrm>
              <a:off x="3714750" y="803189"/>
              <a:ext cx="198866" cy="223966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79"/>
            </p:blipFill>
            <p:spPr>
              <a:xfrm>
                <a:off x="3714750" y="803189"/>
                <a:ext cx="198866" cy="2239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7" name="墨迹 96"/>
              <p14:cNvContentPartPr/>
              <p14:nvPr/>
            </p14:nvContentPartPr>
            <p14:xfrm>
              <a:off x="3973469" y="756851"/>
              <a:ext cx="67576" cy="139013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1"/>
            </p:blipFill>
            <p:spPr>
              <a:xfrm>
                <a:off x="3973469" y="756851"/>
                <a:ext cx="67576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8" name="墨迹 97"/>
              <p14:cNvContentPartPr/>
              <p14:nvPr/>
            </p14:nvContentPartPr>
            <p14:xfrm>
              <a:off x="4031391" y="797396"/>
              <a:ext cx="48269" cy="148668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3"/>
            </p:blipFill>
            <p:spPr>
              <a:xfrm>
                <a:off x="4031391" y="797396"/>
                <a:ext cx="48269" cy="148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9" name="墨迹 98"/>
              <p14:cNvContentPartPr/>
              <p14:nvPr/>
            </p14:nvContentPartPr>
            <p14:xfrm>
              <a:off x="4054560" y="617837"/>
              <a:ext cx="225897" cy="23169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85"/>
            </p:blipFill>
            <p:spPr>
              <a:xfrm>
                <a:off x="4054560" y="617837"/>
                <a:ext cx="225897" cy="231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00" name="墨迹 99"/>
              <p14:cNvContentPartPr/>
              <p14:nvPr/>
            </p14:nvContentPartPr>
            <p14:xfrm>
              <a:off x="4135652" y="737543"/>
              <a:ext cx="108121" cy="158321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87"/>
            </p:blipFill>
            <p:spPr>
              <a:xfrm>
                <a:off x="4135652" y="737543"/>
                <a:ext cx="108121" cy="158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01" name="墨迹 100"/>
              <p14:cNvContentPartPr/>
              <p14:nvPr/>
            </p14:nvContentPartPr>
            <p14:xfrm>
              <a:off x="4104759" y="532885"/>
              <a:ext cx="48269" cy="36684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89"/>
            </p:blipFill>
            <p:spPr>
              <a:xfrm>
                <a:off x="4104759" y="532885"/>
                <a:ext cx="48269" cy="36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2" name="墨迹 101"/>
              <p14:cNvContentPartPr/>
              <p14:nvPr/>
            </p14:nvContentPartPr>
            <p14:xfrm>
              <a:off x="3965746" y="1486672"/>
              <a:ext cx="119706" cy="220105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1"/>
            </p:blipFill>
            <p:spPr>
              <a:xfrm>
                <a:off x="3965746" y="1486672"/>
                <a:ext cx="119706" cy="220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3" name="墨迹 102"/>
              <p14:cNvContentPartPr/>
              <p14:nvPr/>
            </p14:nvContentPartPr>
            <p14:xfrm>
              <a:off x="4073868" y="1451918"/>
              <a:ext cx="83022" cy="169906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3"/>
            </p:blipFill>
            <p:spPr>
              <a:xfrm>
                <a:off x="4073868" y="1451918"/>
                <a:ext cx="83022" cy="1699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4" name="墨迹 103"/>
              <p14:cNvContentPartPr/>
              <p14:nvPr/>
            </p14:nvContentPartPr>
            <p14:xfrm>
              <a:off x="4154959" y="1575486"/>
              <a:ext cx="23169" cy="86883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95"/>
            </p:blipFill>
            <p:spPr>
              <a:xfrm>
                <a:off x="4154959" y="1575486"/>
                <a:ext cx="23169" cy="868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5" name="墨迹 104"/>
              <p14:cNvContentPartPr/>
              <p14:nvPr/>
            </p14:nvContentPartPr>
            <p14:xfrm>
              <a:off x="4104759" y="1621824"/>
              <a:ext cx="164114" cy="61784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97"/>
            </p:blipFill>
            <p:spPr>
              <a:xfrm>
                <a:off x="4104759" y="1621824"/>
                <a:ext cx="164114" cy="617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6" name="墨迹 105"/>
              <p14:cNvContentPartPr/>
              <p14:nvPr/>
            </p14:nvContentPartPr>
            <p14:xfrm>
              <a:off x="4228327" y="1417165"/>
              <a:ext cx="115845" cy="223966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199"/>
            </p:blipFill>
            <p:spPr>
              <a:xfrm>
                <a:off x="4228327" y="1417165"/>
                <a:ext cx="115845" cy="2239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7" name="墨迹 106"/>
              <p14:cNvContentPartPr/>
              <p14:nvPr/>
            </p14:nvContentPartPr>
            <p14:xfrm>
              <a:off x="4282388" y="1312905"/>
              <a:ext cx="239412" cy="266442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1"/>
            </p:blipFill>
            <p:spPr>
              <a:xfrm>
                <a:off x="4282388" y="1312905"/>
                <a:ext cx="239412" cy="2664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8" name="墨迹 107"/>
              <p14:cNvContentPartPr/>
              <p14:nvPr/>
            </p14:nvContentPartPr>
            <p14:xfrm>
              <a:off x="4386648" y="1440334"/>
              <a:ext cx="88814" cy="166044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3"/>
            </p:blipFill>
            <p:spPr>
              <a:xfrm>
                <a:off x="4386648" y="1440334"/>
                <a:ext cx="88814" cy="166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9" name="墨迹 108"/>
              <p14:cNvContentPartPr/>
              <p14:nvPr/>
            </p14:nvContentPartPr>
            <p14:xfrm>
              <a:off x="4348033" y="1297459"/>
              <a:ext cx="34754" cy="2703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05"/>
            </p:blipFill>
            <p:spPr>
              <a:xfrm>
                <a:off x="4348033" y="1297459"/>
                <a:ext cx="34754" cy="2703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、位扩展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、字扩展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、用</a:t>
            </a:r>
            <a:r>
              <a:rPr lang="en-US" altLang="zh-CN" dirty="0" smtClean="0"/>
              <a:t>ROM/RAM</a:t>
            </a:r>
            <a:r>
              <a:rPr lang="zh-CN" altLang="en-US" dirty="0" smtClean="0"/>
              <a:t>实现组合逻辑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4000" b="1" kern="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本节结束，谢谢学习</a:t>
            </a:r>
            <a:endParaRPr lang="zh-CN" altLang="en-US" sz="4000" b="1" kern="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charset="2"/>
              <a:buNone/>
              <a:defRPr/>
            </a:pP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charset="2"/>
              <a:buNone/>
              <a:defRPr/>
            </a:pP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第七章 半导体存储器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触发器：存储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二进制信息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寄存器：存储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组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二进制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信息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存储器：存储信息比寄存器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大得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把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成千上万的存储单元按一定的规则组织起来，并辅以必要的控制电路，形成存储阵列，就构成了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半导体存储器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特点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集成度高、体积小、可靠性高、价格低、外围电路简单易于接口、便于批量生产等。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93" y="267494"/>
            <a:ext cx="3991800" cy="154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15566"/>
            <a:ext cx="8496944" cy="1656184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按制造工艺分：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双极型：</a:t>
            </a:r>
            <a:r>
              <a:rPr lang="zh-CN" altLang="en-US" dirty="0"/>
              <a:t>晶体管实现，内部两种粒子导电。速度快、功耗大、价格高，主要适用于对速度要求较高的场合（高速缓存）。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MOS</a:t>
            </a:r>
            <a:r>
              <a:rPr lang="zh-CN" altLang="en-US" dirty="0">
                <a:solidFill>
                  <a:srgbClr val="FF0000"/>
                </a:solidFill>
              </a:rPr>
              <a:t>型：</a:t>
            </a:r>
            <a:r>
              <a:rPr lang="zh-CN" altLang="en-US" dirty="0"/>
              <a:t>单极型，只有电子或只有空穴导电。集成度高、功耗低、价格低，大容量存储器都是用</a:t>
            </a:r>
            <a:r>
              <a:rPr lang="en-US" altLang="zh-CN" dirty="0"/>
              <a:t>MOS</a:t>
            </a:r>
            <a:r>
              <a:rPr lang="zh-CN" altLang="en-US" dirty="0"/>
              <a:t>工艺制作。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269" y="2787774"/>
            <a:ext cx="4171057" cy="19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内容占位符 2"/>
          <p:cNvSpPr txBox="1"/>
          <p:nvPr/>
        </p:nvSpPr>
        <p:spPr>
          <a:xfrm>
            <a:off x="323528" y="2494310"/>
            <a:ext cx="4661741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微软雅黑" pitchFamily="34" charset="-122"/>
              <a:buChar char="●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微软雅黑 Light" pitchFamily="34" charset="-122"/>
              <a:buChar char="▪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Arial" charset="0"/>
              <a:buChar char="◦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按存取功能分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随机存储器（</a:t>
            </a:r>
            <a:r>
              <a:rPr lang="en-US" altLang="zh-CN" dirty="0" smtClean="0">
                <a:solidFill>
                  <a:srgbClr val="FF0000"/>
                </a:solidFill>
              </a:rPr>
              <a:t>RAM-Random Access Memory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：可在任何时刻随机地对任一个存储单元直接存取信息。断电后信息丢失，因此常用来存储数据。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只读存储器（</a:t>
            </a:r>
            <a:r>
              <a:rPr lang="en-US" altLang="zh-CN" dirty="0" smtClean="0">
                <a:solidFill>
                  <a:srgbClr val="FF0000"/>
                </a:solidFill>
              </a:rPr>
              <a:t>ROM—Read  Only  Memory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：所存储的信息事先被固化在存储器中，其信息可以长期的保存，断电也不丢失，常用来存储程序。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墨迹 6"/>
              <p14:cNvContentPartPr/>
              <p14:nvPr/>
            </p14:nvContentPartPr>
            <p14:xfrm>
              <a:off x="3174141" y="1513702"/>
              <a:ext cx="976956" cy="19308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3174141" y="1513702"/>
                <a:ext cx="976956" cy="19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2954037" y="2027280"/>
              <a:ext cx="268373" cy="30892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2954037" y="2027280"/>
                <a:ext cx="268373" cy="30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3734057" y="2035003"/>
              <a:ext cx="378425" cy="2703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3734057" y="2035003"/>
                <a:ext cx="378425" cy="2703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三、存储器的主要技术指标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/>
              <a:t>存储器的容量： 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en-US" altLang="zh-CN" dirty="0"/>
              <a:t>×m(bit)</a:t>
            </a:r>
            <a:endParaRPr lang="en-US" altLang="zh-CN" dirty="0"/>
          </a:p>
          <a:p>
            <a:pPr algn="just">
              <a:lnSpc>
                <a:spcPct val="130000"/>
              </a:lnSpc>
              <a:buFont typeface="Wingdings" charset="2"/>
              <a:buNone/>
            </a:pPr>
            <a:r>
              <a:rPr lang="en-US" altLang="zh-CN" dirty="0" smtClean="0"/>
              <a:t>    n</a:t>
            </a:r>
            <a:r>
              <a:rPr lang="zh-CN" altLang="en-US" dirty="0"/>
              <a:t>：地址线总数， 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FF0000"/>
                </a:solidFill>
              </a:rPr>
              <a:t>字线数</a:t>
            </a:r>
            <a:r>
              <a:rPr lang="zh-CN" altLang="en-US" dirty="0"/>
              <a:t>。</a:t>
            </a:r>
            <a:endParaRPr lang="zh-CN" altLang="en-US" dirty="0"/>
          </a:p>
          <a:p>
            <a:pPr algn="just">
              <a:lnSpc>
                <a:spcPct val="130000"/>
              </a:lnSpc>
              <a:buFont typeface="Wingdings" charset="2"/>
              <a:buNone/>
            </a:pPr>
            <a:r>
              <a:rPr lang="en-US" altLang="zh-CN" dirty="0" smtClean="0"/>
              <a:t>    m</a:t>
            </a:r>
            <a:r>
              <a:rPr lang="zh-CN" altLang="en-US" dirty="0"/>
              <a:t>：每一地址单元存储</a:t>
            </a:r>
            <a:r>
              <a:rPr lang="en-US" altLang="zh-CN" dirty="0"/>
              <a:t>m</a:t>
            </a:r>
            <a:r>
              <a:rPr lang="zh-CN" altLang="en-US" dirty="0"/>
              <a:t>位二值数，又称为</a:t>
            </a:r>
            <a:r>
              <a:rPr lang="zh-CN" altLang="en-US" dirty="0">
                <a:solidFill>
                  <a:srgbClr val="FF0000"/>
                </a:solidFill>
              </a:rPr>
              <a:t>位线数</a:t>
            </a:r>
            <a:r>
              <a:rPr lang="zh-CN" altLang="en-US" dirty="0"/>
              <a:t>。</a:t>
            </a:r>
            <a:endParaRPr lang="zh-CN" altLang="en-US" dirty="0"/>
          </a:p>
          <a:p>
            <a:pPr algn="just">
              <a:lnSpc>
                <a:spcPct val="130000"/>
              </a:lnSpc>
              <a:buFont typeface="Wingdings" charset="2"/>
              <a:buNone/>
            </a:pPr>
            <a:r>
              <a:rPr lang="zh-CN" altLang="en-US" dirty="0" smtClean="0"/>
              <a:t>   例</a:t>
            </a:r>
            <a:r>
              <a:rPr lang="zh-CN" altLang="en-US" dirty="0"/>
              <a:t>：</a:t>
            </a:r>
            <a:r>
              <a:rPr lang="en-US" altLang="zh-CN" dirty="0"/>
              <a:t>11</a:t>
            </a:r>
            <a:r>
              <a:rPr lang="zh-CN" altLang="en-US" dirty="0"/>
              <a:t>根地址线，</a:t>
            </a:r>
            <a:r>
              <a:rPr lang="en-US" altLang="zh-CN" dirty="0"/>
              <a:t>8</a:t>
            </a:r>
            <a:r>
              <a:rPr lang="zh-CN" altLang="en-US" dirty="0"/>
              <a:t>根数据线（</a:t>
            </a:r>
            <a:r>
              <a:rPr lang="en-US" altLang="zh-CN" dirty="0"/>
              <a:t>8</a:t>
            </a:r>
            <a:r>
              <a:rPr lang="zh-CN" altLang="en-US" dirty="0"/>
              <a:t>位输出），容量为</a:t>
            </a:r>
            <a:r>
              <a:rPr lang="en-US" altLang="zh-CN" dirty="0"/>
              <a:t>2</a:t>
            </a:r>
            <a:r>
              <a:rPr lang="en-US" altLang="zh-CN" baseline="30000" dirty="0"/>
              <a:t>11</a:t>
            </a:r>
            <a:r>
              <a:rPr lang="en-US" altLang="zh-CN" dirty="0"/>
              <a:t>×8=16Kb=2KB</a:t>
            </a:r>
            <a:endParaRPr lang="en-US" altLang="zh-CN" dirty="0"/>
          </a:p>
          <a:p>
            <a:pPr algn="just"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存取时间</a:t>
            </a:r>
            <a:endParaRPr lang="zh-CN" altLang="en-US" dirty="0"/>
          </a:p>
          <a:p>
            <a:pPr algn="just">
              <a:lnSpc>
                <a:spcPct val="130000"/>
              </a:lnSpc>
              <a:buFont typeface="Wingdings" charset="2"/>
              <a:buNone/>
            </a:pPr>
            <a:r>
              <a:rPr lang="zh-CN" altLang="en-US" dirty="0" smtClean="0"/>
              <a:t>    接收</a:t>
            </a:r>
            <a:r>
              <a:rPr lang="zh-CN" altLang="en-US" dirty="0"/>
              <a:t>到寻址信号到读</a:t>
            </a:r>
            <a:r>
              <a:rPr lang="en-US" altLang="zh-CN" dirty="0"/>
              <a:t>/</a:t>
            </a:r>
            <a:r>
              <a:rPr lang="zh-CN" altLang="en-US" dirty="0"/>
              <a:t>写数据为止所用的时间。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4247634" y="1853513"/>
              <a:ext cx="540609" cy="32823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4247634" y="1853513"/>
                <a:ext cx="540609" cy="32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3189587" y="1865097"/>
              <a:ext cx="424764" cy="71438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3189587" y="1865097"/>
                <a:ext cx="424764" cy="714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787743" y="1799452"/>
              <a:ext cx="2077479" cy="1042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787743" y="1799452"/>
                <a:ext cx="2077479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907449" y="2374814"/>
              <a:ext cx="264512" cy="28961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907449" y="2374814"/>
                <a:ext cx="264512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1795591" y="2359368"/>
              <a:ext cx="897795" cy="36684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1795591" y="2359368"/>
                <a:ext cx="897795" cy="36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3884655" y="2322684"/>
              <a:ext cx="1480880" cy="5213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3884655" y="2322684"/>
                <a:ext cx="1480880" cy="52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6446751" y="2343922"/>
              <a:ext cx="735614" cy="6564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6446751" y="2343922"/>
                <a:ext cx="735614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3679996" y="2888391"/>
              <a:ext cx="179560" cy="1158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3679996" y="2888391"/>
                <a:ext cx="179560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3679996" y="2888391"/>
              <a:ext cx="146737" cy="15446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3679996" y="2888391"/>
                <a:ext cx="146737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3656827" y="2903837"/>
              <a:ext cx="125499" cy="3862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3656827" y="2903837"/>
                <a:ext cx="125499" cy="38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2189462" y="2513827"/>
              <a:ext cx="706652" cy="378426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2189462" y="2513827"/>
                <a:ext cx="706652" cy="3784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1251121" y="1370827"/>
              <a:ext cx="702791" cy="538677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1251121" y="1370827"/>
                <a:ext cx="702791" cy="5386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1807175" y="3266817"/>
              <a:ext cx="1421027" cy="61784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1807175" y="3266817"/>
                <a:ext cx="1421027" cy="61784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7.2 </a:t>
            </a:r>
            <a:r>
              <a:rPr lang="zh-CN" altLang="en-US" dirty="0" smtClean="0"/>
              <a:t>只读存储器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7565"/>
            <a:ext cx="3709106" cy="216038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掩膜只读存储器</a:t>
            </a:r>
            <a:endParaRPr lang="zh-CN" altLang="en-US" dirty="0"/>
          </a:p>
          <a:p>
            <a:pPr lvl="1"/>
            <a:r>
              <a:rPr lang="zh-CN" altLang="en-US" dirty="0"/>
              <a:t>掩膜</a:t>
            </a:r>
            <a:r>
              <a:rPr lang="en-US" altLang="zh-CN" dirty="0"/>
              <a:t>ROM</a:t>
            </a:r>
            <a:r>
              <a:rPr lang="zh-CN" altLang="en-US" dirty="0"/>
              <a:t>在出厂时内部存储的数据已经“固化”在里边，只能读出。</a:t>
            </a:r>
            <a:endParaRPr lang="zh-CN" altLang="en-US" dirty="0"/>
          </a:p>
          <a:p>
            <a:r>
              <a:rPr lang="zh-CN" altLang="en-US" dirty="0"/>
              <a:t>一、 电路结构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06" y="789409"/>
            <a:ext cx="5402263" cy="226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3102753"/>
            <a:ext cx="8496944" cy="170124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85000" lnSpcReduction="10000"/>
          </a:bodyPr>
          <a:lstStyle/>
          <a:p>
            <a:pPr algn="l">
              <a:lnSpc>
                <a:spcPct val="120000"/>
              </a:lnSpc>
              <a:buFontTx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存储矩阵：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由许多存储单元排列组成，存储单元可以存放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位二值代码，每一个或每一组存储单元有一个唯一的地址代码。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>
              <a:lnSpc>
                <a:spcPct val="120000"/>
              </a:lnSpc>
              <a:buFontTx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地址译码器：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将输入的地址代码译成控制信号，将存储器中指定单元的数据送到输出缓冲器。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>
              <a:lnSpc>
                <a:spcPct val="120000"/>
              </a:lnSpc>
              <a:buFontTx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输出缓冲器：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提高存储器的带负载能力，实现对输出状态的三态控制，与总线连接。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墨迹 6"/>
              <p14:cNvContentPartPr/>
              <p14:nvPr/>
            </p14:nvContentPartPr>
            <p14:xfrm>
              <a:off x="4857750" y="1154584"/>
              <a:ext cx="293472" cy="984679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4857750" y="1154584"/>
                <a:ext cx="293472" cy="9846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墨迹 8"/>
              <p14:cNvContentPartPr/>
              <p14:nvPr/>
            </p14:nvContentPartPr>
            <p14:xfrm>
              <a:off x="3961884" y="1054185"/>
              <a:ext cx="250997" cy="79160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5"/>
            </p:blipFill>
            <p:spPr>
              <a:xfrm>
                <a:off x="3961884" y="1054185"/>
                <a:ext cx="250997" cy="791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1301320" y="2440459"/>
              <a:ext cx="420902" cy="30892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7"/>
            </p:blipFill>
            <p:spPr>
              <a:xfrm>
                <a:off x="1301320" y="2440459"/>
                <a:ext cx="420902" cy="30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1254983" y="2166293"/>
              <a:ext cx="517439" cy="308919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9"/>
            </p:blipFill>
            <p:spPr>
              <a:xfrm>
                <a:off x="1254983" y="2166293"/>
                <a:ext cx="517439" cy="3089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1666231" y="2255108"/>
              <a:ext cx="148667" cy="225896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1"/>
            </p:blipFill>
            <p:spPr>
              <a:xfrm>
                <a:off x="1666231" y="2255108"/>
                <a:ext cx="148667" cy="225896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二极管</a:t>
            </a:r>
            <a:r>
              <a:rPr lang="en-US" altLang="zh-CN" dirty="0"/>
              <a:t>ROM</a:t>
            </a:r>
            <a:r>
              <a:rPr lang="zh-CN" altLang="en-US" dirty="0"/>
              <a:t>电路结构图及工作原理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3034680" cy="369705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" y="864646"/>
            <a:ext cx="4114875" cy="396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657" y="864646"/>
            <a:ext cx="2232248" cy="1517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148064" y="1059582"/>
            <a:ext cx="3995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 MOS</a:t>
            </a:r>
            <a:r>
              <a:rPr lang="zh-CN" altLang="en-US" dirty="0"/>
              <a:t>管组成的</a:t>
            </a:r>
            <a:r>
              <a:rPr lang="en-US" altLang="zh-CN" dirty="0"/>
              <a:t>ROM</a:t>
            </a:r>
            <a:r>
              <a:rPr lang="zh-CN" altLang="en-US" dirty="0"/>
              <a:t>电路存储矩阵</a:t>
            </a:r>
            <a:endParaRPr lang="zh-CN" alt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28914"/>
            <a:ext cx="2638077" cy="181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186" y="3247306"/>
            <a:ext cx="5352301" cy="132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384217" y="1660439"/>
              <a:ext cx="94607" cy="123567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384217" y="1660439"/>
                <a:ext cx="94607" cy="123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397733" y="2224216"/>
              <a:ext cx="77229" cy="139013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397733" y="2224216"/>
                <a:ext cx="77229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1254983" y="2571750"/>
              <a:ext cx="23168" cy="98467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1254983" y="2571750"/>
                <a:ext cx="23168" cy="984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1251121" y="2564027"/>
              <a:ext cx="23169" cy="83021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1251121" y="2564027"/>
                <a:ext cx="23169" cy="83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1254983" y="1965496"/>
              <a:ext cx="11584" cy="135152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1254983" y="1965496"/>
                <a:ext cx="11584" cy="135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1239537" y="1984804"/>
              <a:ext cx="25099" cy="67576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1239537" y="1984804"/>
                <a:ext cx="25099" cy="675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586945" y="834081"/>
              <a:ext cx="81092" cy="177628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586945" y="834081"/>
                <a:ext cx="81092" cy="1776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610114" y="864972"/>
              <a:ext cx="32823" cy="15446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610114" y="864972"/>
                <a:ext cx="32823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722097" y="818635"/>
              <a:ext cx="94607" cy="115844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722097" y="818635"/>
                <a:ext cx="94607" cy="115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1208645" y="2552442"/>
              <a:ext cx="65645" cy="20852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1208645" y="2552442"/>
                <a:ext cx="65645" cy="20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1575486" y="2374814"/>
              <a:ext cx="38615" cy="119706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1575486" y="2374814"/>
                <a:ext cx="38615" cy="119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1629547" y="2455905"/>
              <a:ext cx="3861" cy="11584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1629547" y="2455905"/>
                <a:ext cx="3861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1652716" y="2370952"/>
              <a:ext cx="54061" cy="108122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1652716" y="2370952"/>
                <a:ext cx="54061" cy="1081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1571625" y="1625685"/>
              <a:ext cx="50199" cy="133222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1571625" y="1625685"/>
                <a:ext cx="50199" cy="1332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1648854" y="1718361"/>
              <a:ext cx="13515" cy="21238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1648854" y="1718361"/>
                <a:ext cx="13515" cy="21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1679746" y="1583209"/>
              <a:ext cx="57922" cy="1428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1679746" y="1583209"/>
                <a:ext cx="57922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1189337" y="1803314"/>
              <a:ext cx="54061" cy="129359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1189337" y="1803314"/>
                <a:ext cx="54061" cy="129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1409442" y="3131665"/>
              <a:ext cx="88814" cy="135152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1409442" y="3131665"/>
                <a:ext cx="88814" cy="135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1446126" y="3429000"/>
              <a:ext cx="13515" cy="119706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1446126" y="3429000"/>
                <a:ext cx="13515" cy="119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1399788" y="3714750"/>
              <a:ext cx="75299" cy="84952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1399788" y="3714750"/>
                <a:ext cx="75299" cy="84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1440334" y="3950300"/>
              <a:ext cx="3861" cy="223966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1440334" y="3950300"/>
                <a:ext cx="3861" cy="2239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4587445" y="3815148"/>
              <a:ext cx="1504049" cy="34753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4587445" y="3815148"/>
                <a:ext cx="1504049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6267192" y="3799702"/>
              <a:ext cx="1438404" cy="15446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6267192" y="3799702"/>
                <a:ext cx="1438404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4629922" y="4008222"/>
              <a:ext cx="1040670" cy="57923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4629922" y="4008222"/>
                <a:ext cx="1040670" cy="57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4483185" y="4151097"/>
              <a:ext cx="552193" cy="347534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4483185" y="4151097"/>
                <a:ext cx="552193" cy="3475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5158945" y="4417540"/>
              <a:ext cx="955718" cy="57922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5158945" y="4417540"/>
                <a:ext cx="955718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6815523" y="3560290"/>
              <a:ext cx="785813" cy="2703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6815523" y="3560290"/>
                <a:ext cx="785813" cy="2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3533259" y="2540858"/>
              <a:ext cx="378426" cy="270304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3533259" y="2540858"/>
                <a:ext cx="378426" cy="270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2309168" y="2567888"/>
              <a:ext cx="1258845" cy="18149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2309168" y="2567888"/>
                <a:ext cx="1258845" cy="18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7" name="墨迹 36"/>
              <p14:cNvContentPartPr/>
              <p14:nvPr/>
            </p14:nvContentPartPr>
            <p14:xfrm>
              <a:off x="2216493" y="2633533"/>
              <a:ext cx="237481" cy="150598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4"/>
            </p:blipFill>
            <p:spPr>
              <a:xfrm>
                <a:off x="2216493" y="2633533"/>
                <a:ext cx="237481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8" name="墨迹 37"/>
              <p14:cNvContentPartPr/>
              <p14:nvPr/>
            </p14:nvContentPartPr>
            <p14:xfrm>
              <a:off x="247135" y="3525537"/>
              <a:ext cx="100398" cy="16990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6"/>
            </p:blipFill>
            <p:spPr>
              <a:xfrm>
                <a:off x="247135" y="3525537"/>
                <a:ext cx="100398" cy="169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9" name="墨迹 38"/>
              <p14:cNvContentPartPr/>
              <p14:nvPr/>
            </p14:nvContentPartPr>
            <p14:xfrm>
              <a:off x="366841" y="3513952"/>
              <a:ext cx="61784" cy="110053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8"/>
            </p:blipFill>
            <p:spPr>
              <a:xfrm>
                <a:off x="366841" y="3513952"/>
                <a:ext cx="61784" cy="1100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0" name="墨迹 39"/>
              <p14:cNvContentPartPr/>
              <p14:nvPr/>
            </p14:nvContentPartPr>
            <p14:xfrm>
              <a:off x="370702" y="3602766"/>
              <a:ext cx="92676" cy="73368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0"/>
            </p:blipFill>
            <p:spPr>
              <a:xfrm>
                <a:off x="370702" y="3602766"/>
                <a:ext cx="92676" cy="73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1" name="墨迹 40"/>
              <p14:cNvContentPartPr/>
              <p14:nvPr/>
            </p14:nvContentPartPr>
            <p14:xfrm>
              <a:off x="223966" y="3772672"/>
              <a:ext cx="44407" cy="146736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2"/>
            </p:blipFill>
            <p:spPr>
              <a:xfrm>
                <a:off x="223966" y="3772672"/>
                <a:ext cx="44407" cy="1467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2" name="墨迹 41"/>
              <p14:cNvContentPartPr/>
              <p14:nvPr/>
            </p14:nvContentPartPr>
            <p14:xfrm>
              <a:off x="254858" y="3718611"/>
              <a:ext cx="229758" cy="27223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4"/>
            </p:blipFill>
            <p:spPr>
              <a:xfrm>
                <a:off x="254858" y="3718611"/>
                <a:ext cx="229758" cy="27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3" name="墨迹 42"/>
              <p14:cNvContentPartPr/>
              <p14:nvPr/>
            </p14:nvContentPartPr>
            <p14:xfrm>
              <a:off x="295403" y="3869209"/>
              <a:ext cx="152529" cy="146736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6"/>
            </p:blipFill>
            <p:spPr>
              <a:xfrm>
                <a:off x="295403" y="3869209"/>
                <a:ext cx="152529" cy="1467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4" name="墨迹 43"/>
              <p14:cNvContentPartPr/>
              <p14:nvPr/>
            </p14:nvContentPartPr>
            <p14:xfrm>
              <a:off x="420902" y="3722472"/>
              <a:ext cx="23168" cy="52131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8"/>
            </p:blipFill>
            <p:spPr>
              <a:xfrm>
                <a:off x="420902" y="3722472"/>
                <a:ext cx="23168" cy="52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5" name="墨迹 44"/>
              <p14:cNvContentPartPr/>
              <p14:nvPr/>
            </p14:nvContentPartPr>
            <p14:xfrm>
              <a:off x="540608" y="3293847"/>
              <a:ext cx="384218" cy="30892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0"/>
            </p:blipFill>
            <p:spPr>
              <a:xfrm>
                <a:off x="540608" y="3293847"/>
                <a:ext cx="384218" cy="30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6" name="墨迹 45"/>
              <p14:cNvContentPartPr/>
              <p14:nvPr/>
            </p14:nvContentPartPr>
            <p14:xfrm>
              <a:off x="529023" y="3579597"/>
              <a:ext cx="366841" cy="19308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2"/>
            </p:blipFill>
            <p:spPr>
              <a:xfrm>
                <a:off x="529023" y="3579597"/>
                <a:ext cx="366841" cy="19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7" name="墨迹 46"/>
              <p14:cNvContentPartPr/>
              <p14:nvPr/>
            </p14:nvContentPartPr>
            <p14:xfrm>
              <a:off x="525162" y="3838317"/>
              <a:ext cx="366841" cy="34753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4"/>
            </p:blipFill>
            <p:spPr>
              <a:xfrm>
                <a:off x="525162" y="3838317"/>
                <a:ext cx="366841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8" name="墨迹 47"/>
              <p14:cNvContentPartPr/>
              <p14:nvPr/>
            </p14:nvContentPartPr>
            <p14:xfrm>
              <a:off x="586945" y="4164613"/>
              <a:ext cx="218174" cy="25099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6"/>
            </p:blipFill>
            <p:spPr>
              <a:xfrm>
                <a:off x="586945" y="4164613"/>
                <a:ext cx="218174" cy="250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9" name="墨迹 48"/>
              <p14:cNvContentPartPr/>
              <p14:nvPr/>
            </p14:nvContentPartPr>
            <p14:xfrm>
              <a:off x="1587070" y="4432986"/>
              <a:ext cx="3862" cy="98468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8"/>
            </p:blipFill>
            <p:spPr>
              <a:xfrm>
                <a:off x="1587070" y="4432986"/>
                <a:ext cx="3862" cy="984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0" name="墨迹 49"/>
              <p14:cNvContentPartPr/>
              <p14:nvPr/>
            </p14:nvContentPartPr>
            <p14:xfrm>
              <a:off x="1907574" y="4417540"/>
              <a:ext cx="360" cy="102329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0"/>
            </p:blipFill>
            <p:spPr>
              <a:xfrm>
                <a:off x="1907574" y="4417540"/>
                <a:ext cx="360" cy="1023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1" name="墨迹 50"/>
              <p14:cNvContentPartPr/>
              <p14:nvPr/>
            </p14:nvContentPartPr>
            <p14:xfrm>
              <a:off x="2150847" y="4425263"/>
              <a:ext cx="25100" cy="67576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2"/>
            </p:blipFill>
            <p:spPr>
              <a:xfrm>
                <a:off x="2150847" y="4425263"/>
                <a:ext cx="25100" cy="675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2" name="墨迹 51"/>
              <p14:cNvContentPartPr/>
              <p14:nvPr/>
            </p14:nvContentPartPr>
            <p14:xfrm>
              <a:off x="2448182" y="4382787"/>
              <a:ext cx="15446" cy="6564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4"/>
            </p:blipFill>
            <p:spPr>
              <a:xfrm>
                <a:off x="2448182" y="4382787"/>
                <a:ext cx="15446" cy="6564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可编程只读存储器（</a:t>
            </a:r>
            <a:r>
              <a:rPr lang="en-US" altLang="zh-CN" dirty="0"/>
              <a:t>PROM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897565"/>
            <a:ext cx="4957589" cy="196221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总体结构与掩膜</a:t>
            </a:r>
            <a:r>
              <a:rPr lang="en-US" altLang="zh-CN" dirty="0"/>
              <a:t>ROM</a:t>
            </a:r>
            <a:r>
              <a:rPr lang="zh-CN" altLang="en-US" dirty="0"/>
              <a:t>一样，但出厂时存储矩阵所有交叉点上都做了存储单元，即相当于所有存储单元都存入了</a:t>
            </a:r>
            <a:r>
              <a:rPr lang="en-US" altLang="zh-CN" dirty="0"/>
              <a:t>1</a:t>
            </a:r>
            <a:r>
              <a:rPr lang="zh-CN" altLang="en-US" dirty="0"/>
              <a:t>。写入时只要写入所需要的</a:t>
            </a:r>
            <a:r>
              <a:rPr lang="en-US" altLang="zh-CN" dirty="0"/>
              <a:t>0</a:t>
            </a:r>
            <a:r>
              <a:rPr lang="zh-CN" altLang="en-US" dirty="0"/>
              <a:t>即可。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87574"/>
            <a:ext cx="2934103" cy="345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59782"/>
            <a:ext cx="1418853" cy="176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67544" y="3714665"/>
            <a:ext cx="293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PROM</a:t>
            </a:r>
            <a:r>
              <a:rPr lang="zh-CN" altLang="en-US" dirty="0"/>
              <a:t>的内容只能写入一次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 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全屏显示(16:9)</PresentationFormat>
  <Paragraphs>224</Paragraphs>
  <Slides>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微软雅黑 Light</vt:lpstr>
      <vt:lpstr>Times New Roman</vt:lpstr>
      <vt:lpstr>楷体_GB2312</vt:lpstr>
      <vt:lpstr>Comic Sans MS</vt:lpstr>
      <vt:lpstr>方正舒体</vt:lpstr>
      <vt:lpstr>Verdana</vt:lpstr>
      <vt:lpstr>第一ppt www.1ppt.com</vt:lpstr>
      <vt:lpstr>Office 主题</vt:lpstr>
      <vt:lpstr>Equation.3</vt:lpstr>
      <vt:lpstr>Equation.KSEE3</vt:lpstr>
      <vt:lpstr>数字逻辑</vt:lpstr>
      <vt:lpstr>PowerPoint 演示文稿</vt:lpstr>
      <vt:lpstr>第七章 半导体存储器</vt:lpstr>
      <vt:lpstr>7.1 概述</vt:lpstr>
      <vt:lpstr>二、分类</vt:lpstr>
      <vt:lpstr>三、存储器的主要技术指标</vt:lpstr>
      <vt:lpstr>7.2 只读存储器</vt:lpstr>
      <vt:lpstr>1.二极管ROM电路结构图及工作原理</vt:lpstr>
      <vt:lpstr>可编程只读存储器（PROM）</vt:lpstr>
      <vt:lpstr>可擦除的可编程只读存储器（EPROM: Erasable Programmable ROM ）</vt:lpstr>
      <vt:lpstr>EPROM(UVEPROM-Ultra Violet)紫外线可擦除</vt:lpstr>
      <vt:lpstr>电可擦除的可编程ROM（E2PROM）</vt:lpstr>
      <vt:lpstr>快闪存储器（Flash Memory）</vt:lpstr>
      <vt:lpstr>随机存储器RAM</vt:lpstr>
      <vt:lpstr>静态随机存储器（SRAM） </vt:lpstr>
      <vt:lpstr>SRAM的存储单元</vt:lpstr>
      <vt:lpstr>动态随机存储器（DRAM）</vt:lpstr>
      <vt:lpstr>7.4 存储器容量的扩展</vt:lpstr>
      <vt:lpstr>PowerPoint 演示文稿</vt:lpstr>
      <vt:lpstr>PowerPoint 演示文稿</vt:lpstr>
      <vt:lpstr>PowerPoint 演示文稿</vt:lpstr>
      <vt:lpstr>7.5 用存储器实现组合逻辑</vt:lpstr>
      <vt:lpstr>举例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keywords>第一PPT模板网：www.1ppt.com</cp:keywords>
  <dc:description>第一PPT模板网：www.1ppt.com</dc:description>
  <cp:category>第一PPT模板网：www.1ppt.com</cp:category>
  <cp:lastModifiedBy>iPad</cp:lastModifiedBy>
  <cp:revision>130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2052-10.7.1</vt:lpwstr>
  </property>
</Properties>
</file>