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5" r:id="rId3"/>
  </p:sldMasterIdLst>
  <p:notesMasterIdLst>
    <p:notesMasterId r:id="rId8"/>
  </p:notesMasterIdLst>
  <p:sldIdLst>
    <p:sldId id="259" r:id="rId4"/>
    <p:sldId id="262" r:id="rId5"/>
    <p:sldId id="306" r:id="rId6"/>
    <p:sldId id="300" r:id="rId7"/>
    <p:sldId id="301" r:id="rId9"/>
    <p:sldId id="302" r:id="rId10"/>
    <p:sldId id="303" r:id="rId11"/>
    <p:sldId id="271" r:id="rId12"/>
    <p:sldId id="307" r:id="rId13"/>
    <p:sldId id="308" r:id="rId14"/>
    <p:sldId id="309" r:id="rId15"/>
    <p:sldId id="310" r:id="rId16"/>
    <p:sldId id="317" r:id="rId17"/>
    <p:sldId id="312" r:id="rId18"/>
    <p:sldId id="313" r:id="rId19"/>
    <p:sldId id="318" r:id="rId20"/>
    <p:sldId id="319" r:id="rId21"/>
    <p:sldId id="314" r:id="rId22"/>
    <p:sldId id="315" r:id="rId23"/>
    <p:sldId id="26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B050"/>
    <a:srgbClr val="F2DCDB"/>
    <a:srgbClr val="FDEADA"/>
    <a:srgbClr val="FFCCFF"/>
    <a:srgbClr val="C00000"/>
    <a:srgbClr val="4B4B4B"/>
    <a:srgbClr val="EE3F24"/>
    <a:srgbClr val="06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image" Target="../media/image30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image" Target="../media/image3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28650 20800 1000,'68'-46'-70,"-11"10"12	,-14 10 12,-11 9 13,-7 4 7,0 1 3,0-1 3,0 1 2,1-1 3,4 1-1,3-1 2,3 1 0,-1-1 5,-2 1 9,-3-1 0,-3 1 0,-2-1 0,0 1 0,0-1 0,0 1 0,0-1 0,0 1 0,0-1 0,0 1 0,0-1 0,0 1 0,0-1 0,0 1 0,-2 1 0,-3 3 0,-3 3 0,-2 4 0,-3-1 0,1-3 0,-1-3 0,1-2 0,-1-1 0,1 3 0,-1 3 0,1 4 0,-1 1 0,1 0 0,-1 0 0,1 0 0,-1-2 0,1-3 0,-1-3 0,1-2 0,-1-3 0,1 1 0,-1-1 0,1 1 0,-3-1 0,-2 1 0,-3-1 0,-3 1 0,-4 1 0,-3 3 0,-3 3 0,-2 4 0,-3-1 0,1-3 0,-1-3 0,1-2 0,-1-1 0,1 3 0,-1 3 0,1 4 0,-3-1 0,-2-3 0,-3-3 0,-3-2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212863944470882" units="cm"/>
      <inkml:brushProperty name="height" value="0.0212863944470882" units="cm"/>
      <inkml:brushProperty name="color" value="#F2395B"/>
      <inkml:brushProperty name="ignorePressure" value="0"/>
    </inkml:brush>
  </inkml:definitions>
  <inkml:trace contextRef="#ctx0" brushRef="#br0">65700 23550 782,'0'-47'-56,"0"6"2	,0 7 3,0 6 3,0 4 4,0 4 15,0 3 29,0 3 0,1-1 0,4-2 0,3-3 0,3-3 0,1-1 0,1 4 0,-1 3 0,1 3 0,-1 1 0,1 1 0,-1-1 0,1 1 0,-1-1 0,1 1 0,-1-1 0,1 1 0,-1 1 0,1 3 0,-1 3 0,1 4 0,-1 1 0,1 0 0,-1 0 0,1 0 0,-1 0 0,1 0 0,-1 0 0,1 0 0,-1 0 0,1 0 0,-1 0 0,1 0 0,-1 1 0,1 4 0,-1 3 0,1 3 0,-1 3 0,1 3 0,-1 3 0,1 4 0,-3 1 0,-2 0 0,-3 0 0,-3 0 0,-2 0 0,0 0 0,0 0 0,0 0 0,0 0 0,0 0 0,0 0 0,0 0 0,0 0 0,0 0 0,0 0 0,0 0 0,0 0 0,0 0 0,0 0 0,0 0 0,0 0 0,0 0 0,0 0 0,0 0 0,-2 0 0,-3 0 0,-3 0 0,-2 0 0,-3-2 0,1-3 0,-1-3 0,1-2 0,1-3 0,3 1 0,3-1 0,4 1 0,1-1 0,0 1 0,0-1 0,0 1 0,0-4 0,0-6 0,0-6 0,0-6 0,1-6 0,4-2 0,3-3 0,3-3 0,1-2 0,1 0 0,-1 0 0,1 0 0,-1 0 0,1 0 0,-1 0 0,1 0 0,-1 1 0,1 4 0,-1 3 0,1 3 0,-3 1 0,-2 1 0,-3-1 0,-3 1 0,-1 1 0,4 3 0,3 3 0,3 4 0,-1 4 0,-2 6 0,-3 7 0,-3 6 0,-2 3 0,0 0 0,0 0 0,0 0 0,-2 1 0,-3 4 0,-3 3 0,-2 3 0,-3 1 0,1 1 0,-1-1 0,1 1 0,-1-1 0,1 1 0,-1-1 0,1 1 0,-1-1 0,1 1 0,-1-1 0,1 1 0,-1-3 0,1-2 0,-1-3 0,1-3 0,-1-2 0,1 0 0,-1 0 0,1 0 0,-1 1 0,1 4 0,-1 3 0,1 3 0,1 1 0,3 1 0,3-1 0,4 1 0,1-1 0,0 1 0,0-1 0,0 1 0,0-4 0,0-6 0,0-6 0,0-6 0,0-4 0,0 1 0,0-1 0,0 1 0,0-1 0,0 1 0,0-1 0,0 1 0,3-4 0,6-6 0,7-6 0,6-6 0,3-7 0,0-6 0,0-6 0,0-6 0,0-7 0,0-6 0,0-6 0,0-6 0,0-4 0,0 1 0,0-1 0,0 1 0,0-3 0,0-2 0,0-3 0,0-3 0,1-4 0,4-3 0,3-3 0,3-2 0,1-5 0,1-2 0,-1-3 0,1-3 0,-3-2 0,-2 0 0,-3 0 0,-3 0 0,-2 0 0,0 0 0,0 0 0,0 0 0,-2 0 0,-3 0 0,-3 0 0,-2 0 0,-3 0 0,1 0 0,-1 0 0,1 0 0,-1 1 0,1 4 0,-1 3 0,1 3 0,-3-1 0,-2-2 0,-3-3 0,-3-3 0,-1 1 0,4 6 0,3 7 0,3 6 0,-1 3 0,-2 0 0,-3 0 0,-3 0 0,-4 1 0,-3 4 0,-3 3 0,-2 3 0,-3 4 0,1 7 0,-1 6 0,1 7 0,-1 2 0,1 1 0,-1-1 0,1 1 0,-1 1 0,1 3 0,-1 3 0,1 4 0,1 2 0,3 4 0,3 3 0,4 3 0,-1 1 0,-3 1 0,-3-1 0,-2 1 0,-3 1 0,1 3 0,-1 3 0,1 4 0,1 2 0,3 4 0,3 3 0,4 3 0,-1 3 0,-3 3 0,-3 3 0,-2 4 0,-1 1 0,3 0 0,3 0 0,4 0 0,1 0 0,0 0 0,0 0 0,0 0 0,0 0 0,0 0 0,0 0 0,0 0 0,0 0 0,0 0 0,0 0 0,0 0 0,0 0 0,0 0 0,0 0 0,0 0 0,0 1 0,0 4 0,0 3 0,0 3 0,1 1 0,4 1 0,3-1 0,3 1 0,1-1 0,1 1 0,-1-1 0,1 1 0,-1 1 0,1 3 0,-1 3 0,1 4 0,-1 1 0,1 0 0,-1 0 0,1 0 0,-1 0 0,1 0 0,-1 0 0,1 0 0,-1 1 0,1 4 4,-1 3 1,1 3 0,-1 1 0,1 1 0,-1-1 0,1 1-1,-1-3 1,1-2 0,-1-3 0,1-3 0,-1-1 0,1 4 0,-1 3 0,1 3 0,-1 1 0,1 1 1,-1-1-1,1 1 0,-1-1 0,1 1 1,-1-1 1,1 1-1,-3-3 1,-2-2 0,-3-3-1,-3-3 0,-1-2 0,4 0-1,3 0-1,3 0 0,-1 1 0,-2 4-1,-3 3-1,-3 3 0,-1-1 0,4-2 0,3-3 1,3-3-1,-1-1 1,-2 4 0,-3 3 0,-3 3 0,-1 1 0,4 1 1,3-1-1,3 1 0,-1-1 1,-2 1 0,-3-1 1,-3 1-1,-2-1 2,0 1-2,0-1 1,0 1-1,0 1 1,0 3 1,0 3 2,0 4 1,1-1 1,4-3-1,3-3 0,3-2 0,-1-3 0,-2 1 0,-3-1 2,-3 1 0,-1-3 1,4-2-1,3-3 0,3-3-1,-1-2 0,-2 0 0,-3 0 0,-3 0-1,-1 0 0,4 0-2,3 0-1,3 0-2,1 3-1,1 6 1,-1 7 0,1 6 0,1 1 0,3-3 0,3-3-2,4-2-1,-1-1 1,-3 3-1,-3 3 1,-2 4 0,-3-1 0,1-3 0,-1-3-1,1-2 0,-1-1-1,1 3 1,-1 3-1,1 4 1,-1-1-1,1-3 0,-1-3-1,1-2-1,-1-1-1,1 3-2,-1 3-2,1 4-2,1-1-1,3-3 1,3-3 1,4-2 1,-1-1 0,-3 3-1,-3 3-1,-2 4-2,-3-1 0,1-3-1,-1-3-2,1-2 0,-3-6-1,-2-6-1,-3-6-1,-3-6-1,-1-4-1,4 1 2,3-1 0,3 1 1,-1-3 1,-2-2-2,-3-3 0,-3-3 0,-2-9-6,0-11-11,0-14-10,0-11-6,0-7 50,0 0 0,0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87350 26000,'-50'50,"25"-25,0 0,25 0,0 0,25-25,0 0,0 0,0 0,0 0,0 0,25 0,0 0,25-25,0 0,-25 0,0 0,25 0,0 0,-50-25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88800 24400,'0'50,"0"-25,0 0,0 25,0 0,0 0,0 0,0 0,0 0,0 0,0 0,25-25,0 0,-25 25,0 0,0-25,0 0,0 0,0 0,0 0,0 0,0 0,0 0,-25 0,0 0,0 0,0 0,-25-25,0 0,25 0,0 0,25-25,0 0,25 0,0 0,0 0,0 0,25 0,0 0,0 0,0 0,0 0,0 0,0 0,0 0,0 0,0 0,0 25,0 0,0-25,0 0,-25 25,0 0,0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88650 25800,'-50'50,"25"-25,0 0,25 0,0 0,50-25,0 0,0 0,0 0,0 0,0 0,25-25,0 0,0-25,0 0,0 25,0 0,0 0,0 0,0 0,0 0,-25-25,0 0,25 25,0 0,-25 0,0 0,0-25,0 0,-25 0,0 0,-25 25,0 0,0 0,0 0,0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89200 24250,'0'-50,"0"75,0 0,0 25,0 0,0 0,0 0,25 0,0 0,0 25,0 0,0 0,0 0,0 0,0 0,-25 25,0 0,25-25,0 0,-25 0,0 0,0 0,0 0,0 25,0 0,-50-25,0 0,25 0,0 0,-25 0,0 0,-25-25,0 0,25 0,0 0,0 0,0 0,25-50,0 0,0 25,0 0,25-50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89500 25800,'50'0,"-50"25,0 0,0 0,0 0,0 0,0 0,0 0,0 0,0 0,0 0,25 0,0 0,0 0,0 0,0 25,0 0,25-25,0 0,-25 0,0 0,25 25,0 0,0-25,0 0,25 25,0 0,0-25,0 0,0-25,0 0,25 0,0 0,0 0,0 0,0 0,0 0,-50 0,0 0,0 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111550 29200,'50'0,"-25"0,0 0,25 0,0 0,75-100,0 0,-100 75,0 0,50-50,0 0,-50 50,0 0,25-25,0 0,-25 0,0 0,25 0,0 0,-25-25,0 0,0 25,0 0,-25-25,0 0,25 0,0 0,-25-25,0 0,25 0,0 0,-25 25,0 0,0 25,0 0,0 0,0 0,0 25,0 0,-25 0,0 0,0 25,0 0,0 0,0 0,-25 0,0 0,25 0,0 0,-25 25,0 0,25 0,0 0,-25 25,0 0,0-25,0 0,0 25,0 0,25 0,0 0,-25 0,0 0,25 0,0 0,25-25,0 0,0 25,0 0,0-25,0 0,0 25,0 0,0 0,0 0,0 0,0 0,25 25,0 0,0 0,0 0,0 0,0 0,0 0,0 0,-25 25,0 0,25 0,0 0,-25-25,0 0,25 25,0 0,-25 0,0 0,0-25,0 0,25 0,0 0,25-25,0 0,0 0,0 0,25-25,0 0,25 0,0 0,0-25,0 0,25-25,0 0,25-25,0 0,0 0,0 0,0 25,0 0,-75-25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112100 10400,'-150'-50,"75"0,0 0,0 25,0 0,0 25,0 0,0-25,0 0,0 25,0 0,25 0,0 0,25 0,0 0,0 0,0 0,0 0,0 0,0 0,0 0,0 50,0 0,-25 75,0 0,-25 25,0 0,25 25,0 0,0-25,0 0,25-25,0 0,25-25,0 0,25 0,0 0,25-25,0 0,50-25,0 0,50-25,0 0,75-25,0 0,75-100,0 0,-50-25,0 0,-150 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101850 14200,'0'50,"0"-25,0 0,-25 0,0 0,25 0,0 0,0 0,0 0,0 0,0 0,0 25,0 0,0 0,0 0,0 25,0 0,0 0,0 0,0 25,0 0,0-25,0 0,0 25,0 0,-25 25,0 0,25-25,0 0,0-25,0 0,0 0,0 0,0 0,0 0,0 0,0 0,0-25,0 0,0 0,0 0,-25-25,0 0,25 25,0 0,-25-75,0 0,25-50,0 0,0 25,0 0,0-25,0 0,25 0,0 0,-25 0,0 0,25 25,0 0,0 0,0 0,0 0,0 0,0 0,0 0,0 50,0 0,0-25,0 0,0 25,0 0,0 0,0 0,0-25,0 0,25 25,0 0,0-25,0 0,0 25,0 0,0 0,0 0,0 0,0 0,-25 0,0 0,25 25,0 0,-50 0,0 0,25 0,0 0,-25 25,0 0,0 0,0 0,-25 25,0 0,0 0,0 0,-25-25,0 0,0 0,0 0,0 0,0 0,0 0,0 0,25-25,0 0,-25 0,0 0,25 0,0 0,-25-25,0 0,25 0,0 0,-25-25,0 0,25 0,0 0,-25-25,0 0,25-25,0 0,0 0,0 0,0 0,0 0,0 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114000 14000,'0'50,"0"-25,0 0,0 0,0 0,0 0,0 0,0 25,0 0,0 0,0 0,0 0,0 0,0 25,0 0,0 0,0 0,25 0,0 0,-25 0,0 0,0 0,0 0,0 25,0 0,25-25,0 0,-25 25,0 0,0 25,0 0,25 0,0 0,-25 25,0 0,0 0,0 0,0 0,0 0,0 25,0 0,-25-25,0 0,0 0,0 0,25 0,0 0,0 0,0 0,0-25,0 0,0 25,0 0,0 25,0 0,0-25,0 0,25 0,0 0,-25 25,0 0,0-25,0 0,0 0,0 0,25 0,0 0,0 0,0 0,0 0,0 0,-25-25,0 0,0 0,0 0,25 0,0 0,-25-25,0 0,0 0,0 0,0-25,0 0,0 0,0 0,-25 0,0 0,25 0,0 0,0 0,0 0,0 25,0 0,0 0,0 0,0 0,0 0,0 0,0 0,0 0,0 0,0 0,0 0,0-25,0 0,0 0,0 0,0 0,0 0,0-25,0 0,-25 0,0 0,25-25,0 0,0 0,0 0,0 0,0 0,0 0,0 0,0 0,0 0,0 0,0 0,25-25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113600 25250,'0'50,"0"-25,0 0,25 0,0 0,-25 0,0 0,0 0,0 0,0 25,0 0,0-25,0 0,0 0,0 0,25 0,0 0,0 25,0 0,0-50,0 0,0 25,0 0,25-25,0 0,0 0,0 0,-25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67350 22800 1000,'46'-46'-103,"-5"10"21	,-7 10 19,-5 9 20,-4 4 12,0 1 5,0-1 12,0 1 14,-2 1 0,-3 3 0,-3 3 0,-2 4 0,-3 1 0,1 0 0,-1 0 0,1 0 0,-1 0 0,1 0 0,-1 0 0,1 0 0,-1 0 0,1 0 0,-1 0 0,1 0 0,-3 3 0,-2 6 0,-3 7 0,-3 6 0,-2 3 0,0 0 0,0 0 0,0 0 0,0 0 0,0 0 0,0 0 0,0 0 0,-2-2 0,-3-3 0,-3-3 0,-2-2 0,-3-1 0,1 3 0,-1 3 0,1 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114750 25350,'-50'50,"50"-25,0 0,-25 25,0 0,-25 25,0 0,25 0,0 0,-50 25,0 0,25 0,0 0,-25 0,0 0,25-50,0 0,25-25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114700 19300,'50'-50,"-25"25,0 0,0-25,0 0,-25 25,0 0,25 0,0 0,-25 0,0 0,0 0,0 0,0 0,0 0,0 0,0 0,0 50,0 0,0 0,0 0,0 0,0 0,0 0,0 0,0 0,0 0,0 25,0 0,0 0,0 0,0 0,0 0,0 0,0 0,0 25,0 0,0-25,0 0,0 0,0 0,0 0,0 0,0-25,0 0,25-25,0 0,0-50,0 0,25-25,0 0,-50 0,0 0,25 25,0 0,-25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115000 18150,'0'50,"0"-25,0 0,25 0,0 0,-25 0,0 0,25-25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115350 17300,'50'0,"-25"0,0 0,0 0,0 0,0-25,0 0,25 25,0 0,-25 0,0 0,25 0,0 0,0 0,0 0,0 0,0 0,-25 0,0 0,0 25,0 0,0-25,0 0,-25 25,0 0,25-25,0 0,-25 50,0 0,0 0,0 0,0 0,0 0,-25 0,0 0,0 0,0 0,25 0,0 0,-25 0,0 0,0-25,0 0,0 25,0 0,-25-25,0 0,0-25,0 0,0 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115600 17800,'50'0,"-25"0,0 0,-25 25,0 0,0 0,0 0,0 0,0 0,0 25,0 0,25-25,0 0,-25 25,0 0,0-25,0 0,25 0,0 0,-25 0,0 0,25 0,0 0,0 0,0 0,0-25,0 0,0 0,0 0,0 0,0 0,25 0,0 0,0 0,0 0,-25-25,0 0,0 0,0 0,-25 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115600 19350,'0'50,"25"-50,0 0,0 0,0 0,25 0,0 0,-25 0,0 0,50 0,0 0,-25 0,0 0,25-25,0 0,-25 0,0 0,25 0,0 0,-25 25,0 0,0-25,0 0,-25 0,0 0,0 0,0 0,-25 0,0 0,25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116450 18750,'-50'0,"50"25,0 0,0 0,0 0,0 0,0 0,0 25,0 0,25-25,0 0,-25 50,0 0,25-25,0 0,-25 0,0 0,25 25,0 0,-25 25,0 0,0-25,0 0,25 50,0 0,0-50,0 0,-25 25,0 0,0-25,0 0,25 0,0 0,-25-50,0 0,0 0,0 0,-25-25,0 0,0 0,0 0,-25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115650 20300,'50'-50,"-25"50,0 0,-25-25,0 0,25 25,0 0,0 0,0 0,0 0,0 0,0-25,0 0,25 25,0 0,0-25,0 0,0 0,0 0,0 0,0 0,-25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116750 17450,'0'-50,"25"50,0 0,0 0,0 0,0-25,0 0,25 0,0 0,-25 25,0 0,0 0,0 0,0-25,0 0,0 25,0 0,0 0,0 0,-25 25,0 0,-25 0,0 0,25 25,0 0,-25 0,0 0,25-25,0 0,0 0,0 0,-25 25,0 0,25-25,0 0,0 0,0 0,25-25,0 0,0 0,0 0,0 0,0 0,-25-25,0 0,25 25,0 0,0 0,0 0,-25-25,0 0,25 25,0 0,-25 25,0 0,-25-25,0 0,25 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116950 18300,'0'50,"0"-25,0 0,0 25,0 0,25-25,0 0,0 25,0 0,0-25,0 0,0 0,0 0,-25 25,0 0,25-25,0 0,-25 25,0 0,0 0,0 0,0 0,0 0,0 0,0 0,0-25,0 0,0 0,0 0,0 0,0 0,25-25,0 0,-25-25,0 0,0-25,0 0,0 25,0 0,25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67450 23600 1000,'-2'46'-9,"-3"-5"-16	,-3-7-16,-2-5-18,0-6-5,7-3 2,6-3 4,7-2 14,2-5 44,1-2 0,-1-3 0,1-3 0,-1-2 0,1 0 0,-1 0 0,1 0 0,-1 0 0,1 0 0,-1 0 0,1 0 0,-1-2 0,1-3 0,-1-3 0,1-2 0,-1-1 0,1 3 0,-1 3 0,1 4 0,1-1 0,3-3 0,3-3 0,4-2 0,-1-3 0,-3 1 0,-3-1 0,-2 1 0,-3 1 0,1 3 0,-1 3 0,1 4 0,-1 1 0,1 0 0,-1 0 0,1 0 0,-3 1 0,-2 4 0,-3 3 0,-3 3 0,-2 1 0,0 1 0,0-1 0,0 1 0,0-1 0,0 1 0,0-1 0,0 1 0,-2 1 0,-3 3 0,-3 3 0,-2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117300 18500,'50'0,"-25"-25,0 0,0 25,0 0,0-25,0 0,0 25,0 0,0 0,0 0,0-25,0 0,0 25,0 0,0 0,0 0,0 0,0 0,-25 25,0 0,0 25,0 0,0-25,0 0,25 25,0 0,-25 0,0 0,0 0,0 0,0 0,0 0,0 0,0 0,25 0,0 0,-25 0,0 0,25 0,0 0,-25-25,0 0,0 0,0 0,25 0,0 0,-25 0,0 0,-25-25,0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117500 18850,'50'0,"-25"0,0 0,-25 25,0 0,0 0,0 0,0 0,0 0,-25 0,0 0,25 0,0 0,-25 0,0 0,25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116200 18750,'0'50,"25"-50,0 0,-25 25,0 0,25-25,0 0,0 25,0 0,25 0,0 0,-25 0,0 0,25-25,0 0,-25 50,0 0,0-25,0 0,0 0,0 0,0 25,0 0,-25-25,0 0,0 25,0 0,0 0,0 0,0-25,0 0,25 25,0 0,-25 0,0 0,0-25,0 0,25 25,0 0,-25-25,0 0,0 0,0 0,0 0,0 0,-25 0,0 0,0 0,0 0,0-25,0 0,0 25,0 0,0-25,0 0,50 0,0 0,25 0,0 0,25 0,0 0,0 0,0 0,75 0,0 0,50-25,0 0,125-50,0 0,-100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41550 18000,'-100'0,"75"-25,0 0,-25-25,0 0,-25 0,0 0,25-25,0 0,-25 25,0 0,25-25,0 0,-25 0,0 0,-25 25,0 0,50 0,0 0,-25 25,0 0,-25-25,0 0,0 25,0 0,-25-25,0 0,-25 25,0 0,0 0,0 0,-25 0,0 0,25 0,0 0,0 25,0 0,0 0,0 0,25 0,0 0,-25 25,0 0,-25 25,0 0,25 25,0 0,25 0,0 0,0 25,0 0,0 25,0 0,25 50,0 0,0 0,0 0,0 0,0 0,0 0,0 0,50 25,0 0,0 0,0 0,50-50,0 0,0-25,0 0,25 25,0 0,25-25,0 0,25-25,0 0,0 50,0 0,0-25,0 0,0 25,0 0,25 0,0 0,-25-25,0 0,50 0,0 0,25-50,0 0,25 0,0 0,25-25,0 0,0-25,0 0,0-25,0 0,0 0,0 0,50 0,0 0,-25-25,0 0,25 0,0 0,-25-25,0 0,50 25,0 0,0-25,0 0,-25 0,0 0,-50 25,0 0,50-50,0 0,-25 0,0 0,-25-25,0 0,0-50,0 0,-75 0,0 0,-50-25,0 0,0-25,0 0,-75 0,0 0,0-25,0 0,-75 25,0 0,-50 0,0 0,-25 25,0 0,-100 0,0 0,-25 50,0 0,25 0,0 0,-75 50,0 0,-50 75,0 0,25 75,0 0,-50 100,0 0,-50 75,0 0,50 75,0 0,150-100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29150 34750,'0'50,"0"0,0 0,0 25,0 0,0-50,0 0,0 100,0 0,0-75,0 0,0 0,0 0,0 0,0 0,25 0,0 0,-25-25,0 0,25-25,0 0,0 0,0 0,0-25,0 0,0-50,0 0,25-50,0 0,25 0,0 0,-25-25,0 0,0 50,0 0,-50 50,0 0,0 0,0 0,-25 25,0 0,0 25,0 0,-50 0,0 0,25 0,0 0,0 50,0 0,0-25,0 0,0 25,0 0,0 0,0 0,25 0,0 0,25 0,0 0,-25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30100 35600,'50'50,"-50"-25,0 0,0 0,0 0,25-25,0 0,-25 25,0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30200 33200,'50'0,"-25"0,0 0,0 0,0 0,0 0,0 0,25 0,0 0,0 0,0 0,-25 25,0 0,25-25,0 0,0 25,0 0,0-25,0 0,-25 0,0 0,25 0,0 0,-25 0,0 0,0 0,0 0,0 0,0 0,0 25,0 0,25 25,0 0,-50 50,0 0,25 25,0 0,-25 75,0 0,0 0,0 0,-25 0,0 0,0 50,0 0,0-100,0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30000 41900,'0'50,"0"0,0 0,25 0,0 0,25 75,0 0,0-75,0 0,-25 25,0 0,25-25,0 0,-25-25,0 0,0-25,0 0,0 0,0 0,0-50,0 0,0-25,0 0,-25-25,0 0,25-25,0 0,-25 25,0 0,0 25,0 0,-25 0,0 0,0 50,0 0,0 0,0 0,0 25,0 0,0 0,0 0,0 25,0 0,0 50,0 0,0 50,0 0,25-25,0 0,-25 0,0 0,25-25,0 0,0 0,0 0,0-25,0 0,-25-25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30950 40050,'50'50,"-25"-25,0 0,0 0,0 0,25 0,0 0,0 0,0 0,0 0,0 0,-25 0,0 0,25 25,0 0,0 0,0 0,25 25,0 0,-25 0,0 0,25 50,0 0,0 0,0 0,-25 25,0 0,0 25,0 0,-50 0,0 0,25 25,0 0,-50 25,0 0,-25 0,0 0,0-100,0 0,0-25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31200 42450,'-50'0,"25"25,0 0,25 0,0 0,0 0,0 0,0 0,0 0,25 0,0 0,0 0,0 0,0 0,0 0,-25 0,0 0,25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67600 24750 1000,'68'-2'-117,"-11"-3"24	,-14-3 23,-11-2 22,-7-3 14,0 1 34,0-1 0,0 1 0,0-1 0,0 1 0,0-1 0,0 1 0,1-3 0,4-2 0,3-3 0,3-3 0,-1-2 0,-2 0 0,-3 0 0,-3 0 0,-1 1 0,4 4 0,3 3 0,3 3 0,-1-1 0,-2-2 0,-3-3 0,-3-3 0,-2-1 0,0 4 0,0 3 0,0 3 0,-2 1 0,-3 1 0,-3-1 0,-2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45250 37750,'50'-50,"-50"25,0 0,25-25,0 0,0 0,0 0,-25 25,0 0,0-25,0 0,25 0,0 0,0 0,0 0,0-25,0 0,0 25,0 0,25-25,0 0,-25 0,0 0,0 0,0 0,0 50,0 0,0 0,0 0,-25 0,0 0,25 25,0 0,0 25,0 0,0 0,0 0,-25 0,0 0,0 25,0 0,25 0,0 0,-25 0,0 0,0 25,0 0,25 25,0 0,-25-25,0 0,25 25,0 0,-25 0,0 0,25 0,0 0,-25-25,0 0,25 25,0 0,0-25,0 0,0-25,0 0,-25-25,0 0,25 0,0 0,0 0,0 0,0-25,0 0,-25-25,0 0,25-50,0 0,0-50,0 0,25-25,0 0,-25-75,0 0,0 50,0 0,25-50,0 0,-50 25,0 0,0 25,0 0,0 100,0 0,-25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45200 34000,'-50'50,"25"-50,0 0,0 0,0 0,0 0,0 0,50 0,0 0,25 50,0 0,25 25,0 0,25 25,0 0,0 25,0 0,0 25,0 0,-25-25,0 0,0 25,0 0,-25-75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48300 37300,'0'-50,"0"25,0 0,-25 0,0 0,25 0,0 0,-25 0,0 0,25 0,0 0,-50 25,0 0,25 0,0 0,0 0,0 0,-25 25,0 0,25 25,0 0,-25 0,0 0,0 25,0 0,0 0,0 0,25 0,0 0,0-25,0 0,0 25,0 0,25-25,0 0,0 0,0 0,0 0,0 0,50-25,0 0,-25 25,0 0,25 0,0 0,0-25,0 0,0-25,0 0,0 0,0 0,0 0,0 0,25-50,0 0,-25 0,0 0,-25 0,0 0,25 25,0 0,-50 0,0 0,25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48550 38100,'0'50,"25"-75,0 0,25 0,0 0,0-25,0 0,0 0,0 0,0-25,0 0,0 0,0 0,0 25,0 0,-25-25,0 0,0 25,0 0,-25 0,0 0,25 0,0 0,-25 0,0 0,0 0,0 0,-25 0,0 0,0 25,0 0,-25 0,0 0,25 0,0 0,0 25,0 0,0 0,0 0,0 0,0 0,0 0,0 0,25 50,0 0,-25 25,0 0,0 25,0 0,0-25,0 0,0-25,0 0,25 25,0 0,0-25,0 0,0 0,0 0,0-25,0 0,25 25,0 0,0 0,0 0,50-25,0 0,0 25,0 0,25-25,0 0,0-25,0 0,0 0,0 0,-25 0,0 0,-25-25,0 0,25 0,0 0,-50-25,0 0,0 25,0 0,0-25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50250 36250,'100'0,"-50"-25,0 0,25 0,0 0,-25 0,0 0,0 25,0 0,-25-25,0 0,25 25,0 0,-25-25,0 0,0 25,0 0,0 0,0 0,0 0,0 0,-50 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50400 37300,'0'50,"25"-50,0 0,0 0,0 0,25-25,0 0,25 0,0 0,0-25,0 0,-25 0,0 0,25 25,0 0,0 0,0 0,0 0,0 0,0 0,0 0,0 25,0 0,0 0,0 0,0-25,0 0,-50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52450 35950,'0'-50,"25"75,0 0,0 25,0 0,0 0,0 0,25 0,0 0,-25 25,0 0,0-25,0 0,0 25,0 0,25-50,0 0,-25 25,0 0,25-25,0 0,0-25,0 0,0 0,0 0,0-25,0 0,25-75,0 0,-25-50,0 0,25-25,0 0,0 0,0 0,-25 0,0 0,-25 0,0 0,-25 50,0 0,-25 0,0 0,-50 50,0 0,-50 50,0 0,-25 25,0 0,0 50,0 0,25 50,0 0,0 25,0 0,50-25,0 0,0 0,0 0,50 0,0 0,25 0,0 0,25 0,0 0,0-50,0 0,25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20100 56300,'-100'-50,"75"25,0 0,0 0,0 0,0-25,0 0,0 50,0 0,-25-50,0 0,25 25,0 0,0 25,0 0,-25-25,0 0,25 25,0 0,-50-25,0 0,25 25,0 0,-25 0,0 0,0 0,0 0,0 0,0 0,0 0,0 0,-25 0,0 0,25-25,0 0,-25 25,0 0,0 0,0 0,-25 0,0 0,0 0,0 0,0 25,0 0,0 0,0 0,25 0,0 0,0 0,0 0,0-25,0 0,25 0,0 0,-25 0,0 0,0-25,0 0,0 25,0 0,0 0,0 0,0 0,0 0,0 25,0 0,25 0,0 0,25 0,0 0,-25 25,0 0,25 0,0 0,0-25,0 0,-25 50,0 0,25-25,0 0,0 25,0 0,25-50,0 0,0 25,0 0,0 0,0 0,25 0,0 0,-25 25,0 0,25 0,0 0,0 50,0 0,0-25,0 0,0-25,0 0,0 25,0 0,0-25,0 0,0 0,0 0,0-25,0 0,25-25,0 0,0 0,0 0,25 0,0 0,-25 25,0 0,25-25,0 0,-25 25,0 0,25 0,0 0,0 0,0 0,0 0,0 0,25 0,0 0,-25-25,0 0,25 25,0 0,0-25,0 0,25 25,0 0,0-25,0 0,0 0,0 0,0 0,0 0,25 0,0 0,-25 0,0 0,0 25,0 0,0-25,0 0,25 0,0 0,0 0,0 0,0-25,0 0,25 25,0 0,-25-25,0 0,0 0,0 0,0 0,0 0,0 0,0 0,-25 0,0 0,25 0,0 0,25 0,0 0,-25-25,0 0,0 0,0 0,0 0,0 0,-25 0,0 0,0 0,0 0,0-25,0 0,25 0,0 0,-25 0,0 0,25-25,0 0,-25 25,0 0,0-25,0 0,0 25,0 0,-25 0,0 0,0 0,0 0,-25-25,0 0,0 0,0 0,0 0,0 0,-25 0,0 0,0 0,0 0,-25 0,0 0,0-25,0 0,0 25,0 0,0-25,0 0,-25 0,0 0,0 0,0 0,-25 0,0 0,-25 0,0 0,-25 0,0 0,0 25,0 0,-25 0,0 0,-25 25,0 0,0 0,0 0,25 25,0 0,-25 25,0 0,-25 0,0 0,0 0,0 0,-25 0,0 0,25 0,0 0,0 0,0 0,50 0,0 0,-25 50,0 0,25 25,0 0,-75 75,0 0,100-50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23400 57200,'0'-50,"25"100,0 0,0-25,0 0,-25 25,0 0,25 0,0 0,0 25,0 0,0-25,0 0,0 50,0 0,0-25,0 0,0 25,0 0,25 0,0 0,-25-25,0 0,0 0,0 0,0-25,0 0,0 25,0 0,0-25,0 0,0-25,0 0,0 0,0 0,0 0,0 0,25 0,0 0,-50 0,0 0,25-25,0 0,0-50,0 0,-25-25,0 0,25-25,0 0,-25-25,0 0,0 0,0 0,25 0,0 0,-25 0,0 0,0 0,0 0,0 25,0 0,0-25,0 0,0 50,0 0,0 0,0 0,0 0,0 0,0 25,0 0,-25 25,0 0,25 0,0 0,-25 25,0 0,0-25,0 0,0 25,0 0,0 0,0 0,0 0,0 0,-25 0,0 0,25 25,0 0,0 0,0 0,0 0,0 0,25 0,0 0,0 0,0 0,0 0,0 0,25 0,0 0,25 0,0 0,-25 0,0 0,25 0,0 0,0 0,0 0,-25 25,0 0,0-25,0 0,25 25,0 0,-25-25,0 0,0 0,0 0,0 25,0 0,0-25,0 0,0 0,0 0,-25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25250 58250,'50'-50,"-25"75,0 0,-25 0,0 0,0 50,0 0,0 0,0 0,0-25,0 0,0 0,0 0,0 0,0 0,0 25,0 0,0-25,0 0,0 25,0 0,0-25,0 0,25-25,0 0,-25 0,0 0,0-50,0 0,0-25,0 0,0 0,0 0,0-25,0 0,-25 0,0 0,25 0,0 0,-25 0,0 0,25 0,0 0,0 25,0 0,0-25,0 0,0 50,0 0,0 0,0 0,25 0,0 0,0 25,0 0,0 0,0 0,25-25,0 0,-25 25,0 0,0-25,0 0,25 25,0 0,-25 0,0 0,0 0,0 0,0 0,0 0,0 0,0 0,0 50,0 0,0-25,0 0,0 50,0 0,-25-50,0 0,0 25,0 0,0 0,0 0,0 0,0 0,-50-25,0 0,25 25,0 0,-25 0,0 0,25-25,0 0,0-25,0 0,0 25,0 0,50-25,0 0,25-25,0 0,0 0,0 0,0 0,0 0,0 0,0 0,0 0,0 0,0 0,0 0,0 25,0 0,-25 0,0 0,0 25,0 0,0 0,0 0,-25 0,0 0,0 0,0 0,25 25,0 0,-25 0,0 0,-25-25,0 0,-25 25,0 0,25 0,0 0,-50 25,0 0,25-25,0 0,0 0,0 0,0-25,0 0,0-25,0 0,25 0,0 0,-25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27450 50200 1000,'45'45'-143,"-9"-9"28	,-10-10 28,-8-8 70,-6-4 17,1 3 0,-1 3 0,1 4 0,-1-3 0,1-5 0,-1-7 0,1-5 0,-3-3 0,-2 4 0,-3 3 0,-3 3 0,-2-2 0,0-6 0,0-6 0,0-6 0,0-4 0,0 1 0,0-1 0,0 1 0,0-1 0,0 1 0,0-1 0,0 1 0,1-1 0,4 1 0,3-1 0,3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26500 57550,'50'0,"-25"0,0 0,0 25,0 0,25-25,0 0,0 0,0 0,0 0,0 0,0 0,0 0,25 0,0 0,-50 0,0 0,25-25,0 0,0 0,0 0,-25 25,0 0,0-25,0 0,0 25,0 0,-75 0,0 0,25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27100 57650,'0'50,"-25"-50,0 0,25 25,0 0,25 0,0 0,0 0,0 0,-25 0,0 0,25 0,0 0,-25 25,0 0,0 0,0 0,25 0,0 0,-25 25,0 0,25 0,0 0,-25 0,0 0,0 25,0 0,25-50,0 0,-25 25,0 0,0 0,0 0,0 0,0 0,-25-25,0 0,0-25,0 0,0 0,0 0,0-25,0 0,25-25,0 0,0 0,0 0,25 25,0 0,25 0,0 0,-25-25,0 0,25 25,0 0,-25 0,0 0,25 0,0 0,0 0,0 0,0 0,0 0,0 0,0 0,0 0,0 0,-25 0,0 0,0 0,0 0,0 0,0 0,-25-50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27400 58650,'50'-50,"-25"25,0 0,0 25,0 0,0 0,0 0,25 0,0 0,0 0,0 0,-25 0,0 0,0 0,0 0,25 0,0 0,-25 0,0 0,-25 25,0 0,25-25,0 0,0 25,0 0,-25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30850 57600,'-50'0,"0"25,0 0,25 0,0 0,-25 0,0 0,-50 50,0 0,25-50,0 0,0 0,0 0,0 0,0 0,0 0,0 0,0 0,0 0,25-25,0 0,-25 25,0 0,25 0,0 0,0 0,0 0,25 0,0 0,-25-25,0 0,50 25,0 0,-25-25,0 0,25 25,0 0,0 0,0 0,0 0,0 0,25-25,0 0,0 0,0 0,25 0,0 0,-25 0,0 0,25 25,0 0,25-25,0 0,-25 0,0 0,25 25,0 0,25 0,0 0,-25 0,0 0,25 0,0 0,-25 0,0 0,0 0,0 0,25 0,0 0,-25 0,0 0,-25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32150 58050,'50'0,"-50"25,0 0,0 0,0 0,25 25,0 0,0 0,0 0,0 0,0 0,25 0,0 0,-25-25,0 0,0 0,0 0,0-25,0 0,0 0,0 0,-25-25,0 0,25-25,0 0,0-25,0 0,0-25,0 0,0-25,0 0,-25 25,0 0,25 0,0 0,-25 0,0 0,0 50,0 0,-25 0,0 0,0 25,0 0,-25 25,0 0,0 0,0 0,0 50,0 0,-25 25,0 0,25 25,0 0,0 0,0 0,25-25,0 0,0 25,0 0,0-25,0 0,25-25,0 0,-25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33250 58100,'50'0,"-25"0,0 0,-25 25,0 0,25-25,0 0,0 25,0 0,-25 0,0 0,25 0,0 0,-25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33600 56750,'50'0,"-25"25,0 0,25-25,0 0,0 0,0 0,0 25,0 0,50-25,0 0,-25 0,0 0,25-25,0 0,-25 25,0 0,0 0,0 0,-25 0,0 0,0 0,0 0,-50 25,0 0,25 0,0 0,-25 25,0 0,0 50,0 0,-25 0,0 0,0 50,0 0,0 25,0 0,0 50,0 0,0 0,0 0,0 100,0 0,0-150,0 0,-25 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46700 32450,'-50'0,"50"-25,0 0,50-50,0 0,0-25,0 0,-25 75,0 0,25-50,0 0,-25 50,0 0,25 0,0 0,-25-25,0 0,25 25,0 0,-25-25,0 0,0 25,0 0,0 25,0 0,0-25,0 0,0 25,0 0,0 0,0 0,0 0,0 0,0 0,0 0,0 0,0 0,0 50,0 0,-25-25,0 0,0 0,0 0,0 25,0 0,25 0,0 0,-25 0,0 0,25 25,0 0,0-25,0 0,0 25,0 0,0 0,0 0,25 25,0 0,-25 0,0 0,25-25,0 0,-25 25,0 0,0-50,0 0,-25 0,0 0,25-50,0 0,0 0,0 0,-25-50,0 0,25-50,0 0,-25 0,0 0,25-25,0 0,-25-25,0 0,0 0,0 0,0 0,0 0,0-25,0 0,0 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47000 29050,'50'50,"-25"-25,0 0,25 25,0 0,-25 25,0 0,25 0,0 0,-25-50,0 0,0 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49900 31350,'-50'50,"0"25,0 0,0 0,0 0,50-50,0 0,-25 50,0 0,0 0,0 0,25-25,0 0,0 0,0 0,50 0,0 0,-25-25,0 0,25 0,0 0,25-25,0 0,0 0,0 0,-25 0,0 0,25 0,0 0,-25-25,0 0,0-25,0 0,0 25,0 0,0-25,0 0,-25 25,0 0,0-25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27100 49900 1000,'46'-22'-130,"-5"6"28	,-7 7 29,-5 6 29,-4 3 31,0 0 13,0 0 0,0 0 0,-2 1 0,-3 4 0,-3 3 0,-2 3 0,-3 1 0,1 1 0,-1-1 0,1 1 0,-1-1 0,1 1 0,-1-1 0,1 1 0,-1-3 0,1-2 0,-1-3 0,1-3 0,-3-1 0,-2 4 0,-3 3 0,-3 3 0,-1 1 0,4 1 0,3-1 0,3 1 0,-1-1 0,-2 1 0,-3-1 0,-3 1 0,-1-1 0,4 1 0,3-1 0,3 1 0,1-1 0,1 1 0,-1-1 0,1 1 0,-3-1 0,-2 1 0,-3-1 0,-3 1 0,-1-1 0,4 1 0,3-1 0,3 1 0,1-3 0,1-2 0,-1-3 0,1-3 0,-3-1 0,-2 4 0,-3 3 0,-3 3 0,-1 1 0,4 1 0,3-1 0,3 1 0,-1-1 0,-2 1 0,-3-1 0,-3 1 0,-1-1 0,4 1 0,3-1 0,3 1 0,1-1 0,1 1 0,-1-1 0,1 1 0,-3-1 0,-2 1 0,-3-1 0,-3 1 0,-1-3 0,4-2 0,3-3 0,3-3 0,1-2 0,1 0 0,-1 0 0,1 0 0,-1 1 0,1 4 0,-1 3 0,1 3 0,-1-1 0,1-2 0,-1-3 0,1-3 0,-1-4 0,1-3 0,-1-3 0,1-2 0,-1-1 0,1 3 0,-1 3 0,1 4 0,1-1 0,3-3 0,3-3 0,4-2 0,-1-3 0,-3 1 0,-3-1 0,-2 1 0,-1-1 0,3 1 0,3-1 0,4 1 0,2-3 0,4-2 0,3-3 0,3-3 0,-1-1 0,-2 4 0,-3 3 0,-3 3 0,-2-1 0,0-2 0,0-3 0,0-3 0,0-2 0,0 0 0,0 0 0,0 0 0,-2 1 0,-3 4 0,-3 3 0,-2 3 0,-1 1 0,3 1 0,3-1 0,4 1 0,-1-1 0,-3 1 0,-3-1 0,-2 1 0,-3-1 0,1 1 0,-1-1 0,1 1 0,1-1 0,3 1 0,3-1 0,4 1 0,-1 1 0,-3 3 0,-3 3 0,-2 4 0,-3 1 0,1 0 0,-1 0 0,1 0 0,-3-2 0,-2-3 0,-3-3 0,-3-2 0,-1-1 0,4 3 0,3 3 0,3 4 0,1 1 0,1 0 0,-1 0 0,1 0 0,-1 0 0,1 0 0,-1 0 0,1 0 0,-3 1 0,-2 4 0,-3 3 0,-3 3 0,-1-1 0,4-2 0,3-3 0,3-3 0,1-1 0,1 4 0,-1 3 0,1 3 0,-1 1 0,1 1 0,-1-1 0,1 1 0,-1-1 0,1 1 0,-1-1 0,1 1 0,1-1 0,3 1 0,3-1 0,4 1 0,-1-1 0,-3 1 0,-3-1 0,-2 1 0,-3-3 0,1-2 0,-1-3 0,1-3 0,-1-1 0,1 4 0,-1 3 0,1 3 0,-1-1 0,1-2 0,-1-3 0,1-3 0,-1-2 0,1 0 0,-1 0 0,1 0 0,1 0 0,3 0 0,3 0 0,4 0 0,-1 0 0,-3 0 0,-3 0 0,-2 0 0,-1 0 0,3 0 0,3 0 0,4 0 0,-1 0 0,-3 0 0,-3 0 0,-2 0 0,-1 0 0,3 0 0,3 0 0,4 0 0,1 0 0,0 0 0,0 0 0,0 0 0,-2 0 0,-3 0 0,-3 0 0,-2 0 0,-3 0 0,1 0 0,-1 0 0,1 0 0,-1 0 0,1 0 0,-1 0 0,1 0 0,-1 0 0,1 0 0,-1 0 0,1 0 0,-1 0 0,1 0 0,-1 0 0,1 0 0,1 0 0,3 0 0,3 0 0,4 0 0,-1 0 0,-3 0 0,-3 0 0,-2 0 0,-1 0 0,3 0 0,3 0 0,4 0 0,-1-2 0,-3-3 0,-3-3 0,-2-2 0,-1-1 0,3 3 0,3 3 0,4 4 0,-1-1 0,-3-3 0,-3-3 0,-2-2 0,-1-1 0,3 3 0,3 3 0,4 4 0,-1-1 0,-3-3 0,-3-3 0,-2-2 0,-1-3 0,3 1 0,3-1 0,4 1 0,-1-1 0,-3 1 0,-3-1 0,-2 1 0,-3 1 0,1 3 0,-1 3 0,1 4 0,-1 1 0,1 0 0,-1 0 0,1 0 0,-1-2 0,1-3 0,-1-3 0,1-2 0,-1-1 0,1 3 0,-1 3 0,1 4 0,-1 1 0,1 0 0,-1 0 0,1 0 0,-1 1 0,1 4 0,-1 3 0,1 3 0,-1-1 0,1-2 0,-1-3 0,1-3 0,-1-1 0,1 4 0,-1 3 0,1 3 0,-1 1 0,1 1 0,-1-1 0,1 1 0,-1-1 0,1 1 0,-1-1 0,1 1 0,1-3 0,3-2 0,3-3 0,4-3 0,-1-2 0,-3 0 0,-3 0 0,-2 0 0,-3 1 0,1 4 0,-1 3 0,1 3 0,-1-1 0,1-2 0,-1-3 0,1-3 0,1-1 0,3 4 0,3 3 0,4 3 0,-1 1 0,-3 1 0,-3-1 0,-2 1 0,-3-3 0,1-2 0,-1-3 0,1-3 0,-1-1 0,1 4 0,-1 3 0,1 3 0,-1-1 0,1-2 0,-1-3 0,1-3 0,-1-2 0,1 0 0,-1 0 0,1 0 0,-1 0 0,1 0 0,-1 0 0,1 0 0,-1 0 0,1 0 0,-1 0 0,1 0 0,-1 0 0,1 0 0,-1 0 0,1 0 0,-1 0 0,1 0 0,-1 0 0,1 0 0,-1 0 0,1 0 0,-1 0 0,1 0 0,1 0 0,3 0 0,3 0 0,4 0 0,-1 0 0,-3 0 0,-3 0 0,-2 0 0,-1-2 0,3-3 0,3-3 0,4-2 0,2-3 0,4 1 0,3-1 0,3 1 0,-1-3 0,-2-2 0,-3-3 0,-3-3 0,-4-1 0,-3 4 0,-3 3 0,-2 3 0,-1-1 0,3-2 0,3-3 0,4-3 0,1-1 0,0 4 0,0 3 0,0 3 0,-2-1 0,-3-2 0,-3-3 0,-2-3 0,-3-1 0,1 4 0,-1 3 0,1 3 0,1 1 0,3 1 0,3-1 0,4 1 0,-1-1 0,-3 1 0,-3-1 0,-2 1 0,-3 1 0,1 3 0,-1 3 0,1 4 0,1-1 0,3-3 0,3-3 0,4-2 0,-1-1 0,-3 3 0,-3 3 0,-2 4 0,-3-1 0,1-3 0,-1-3 0,1-2 0,-1-1 0,1 3 0,-1 3 0,1 4 0,-1 1 0,1 0 0,-1 0 0,1 0 0,-3 1 0,-2 4 0,-3 3 0,-3 3 0,-1-1 0,4-2 0,3-3 0,3-3 0,1-1 0,1 4 0,-1 3 0,1 3 0,-1 3 0,1 3 0,-1 3 0,1 4 0,-1-1 0,1-3 0,-1-3 0,1-2 0,-1-3 0,1 1 0,-1-1 0,1 1 0,1 1 0,3 3 0,3 3 0,4 4 0,-1-1 0,-3-3 0,-3-3 0,-2-2 0,-1-3 0,3 1 0,3-1 0,4 1 0,1-1 0,0 1 0,0-1 0,0 1 0,-2-1 0,-3 1 0,-3-1 0,-2 1 0,-1-1 0,3 1 0,3-1 0,4 1 0,1-1 0,0 1 0,0-1 0,0 1 0,0-3 0,0-2 0,0-3 0,0-3 0,-2-2 0,-3 0 0,-3 0 0,-2 0 0,-1 0 0,3 0 0,3 0 0,4 0 0,1 0 0,0 0 0,0 0 0,0 0 0,-2 0 0,-3 0 0,-3 0 0,-2 0 0,-1 0 0,3 0 0,3 0 0,4 0 0,-1-2 0,-3-3 0,-3-3 0,-2-2 0,-1-3 0,3 1 0,3-1 0,4 1 0,1-1 0,0 1 0,0-1 0,0 1 0,-2-1 0,-3 1 0,-3-1 0,-2 1 0,-1-3 0,3-2 0,3-3 0,4-3 0,1-1 0,0 4 0,0 3 0,0 3 0,-2 1 0,-3 1 0,-3-1 0,-2 1 0,-1-1 0,3 1 0,3-1 0,4 1 0,-1 1 0,-3 3 0,-3 3 0,-2 4 0,-3-1 0,1-3 0,-1-3 0,1-2 0,-1-1 0,1 3 0,-1 3 0,1 4 0,-1 1 0,1 0 0,-1 0 0,1 0 0,-1 0 0,1 0 0,-1 0 0,1 0 0,-1 0 0,1 0 0,-1 0 0,1 0 0,-1 0 0,1 0 0,-1 0 0,1 0 0,-1 1 0,1 4 0,-1 3 0,1 3 0,-1 1 0,1 1 0,-1-1 0,1 1 0,-1-1 0,1 1 0,-1-1 0,1 1 0,-1-3 0,1-2 0,-1-3 0,1-3 0,1-1 0,3 4 0,3 3 0,4 3 0,-1-1 0,-3-2 0,-3-3 0,-2-3 0,-1-1 0,3 4 0,3 3 0,4 3 0,-1-1 0,-3-2 0,-3-3 0,-2-3 0,-3-1 0,1 4 0,-1 3 0,1 3 0,1-1 0,3-2 0,3-3 0,4-3 0,-1-1 0,-3 4 0,-3 3 0,-2 3 0,-3-1 0,1-2 0,-1-3 0,1-3 0,-1-1 0,1 4 0,-1 3 0,1 3 0,-1-1 0,1-2 0,-1-3 0,1-3 0,-1-2 0,1 0 0,-1 0 0,1 0 0,-1 1 0,1 4 0,-1 3 0,1 3 0,-1-1 0,1-2 0,-1-3 0,1-3 0,-1-2 0,1 0 0,-1 0 0,1 0 0,-1 0 0,1 0 0,-1 0 0,1 0 0,1 0 0,3 0 0,3 0 0,4 0 0,-1 0 0,-3 0 0,-3 0 0,-2 0 0,-3-2 0,1-3 0,-1-3 0,1-2 0,1-5 0,3-2 0,3-3 0,4-3 0,-1-1 0,-3 4 0,-3 3 0,-2 3 0,-3-1 0,1-2 0,-1-3 0,1-3 0,-1-1 0,1 4 0,-1 3 0,1 3 0,-1 3 0,1 3 0,-1 3 0,1 4 0,-3-1 0,-2-3 0,-3-3 0,-3-2 0,-1-1 0,4 3 0,3 3 0,3 4 0,1 1 0,1 0 0,-1 0 0,1 0 0,-1 0 0,1 0 0,-1 0 0,1 0 0,-1 0 0,1 0 0,-1 0 0,1 0 0,-1 0 0,1 0 0,-1 0 0,1 0 0,-1 0 0,1 0 0,-1 0 0,1 0 0,-1 0 0,1 0 0,-1 0 0,1 0 0,-1 0 0,1 0 0,-1 0 0,1 0 0,-1 1 0,1 4 0,-1 3 0,1 3 0,-1-1 0,1-2 0,-1-3 0,1-3 0,-1-1 0,1 4 0,-1 3 0,1 3 0,-1 1 0,1 1 0,-1-1 0,1 1 0,-1-1 0,1 1 0,-1-1 0,1 1 0,-1-1 0,1 1 0,-1-1 0,1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50950 31000,'50'0,"-50"-25,0 0,0 0,0 0,25 0,0 0,0 25,0 0,0-25,0 0,25 0,0 0,-25 25,0 0,25-25,0 0,-25 25,0 0,0-25,0 0,25 25,0 0,-25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51400 31450,'0'50,"25"-50,0 0,0 0,0 0,0 0,0 0,0 0,0 0,0-25,0 0,25 0,0 0,0 0,0 0,0-25,0 0,0 25,0 0,-25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55150 31900,'-150'-250,"50"75,0 0,0-25,0 0,25-25,0 0,-25-50,0 0,25 25,0 0,25 0,0 0,25 50,0 0,25 25,0 0,0 50,0 0,25 25,0 0,0 25,0 0,25 0,0 0,0 25,0 0,-25 25,0 0,0 0,0 0,25 25,0 0,0 0,0 0,-25 0,0 0,0 0,0 0,0 50,0 0,-25 0,0 0,25 50,0 0,-25-25,0 0,0 50,0 0,0-25,0 0,-25 25,0 0,25-50,0 0,-25 0,0 0,25 0,0 0,0-25,0 0,0-25,0 0,50-25,0 0,-25-50,0 0,25 0,0 0,-25 25,0 0,25 0,0 0,-25 25,0 0,25 0,0 0,-25 0,0 0,0 25,0 0,-25 0,0 0,25 0,0 0,-25 0,0 0,0 25,0 0,0-25,0 0,-25 0,0 0,0 25,0 0,0 0,0 0,-25 0,0 0,25 0,0 0,-25 0,0 0,25 0,0 0,-25-25,0 0,25 0,0 0,0-25,0 0,0-25,0 0,25 0,0 0,0-50,0 0,0 0,0 0,0 25,0 0,25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55900 28200,'0'-50,"0"25,0 0,25 0,0 0,0-25,0 0,25-25,0 0,-25 25,0 0,25-25,0 0,-25 25,0 0,25 0,0 0,-25 0,0 0,0 0,0 0,0 25,0 0,-25 0,0 0,25 25,0 0,-25 25,0 0,0 25,0 0,0 25,0 0,-25 0,0 0,25-25,0 0,0 25,0 0,25 0,0 0,0 0,0 0,-25 0,0 0,25 25,0 0,25-50,0 0,-25 25,0 0,25-25,0 0,-25-25,0 0,0-25,0 0,0 0,0 0,0 0,0 0,0-50,0 0,0 0,0 0,0-25,0 0,-25-25,0 0,0-50,0 0,-25 25,0 0,0 50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55850 24750,'-50'-50,"25"25,0 0,25 50,0 0,25 0,0 0,0 25,0 0,25 0,0 0,-25 0,0 0,0-25,0 0,0 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57900 26900,'0'-50,"25"75,0 0,-25 25,0 0,0 25,0 0,25 0,0 0,0 25,0 0,25-25,0 0,-25 25,0 0,25 0,0 0,0 0,0 0,-25-25,0 0,25-25,0 0,-25 0,0 0,0-25,0 0,-25 0,0 0,25 0,0 0,-25 0,0 0,25-25,0 0,-50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58250 28100,'0'-50,"0"25,0 0,50 0,0 0,-25 0,0 0,0 0,0 0,25 0,0 0,0 0,0 0,-25 0,0 0,25 0,0 0,0 0,0 0,25 0,0 0,-25 25,0 0,0 0,0 0,-25 0,0 0,0 25,0 0,0 0,0 0,-25 25,0 0,0 25,0 0,0 0,0 0,-25 25,0 0,0 0,0 0,0-25,0 0,0-25,0 0,0 0,0 0,0-25,0 0,0 0,0 0,0-25,0 0,0-25,0 0,-25-50,0 0,25 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77350 37650,'-50'0,"50"-25,0 0,25 50,0 0,-25 0,0 0,0 0,0 0,25 0,0 0,0 0,0 0,0 0,0 0,0 0,0 0,0 0,0 0,25 25,0 0,-25-25,0 0,25 0,0 0,-25 0,0 0,0 0,0 0,25 0,0 0,0 0,0 0,-25-25,0 0,25 0,0 0,0 0,0 0,0 0,0 0,0 0,0 0,-25 0,0 0,25 0,0 0,0-25,0 0,0 0,0 0,0-25,0 0,0 25,0 0,25-25,0 0,-25 25,0 0,25-25,0 0,0 25,0 0,-25-25,0 0,25 25,0 0,0 0,0 0,-25 0,0 0,0 25,0 0,0 0,0 0,-25 0,0 0,25 0,0 0,-25 0,0 0,0 25,0 0,0 0,0 0,0 0,0 0,0 0,0 0,0 25,0 0,0-25,0 0,0 25,0 0,25 0,0 0,-25 0,0 0,25-25,0 0,0 0,0 0,0 0,0 0,25-25,0 0,-25 0,0 0,25 0,0 0,0 0,0 0,0 0,0 0,-25 0,0 0,0 0,0 0,0 0,0 0,0-25,0 0,0 25,0 0,0-25,0 0,0-25,0 0,0 25,0 0,25-25,0 0,-25 25,0 0,25 0,0 0,-25 0,0 0,0 25,0 0,25-25,0 0,-25 25,0 0,0-25,0 0,-25 25,0 0,0 25,0 0,0 0,0 0,0 0,0 0,-25 0,0 0,25 0,0 0,0 0,0 0,0 25,0 0,25-25,0 0,-25-25,0 0,25 25,0 0,-25 0,0 0,25-25,0 0,0 0,0 0,0 0,0 0,0 0,0 0,0 0,0 0,0 0,0 0,0-25,0 0,25 0,0 0,0-25,0 0,0 25,0 0,-25 0,0 0,25-25,0 0,-25 50,0 0,0-25,0 0,0 25,0 0,0-25,0 0,0 25,0 0,-25 0,0 0,25 0,0 0,0 0,0 0,-25 0,0 0,0 0,0 0,0 0,0 0,0 0,0 0,0 0,0 0,0 0,0 0,0 25,0 0,0-25,0 0,25 0,0 0,-25 0,0 0,0 25,0 0,25-25,0 0,0 0,0 0,0 0,0 0,0 0,0 0,0 0,0 0,0 0,0 0,25 0,0 0,-25-25,0 0,25 25,0 0,-25-25,0 0,0 0,0 0,0 25,0 0,0 0,0 0,-25-25,0 0,0 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84750 33400,'0'-50,"25"50,0 0,-25-25,0 0,25 25,0 0,-25 25,0 0,25 0,0 0,0-25,0 0,0 25,0 0,0 0,0 0,0-25,0 0,0 25,0 0,25 0,0 0,-25-25,0 0,25 25,0 0,0-25,0 0,0 25,0 0,-25 0,0 0,25 0,0 0,0 0,0 0,0 0,0 0,0-25,0 0,-25 25,0 0,25-25,0 0,0 0,0 0,0 0,0 0,0-25,0 0,0 0,0 0,0 0,0 0,25 0,0 0,-25-25,0 0,25 25,0 0,0 0,0 0,0-25,0 0,25 25,0 0,0 0,0 0,-25 0,0 0,0 25,0 0,-25 0,0 0,25 0,0 0,-25 0,0 0,-25 0,0 0,25 0,0 0,-25 0,0 0,0 25,0 0,0 0,0 0,0-25,0 0,0 25,0 0,0-25,0 0,0 25,0 0,0 0,0 0,0 0,0 0,25 0,0 0,-25 0,0 0,25 0,0 0,0-25,0 0,25 0,0 0,-25 0,0 0,25 0,0 0,-25 0,0 0,0 0,0 0,0 0,0 0,25 0,0 0,-25 0,0 0,25-25,0 0,0 0,0 0,0-25,0 0,25 25,0 0,-50-25,0 0,25 25,0 0,-25 25,0 0,0-25,0 0,0 25,0 0,-25 0,0 0,25 25,0 0,-25 0,0 0,0 0,0 0,0 0,0 0,0 0,0 0,25 0,0 0,-25-25,0 0,25 25,0 0,-25-25,0 0,25 0,0 0,0 0,0 0,0 0,0 0,0 0,0 0,-25 0,0 0,25 25,0 0,-25-25,0 0,25 25,0 0,0-25,0 0,-25 0,0 0,25 0,0 0,25 0,0 0,-25 0,0 0,0 0,0 0,25-25,0 0,-25 0,0 0,25 0,0 0,0 0,0 0,0 25,0 0,0-25,0 0,-25 25,0 0,0 0,0 0,0 0,0 0,0 0,0 0,-25 0,0 0,25 0,0 0,0 0,0 0,0 0,0 0,0 25,0 0,0-25,0 0,25 0,0 0,0 25,0 0,0-25,0 0,0 25,0 0,-25 25,0 0,-25-50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90500 46350,'0'50,"25"-50,0 0,0 0,0 0,0 0,0 0,0 25,0 0,-25 0,0 0,0 0,0 0,25-25,0 0,-25 25,0 0,25 0,0 0,0 0,0 0,0-25,0 0,0 25,0 0,0-25,0 0,0 0,0 0,0 0,0 0,0 0,0 0,0 0,0 0,0-25,0 0,25 0,0 0,-25 25,0 0,-25-25,0 0,25 25,0 0,0 0,0 0,0-25,0 0,0 25,0 0,0 0,0 0,-25-25,0 0,25 25,0 0,0 0,0 0,0 0,0 0,0 0,0 0,0-25,0 0,0 25,0 0,0-25,0 0,25 25,0 0,-25 0,0 0,0 0,0 0,0 0,0 0,0 0,0 0,0 25,0 0,-25 0,0 0,25-25,0 0,0 25,0 0,25-25,0 0,-25 25,0 0,0-25,0 0,0 0,0 0,0 25,0 0,0-25,0 0,0 0,0 0,0 0,0 0,0 25,0 0,0-25,0 0,0 0,0 0,0 0,0 0,0 0,0 0,0 0,0 0,25 0,0 0,-25-25,0 0,25 0,0 0,-25 25,0 0,25-25,0 0,0 0,0 0,-25 25,0 0,25 0,0 0,-25 0,0 0,25 0,0 0,-25 0,0 0,25 0,0 0,-25 0,0 0,25 0,0 0,-25 0,0 0,25 25,0 0,0 0,0 0,0 0,0 0,0-25,0 0,0 25,0 0,25-25,0 0,-25 0,0 0,0 0,0 0,0 0,0 0,0 0,0 0,0-25,0 0,0 25,0 0,-25 0,0 0,0 0,0 0,25 25,0 0,-25-25,0 0,0 25,0 0,25-25,0 0,0 0,0 0,0 0,0 0,0-25,0 0,0 0,0 0,0 0,0 0,0 0,0 0,25 25,0 0,-25-25,0 0,-25 25,0 0,0-25,0 0,0 25,0 0,0 0,0 0,0 0,0 0,0 0,0 0,0 0,0 0,0 0,0 0,25 0,0 0,-25 0,0 0,25 0,0 0,0 0,0 0,0 0,0 0,-25 0,0 0,25 0,0 0,-25 0,0 0,0 0,0 0,0 0,0 0,0 0,0 0,0 0,0 0,0 0,0 0,0 0,0 0,0 0,0 0,0 0,0 0,25 0,0 0,0 0,0 0,25 0,0 0,-25 0,0 0,25-25,0 0,-25 25,0 0,0-25,0 0,0 25,0 0,-25 0,0 0,25 0,0 0,-25 0,0 0,0 0,0 0,25 25,0 0,0-25,0 0,0 25,0 0,0 0,0 0,25-25,0 0,-25 0,0 0,25 0,0 0,0-25,0 0,0 0,0 0,-25 25,0 0,-25-25,0 0,25 0,0 0,0 25,0 0,0-25,0 0,-25 25,0 0,50 0,0 0,-25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499999970197678" units="cm"/>
      <inkml:brushProperty name="height" value="0.0499999970197678" units="cm"/>
      <inkml:brushProperty name="color" value="#F2395B"/>
      <inkml:brushProperty name="ignorePressure" value="0"/>
    </inkml:brush>
  </inkml:definitions>
  <inkml:trace contextRef="#ctx0" brushRef="#br0">27350 50750 333,'232'92'167,"74"70"-1	,73 68 1,74 68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70400 24900,'0'-50,"0"75,0 0,25 0,0 0,25-25,0 0,-25 25,0 0,25 0,0 0,0 0,0 0,-25-25,0 0,0 25,0 0,0 0,0 0,25 0,0 0,0 0,0 0,-25 0,0 0,25 0,0 0,-25 0,0 0,25 0,0 0,-25-25,0 0,25 25,0 0,0-25,0 0,0 0,0 0,-25 0,0 0,25 0,0 0,0 0,0 0,0 0,0 0,0 0,0 0,-25 0,0 0,25-25,0 0,0 0,0 0,-25 25,0 0,25-25,0 0,0 25,0 0,-25-25,0 0,25 25,0 0,25-25,0 0,-25 25,0 0,25 0,0 0,0-25,0 0,-25 0,0 0,0 25,0 0,0-25,0 0,-25 25,0 0,0 0,0 0,0 0,0 0,0 25,0 0,0-25,0 0,0 25,0 0,0 0,0 0,0-25,0 0,0 25,0 0,0 0,0 0,0 0,0 0,25 0,0 0,-25 25,0 0,0-25,0 0,25 0,0 0,25-25,0 0,-25 0,0 0,25 0,0 0,-25 0,0 0,25-25,0 0,-25 0,0 0,0 0,0 0,0 0,0 0,0 25,0 0,0-25,0 0,25 0,0 0,-25 0,0 0,0 0,0 0,25 0,0 0,-50 0,0 0,25 25,0 0,0 0,0 0,-25 0,0 0,25 0,0 0,-25 0,0 0,25 0,0 0,-25 0,0 0,25 25,0 0,0-25,0 0,25 0,0 0,-25 25,0 0,0-25,0 0,0 0,0 0,0 25,0 0,0 0,0 0,0-25,0 0,-25 25,0 0,25 25,0 0,0-25,0 0,0 0,0 0,0 0,0 0,0-25,0 0,0 25,0 0,-25-25,0 0,25 25,0 0,0-25,0 0,0 0,0 0,0 0,0 0,0 0,0 0,25-25,0 0,-25 25,0 0,0 0,0 0,25-25,0 0,-25 25,0 0,0 0,0 0,0 0,0 0,25 0,0 0,-25 0,0 0,0-25,0 0,0 25,0 0,0 0,0 0,-25 0,0 0,25 0,0 0,-25 0,0 0,25 0,0 0,0 0,0 0,25 0,0 0,-25 0,0 0,25 0,0 0,0 0,0 0,0 0,0 0,0 0,0 0,0 0,0 0,0 0,0 0,0 0,0 0,-25 0,0 0,0 0,0 0,25 0,0 0,-25 25,0 0,-25 0,0 0,25 25,0 0,-25 0,0 0,0-25,0 0,-25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95400 29750,'50'0,"-25"0,0 0,0 0,0 0,0 0,0 0,0 0,0 0,0 25,0 0,0-25,0 0,0 25,0 0,0-25,0 0,0 25,0 0,0 0,0 0,0-25,0 0,25 25,0 0,-25-25,0 0,25 25,0 0,0-25,0 0,-25 0,0 0,25 25,0 0,0-25,0 0,0 0,0 0,0 0,0 0,0 0,0 0,-25 0,0 0,25 0,0 0,0 0,0 0,-25 0,0 0,25 0,0 0,-25-25,0 0,25 25,0 0,-25 0,0 0,25 0,0 0,0 0,0 0,0-25,0 0,0 0,0 0,25 25,0 0,-25-25,0 0,25 0,0 0,0 25,0 0,-25 0,0 0,0 0,0 0,0 0,0 0,0 0,0 0,-25 25,0 0,25-25,0 0,0 25,0 0,-25-25,0 0,25 25,0 0,0-25,0 0,0 0,0 0,-25 0,0 0,25 0,0 0,0 25,0 0,0-25,0 0,0 0,0 0,0 0,0 0,0 0,0 0,0 0,0 0,0 0,0 0,25 0,0 0,0 0,0 0,25-25,0 0,0 0,0 0,25-25,0 0,-25 25,0 0,0 0,0 0,-25 0,0 0,0 0,0 0,-25 25,0 0,0-25,0 0,0 25,0 0,-25 0,0 0,25 0,0 0,0 0,0 0,0 0,0 0,0 25,0 0,0-25,0 0,0 25,0 0,0 0,0 0,0-25,0 0,25 25,0 0,-25 0,0 0,25 0,0 0,-25 0,0 0,25 0,0 0,-25-25,0 0,25 25,0 0,-25-25,0 0,25 25,0 0,-25-25,0 0,25 0,0 0,25 0,0 0,0-25,0 0,0 25,0 0,0-25,0 0,-25 0,0 0,0 25,0 0,0 0,0 0,-25 0,0 0,0-25,0 0,0 25,0 0,0 0,0 0,0-25,0 0,0 25,0 0,0-25,0 0,0 25,0 0,0 0,0 0,0 0,0 0,0 0,0 0,0 0,0 0,25 0,0 0,-25 0,0 0,25 0,0 0,-25 0,0 0,25 0,0 0,-25 25,0 0,0-25,0 0,0 0,0 0,0 0,0 0,0 25,0 0,-25 0,0 0,25-25,0 0,-25 25,0 0,25 0,0 0,0 0,0 0,-25 0,0 0,25-25,0 0,25 0,0 0,0 0,0 0,25 0,0 0,0 0,0 0,0 0,0 0,-25 0,0 0,0 0,0 0,0 0,0 0,-25 0,0 0,-25 0,0 0,25 25,0 0,-25-25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22100 59700,'-50'0,"25"0,0 0,0 0,0 0,0 0,0 0,50 0,0 0,0 0,0 0,0 0,0 0,25 0,0 0,0 0,0 0,0-25,0 0,25 0,0 0,-25 25,0 0,-25-25,0 0,25 25,0 0,-25 0,0 0,0 0,0 0,0 0,0 0,0 0,0 0,0 0,0 0,25 0,0 0,-25 0,0 0,25 0,0 0,-25 0,0 0,25-25,0 0,0 25,0 0,25 0,0 0,-25 0,0 0,0 25,0 0,0 0,0 0,0 0,0 0,0-25,0 0,-25 25,0 0,25-25,0 0,0 0,0 0,0 0,0 0,0 0,0 0,-25 0,0 0,25 0,0 0,-25 0,0 0,0 0,0 0,25 0,0 0,0 0,0 0,-25 0,0 0,25 0,0 0,0 0,0 0,0 0,0 0,0 0,0 0,0 25,0 0,0-25,0 0,0 25,0 0,0-25,0 0,0 25,0 0,25-25,0 0,-25 0,0 0,0 0,0 0,0 0,0 0,0 25,0 0,0-25,0 0,0 0,0 0,0 25,0 0,25-25,0 0,-25 25,0 0,0-25,0 0,0 0,0 0,-25 25,0 0,25-25,0 0,0 0,0 0,25 0,0 0,-25 0,0 0,25 0,0 0,0 0,0 0,25 0,0 0,0 0,0 0,-25 0,0 0,25 0,0 0,-25 0,0 0,0 0,0 0,0 25,0 0,0-25,0 0,0 0,0 0,0 25,0 0,25-25,0 0,0 0,0 0,-25 0,0 0,25 0,0 0,-25 0,0 0,0 0,0 0,0 0,0 0,0 0,0 0,0 0,0 0,0 0,0 0,0-25,0 0,0 25,0 0,0 0,0 0,0-25,0 0,0 25,0 0,0 0,0 0,-25 0,0 0,25 0,0 0,0 0,0 0,-25-25,0 0,25 25,0 0,-25 0,0 0,0 0,0 0,0 0,0 0,0 0,0 0,0 0,0 0,0-25,0 0,-25 25,0 0,50 0,0 0,-25 0,0 0,0 0,0 0,0 0,0 0,0 0,0 0,25 0,0 0,-25 0,0 0,25 0,0 0,0 0,0 0,0 0,0 0,0 0,0 0,0 0,0 0,-25 0,0 0,0-25,0 0,0 25,0 0,0 0,0 0,0 0,0 0,0-25,0 0,0 25,0 0,0 0,0 0,25 0,0 0,-25-25,0 0,25 25,0 0,0 0,0 0,0-25,0 0,0 25,0 0,-25 0,0 0,0-25,0 0,-25 25,0 0,25 0,0 0,-25 0,0 0,0 0,0 0,0 0,0 0,0 0,0 0,0 0,0 0,0 0,0 0,0 0,0 0,0 0,0 0,-25-25,0 0,25 25,0 0,0 0,0 0,0-25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104200 54750,'50'0,"-25"0,0 0,25 0,0 0,0 0,0 0,25 0,0 0,0 0,0 0,0 0,0 0,25 0,0 0,-25 25,0 0,25-25,0 0,0 0,0 0,25 25,0 0,-25-25,0 0,25 0,0 0,25 25,0 0,-25-25,0 0,25 25,0 0,0-25,0 0,0 25,0 0,-25-25,0 0,0 0,0 0,0 0,0 0,-25 0,0 0,25 0,0 0,-25 25,0 0,25-25,0 0,0 25,0 0,-25-25,0 0,25 0,0 0,-25 25,0 0,0-25,0 0,25 0,0 0,25 0,0 0,0 0,0 0,-25-25,0 0,0 25,0 0,0 0,0 0,-25 0,0 0,0-25,0 0,0 25,0 0,0 0,0 0,25 0,0 0,0 0,0 0,25 0,0 0,-50 0,0 0,0 0,0 0,-25 0,0 0,0 0,0 0,0 0,0 0,0 0,0 0,0 0,0 0,25 0,0 0,0 0,0 0,0 0,0 0,25 0,0 0,-25 0,0 0,-25 0,0 0,0 0,0 0,-25 0,0 0,25 0,0 0,0 0,0 0,-25 0,0 0,25 0,0 0,-25 0,0 0,-25 0,0 0,0-25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102400 34750,'0'-50,"25"50,0 0,0 0,0 0,0 0,0 0,0 0,0 0,0 0,0 0,0 0,0 0,25 0,0 0,-25-25,0 0,25 25,0 0,0 0,0 0,0 0,0 0,-25 0,0 0,25 0,0 0,0 0,0 0,-25 0,0 0,25 0,0 0,-25 0,0 0,25 0,0 0,-25 0,0 0,0 0,0 0,25 0,0 0,-25 0,0 0,25 0,0 0,-25 0,0 0,25 0,0 0,-25 0,0 0,0 0,0 0,0 0,0 0,0 0,0 0,0 0,0 0,-25-25,0 0,25 25,0 0,0 0,0 0,0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61500 57100,'0'-50,"-25"50,0 0,25-25,0 0,-25 25,0 0,0-25,0 0,0 25,0 0,-25-25,0 0,25 0,0 0,-25 0,0 0,0 0,0 0,0 0,0 0,-25-25,0 0,0 25,0 0,0 0,0 0,0 0,0 0,0-25,0 0,0 25,0 0,-25 0,0 0,25 0,0 0,0 0,0 0,0 0,0 0,-25 25,0 0,25-25,0 0,-25 0,0 0,0 0,0 0,0 0,0 0,0-25,0 0,0 0,0 0,25 25,0 0,-25-25,0 0,50 25,0 0,-25 0,0 0,25 0,0 0,0 25,0 0,25-25,0 0,-25 25,0 0,0-25,0 0,-25 25,0 0,25 0,0 0,-25-25,0 0,0 25,0 0,0-25,0 0,0 25,0 0,0 0,0 0,-25 0,0 0,25 0,0 0,-25 25,0 0,25 25,0 0,25 0,0 0,-25 0,0 0,0 0,0 0,0 0,0 0,0 25,0 0,0-25,0 0,25 0,0 0,-25 0,0 0,25 0,0 0,25-25,0 0,0 0,0 0,-25 25,0 0,25-25,0 0,25 0,0 0,-25-25,0 0,25 25,0 0,0 0,0 0,0 25,0 0,25 25,0 0,-25 0,0 0,0 25,0 0,0 0,0 0,0 0,0 0,25-25,0 0,-25 25,0 0,25 0,0 0,-25 0,0 0,25-25,0 0,0 0,0 0,0 0,0 0,25 0,0 0,-25-25,0 0,25 25,0 0,-25 0,0 0,0 0,0 0,25 0,0 0,-25-25,0 0,0 25,0 0,25-25,0 0,-25-25,0 0,25 25,0 0,0-25,0 0,0 0,0 0,0 0,0 0,0 0,0 0,25 0,0 0,0 0,0 0,0 0,0 0,25 0,0 0,0 0,0 0,-25 0,0 0,25 0,0 0,-25-25,0 0,0 25,0 0,25-25,0 0,-25 0,0 0,25 0,0 0,0 0,0 0,0 0,0 0,25 0,0 0,0 0,0 0,-25 25,0 0,-25 25,0 0,25-25,0 0,-25 25,0 0,0-25,0 0,0-25,0 0,0 0,0 0,0 0,0 0,0 0,0 0,25 0,0 0,0-50,0 0,-25 25,0 0,50 0,0 0,-25 0,0 0,0-25,0 0,0 25,0 0,-25-25,0 0,0 25,0 0,0-25,0 0,0 0,0 0,0-25,0 0,0 0,0 0,0-25,0 0,25 0,0 0,-50 0,0 0,25 0,0 0,-25 0,0 0,-25 25,0 0,0-25,0 0,0 25,0 0,0-25,0 0,-25 0,0 0,25 0,0 0,0 25,0 0,-25 0,0 0,0 0,0 0,0 25,0 0,-50-25,0 0,25 25,0 0,-25-25,0 0,-25 25,0 0,0-25,0 0,0 25,0 0,0 0,0 0,-25 25,0 0,0 0,0 0,25 0,0 0,-50 25,0 0,25-25,0 0,-25 25,0 0,0-25,0 0,0 0,0 0,25 0,0 0,0 0,0 0,-25 0,0 0,50 0,0 0,0 25,0 0,25-25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87650 56200,'-50'0,"25"-25,0 0,75 25,0 0,125-25,0 0,-75 0,0 0,50 25,0 0,-100 0,0 0,50 0,0 0,-25 0,0 0,25 25,0 0,0 0,0 0,0-25,0 0,50 25,0 0,0 0,0 0,25-25,0 0,0 0,0 0,0 0,0 0,0 0,0 0,25 0,0 0,0-25,0 0,0 25,0 0,0 0,0 0,-25 25,0 0,0 0,0 0,25 0,0 0,50 0,0 0,-25 0,0 0,0 0,0 0,50 0,0 0,0-25,0 0,25 0,0 0,-50 25,0 0,0-25,0 0,0 25,0 0,0 0,0 0,-50 0,0 0,-25 25,0 0,50-25,0 0,0 0,0 0,25 25,0 0,-75 0,0 0,0-25,0 0,25 25,0 0,-25-25,0 0,-25 0,0 0,0 0,0 0,0 0,0 0,-25-25,0 0,-25 25,0 0,25 0,0 0,-100-25,0 0,25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89300 57600,'50'50,"25"-50,0 0,25 25,0 0,50 0,0 0,50 0,0 0,0 0,0 0,0-25,0 0,25 25,0 0,25-25,0 0,25 0,0 0,-25 0,0 0,-25 0,0 0,0 25,0 0,50-25,0 0,0 25,0 0,0 0,0 0,50 0,0 0,25 0,0 0,-75-25,0 0,50 25,0 0,0 0,0 0,-25-25,0 0,-50 0,0 0,25 0,0 0,0 25,0 0,-25 0,0 0,-25-25,0 0,0 25,0 0,50-25,0 0,-50 25,0 0,0-25,0 0,-50 0,0 0,-25 0,0 0,-75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91350 55300,'150'-50,"-75"50,0 0,25 0,0 0,25 0,0 0,25 25,0 0,25-25,0 0,0 25,0 0,0-25,0 0,0 0,0 0,0 0,0 0,0 25,0 0,-25-25,0 0,-75 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92550 54900,'50'0,"-25"0,0 0,25 0,0 0,0 0,0 0,0 0,0 0,25 0,0 0,0 25,0 0,0 0,0 0,25 25,0 0,25-25,0 0,0 25,0 0,25 0,0 0,-25 0,0 0,-25 0,0 0,0-25,0 0,-25 25,0 0,0-25,0 0,-50 25,0 0,0-25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27100 50550 1000,'46'1'-128,"-5"4"27	,-7 3 25,-5 3 25,-6 1 45,-3 1 6,-3-1 0,-2 1 0,-3-3 0,1-2 0,-1-3 0,1-3 0,-3-1 0,-2 4 0,-3 3 0,-3 3 0,-1-1 0,4-2 0,3-3 0,3-3 0,-1-1 0,-2 4 0,-3 3 0,-3 3 0,-1-1 0,4-2 0,3-3 0,3-3 0,1-1 0,1 4 0,-1 3 0,1 3 0,-1 1 0,1 1 0,-1-1 0,1 1 0,-1-1 0,1 1 0,-1-1 0,1 1 0,-1 1 0,1 3 0,-1 3 0,1 4 0,-3-1 0,-2-3 0,-3-3 0,-3-2 0,-1-3 0,4 1 0,3-1 0,3 1 0,1-1 0,1 1 0,-1-1 0,1 1 0,-3-1 0,-2 1 0,-3-1 0,-3 1 0,-1-3 0,4-2 0,3-3 0,3-3 0,-1-1 0,-2 4 0,-3 3 0,-3 3 0,-1-1 0,4-2 0,3-3 0,3-3 0,1-2 0,1 0 0,-1 0 0,1 0 0,-1 0 0,1 0 0,-1 0 0,1 0 0,-1-2 0,1-3 0,-1-3 0,1-2 0,1-5 0,3-2 0,3-3 0,4-3 0,1-2 0,0 0 0,0 0 0,0 0 0,0 0 0,0 0 0,0 0 0,0 0 0,0 0 0,0 0 0,0 0 0,0 0 0,0 1 0,0 4 0,0 3 0,0 3 0,0-1 0,0-2 0,0-3 0,0-3 0,0-1 0,0 4 0,0 3 0,0 3 0,-2 3 0,-3 3 0,-3 3 0,-2 4 0,-3-1 0,1-3 0,-1-3 0,1-2 0,-1-1 0,1 3 0,-1 3 0,1 4 0,-1 1 0,1 0 0,-1 0 0,1 0 0,-1 0 0,1 0 0,-1 0 0,1 0 0,-1 0 0,1 0 0,-1 0 0,1 0 0,-1 1 0,1 4 0,-1 3 0,1 3 0,-3 3 0,-2 3 0,-3 3 0,-3 4 0,-1-1 0,4-3 0,3-3 0,3-2 0,1-1 0,1 3 0,-1 3 0,1 4 0,-1-1 0,1-3 0,-1-3 0,1-2 0,-1-3 0,1 1 0,-1-1 0,1 1 0,-1-1 0,1 1 0,-1-1 0,1 1 0,1-1 0,3 1 0,3-1 0,4 1 0,-1-3 0,-3-2 0,-3-3 0,-2-3 0,-3-1 0,1 4 0,-1 3 0,1 3 0,-1-1 0,1-2 0,-1-3 0,1-3 0,-1-2 0,1 0 0,-1 0 0,1 0 0,-1 0 0,1 0 0,-1 0 0,1 0 0,1 1 0,3 4 0,3 3 0,4 3 0,-1-1 0,-3-2 0,-3-3 0,-2-3 0,-3-2 0,1 0 0,-1 0 0,1 0 0,1-2 0,3-3 0,3-3 0,4-2 0,1-1 0,0 3 0,0 3 0,0 4 0,-2-3 0,-3-5 0,-3-7 0,-2-5 0,-1-3 0,3 4 0,3 3 0,4 3 0,1-1 0,0-2 0,0-3 0,0-3 0,0-1 0,0 4 0,0 3 0,0 3 0,-2 1 0,-3 1 0,-3-1 0,-2 1 0,-3 1 0,1 3 0,-1 3 0,1 4 0,-1-1 0,1-3 0,-1-3 0,1-2 0,-1-1 0,1 3 0,-1 3 0,1 4 0,-1-1 0,1-3 0,-1-3 0,1-2 0,-1-1 0,1 3 0,-1 3 0,1 4 0,-1 1 0,1 0 0,-1 0 0,1 0 0,-1 0 0,1 0 0,-1 0 0,1 0 0,-1 0 0,1 0 0,-1 0 0,1 0 0,-1 0 0,1 0 0,-1 0 0,1 0 0,-1 0 0,1 0 0,-1 0 0,1 0 0,-1 0 0,1 0 0,-1 0 0,1 0 0,-1 0 0,1 0 0,-1 0 0,1 0 0,-1 1 0,1 4 0,-1 3 0,1 3 0,-3 1 0,-2 1 0,-3-1 0,-3 1 0,-1-1 0,4 1 0,3-1 0,3 1 0,1-1 0,1 1 0,-1-1 0,1 1 0,-1-3 0,1-2 0,-1-3 0,1-3 0,-1-1 0,1 4 0,-1 3 0,1 3 0,-1-1 0,1-2 0,-1-3 0,1-3 0,-1-1 0,1 4 0,-1 3 0,1 3 0,-1-1 0,1-2 0,-1-3 0,1-3 0,-1-2 0,1 0 0,-1 0 0,1 0 0,-1 0 0,1 0 0,-1 0 0,1 0 0,-1 0 0,1 0 0,-1 0 0,1 0 0,-1 0 0,1 0 0,-1 0 0,1 0 0,-1 0 0,1 0 0,-1 0 0,1 0 0,1 0 0,3 0 0,3 0 0,4 0 0,-1 1 0,-3 4 0,-3 3 0,-2 3 0,-3-1 0,1-2 0,-1-3 0,1-3 0,-1-2 0,1 0 0,-1 0 0,1 0 0,1 0 0,3 0 0,3 0 0,4 0 0,-1 0 0,-3 0 0,-3 0 0,-2 0 0,-1 0 0,3 0 0,3 0 0,4 0 0,-1-2 0,-3-3 0,-3-3 0,-2-2 0,-1-3 0,3 1 0,3-1 0,4 1 0,-1-3 0,-3-2 0,-3-3 0,-2-3 0,-1-1 0,3 4 0,3 3 0,4 3 0,1 1 0,0 1 0,0-1 0,0 1 0,-2-1 0,-3 1 0,-3-1 0,-2 1 0,-1 1 0,3 3 0,3 3 0,4 4 0,1-1 0,0-3 0,0-3 0,0-2 0,0-3 0,0 1 0,0-1 0,0 1 0,0 1 0,0 3 0,0 3 0,0 4 0,0-1 0,0-3 0,0-3 0,0-2 0,-2-3 0,-3 1 0,-3-1 0,-2 1 0,-1 1 0,3 3 0,3 3 0,4 4 0,-1 1 0,-3 0 0,-3 0 0,-2 0 0,-3 0 0,1 0 0,-1 0 0,1 0 0,-1 0 0,1 0 0,-1 0 0,1 0 0,-1 0 0,1 0 0,-1 0 0,1 0 0,-1 0 0,1 0 0,-1 0 0,1 0 0,-1 1 0,1 4 0,-1 3 0,1 3 0,-1 1 0,1 1 0,-1-1 0,1 1 0,1-1 0,3 1 0,3-1 0,4 1 0,-1-3 0,-3-2 0,-3-3 0,-2-3 0,-3-1 0,1 4 0,-1 3 0,1 3 0,-1 1 0,1 1 0,-1-1 0,1 1 0,1-3 0,3-2 0,3-3 0,4-3 0,-1-2 0,-3 0 0,-3 0 0,-2 0 0,-3 0 0,1 0 0,-1 0 0,1 0 0,1 0 0,3 0 0,3 0 0,4 0 0,-1 0 0,-3 0 0,-3 0 0,-2 0 0,-3 0 0,1 0 0,-1 0 0,1 0 0,-1 0 0,1 0 0,-1 0 0,1 0 0,-1 0 0,1 0 0,-1 0 0,1 0 0,1 0 0,3 0 0,3 0 0,4 0 0,-1 1 0,-3 4 0,-3 3 0,-2 3 0,-1-1 0,3-2 0,3-3 0,4-3 0,1-2 0,0 0 0,0 0 0,0 0 0,0 0 0,0 0 0,0 0 0,0 0 0,0 0 0,0 0 0,0 0 0,0 0 0,0 0 0,0 0 0,0 0 0,0 0 0,1-2 0,4-3 0,3-3 0,3-2 0,-1-3 0,-2 1 0,-3-1 0,-3 1 0,-2-1 0,0 1 0,0-1 0,0 1 0,0-1 0,0 1 0,0-1 0,0 1 0,-2 1 0,-3 3 0,-3 3 0,-2 4 0,-1 1 0,3 0 0,3 0 0,4 0 0,-1 0 0,-3 0 0,-3 0 0,-2 0 0,-3 0 0,1 0 0,-1 0 0,1 0 0,-1 0 0,1 0 0,-1 0 0,1 0 0,-1 0 0,1 0 0,-1 0 0,1 0 0,-1 0 0,1 0 0,-1 0 0,1 0 0,-1 0 0,1 0 0,-1 0 0,1 0 0,-1-2 0,1-3 0,-1-3 0,1-2 0,1-1 0,3 3 0,3 3 0,4 4 0,-1 1 0,-3 0 0,-3 0 0,-2 0 0,-3 0 0,1 0 0,-1 0 0,1 0 0,-1 0 0,1 0 0,-1 0 0,1 0 0,-1 0 0,1 0 0,-1 0 0,1 0 0,-1 0 0,1 0 0,-1 0 0,1 0 0,-1 1 0,1 4 0,-1 3 0,1 3 0,1 1 0,3 1 0,3-1 0,4 1 0,-1-1 0,-3 1 0,-3-1 0,-2 1 0,-3-1 0,1 1 0,-1-1 0,1 1 0,-1-1 0,1 1 0,-1-1 0,1 1 0,-1-3 0,1-2 0,-1-3 0,1-3 0,1-2 0,3 0 0,3 0 0,4 0 0,1 0 0,0 0 0,0 0 0,0 0 0,0-4 0,0-5 0,0-7 0,0-5 0,1-3 0,4 4 0,3 3 0,3 3 0,-1 1 0,-2 1 0,-3-1 0,-3 1 0,-2-1 0,0 1 0,0-1 0,0 1 0,0 1 0,0 3 0,0 3 0,0 4 0,0 1 0,0 0 0,0 0 0,0 0 0,0 0 0,0 0 0,0 0 0,0 0 0,-2 0 0,-3 0 0,-3 0 0,-2 0 0,-3 0 0,1 0 0,-1 0 0,1 0 0,-1 0 0,1 0 0,-1 0 0,1 0 0,-1 1 0,1 4 0,-1 3 0,1 3 0,-1-1 0,1-2 0,-1-3 0,1-3 0,-1-2 0,1 0 0,-1 0 0,1 0 0,-1 0 0,1 0 0,-1 0 0,1 0 0,-1 0 0,1 0 0,-1 0 0,1 0 0,-1 0 0,1 0 0,-1 0 0,1 0 0,-1 1 0,1 4 0,-1 3 0,1 3 0,-1-1 0,1-2 0,-1-3 0,1-3 0,-1-1 0,1 4 0,-1 3 0,1 3 0,-1-1 0,1-2 0,-1-3 0,1-3 0,-1-2 0,1 0 0,-1 0 0,1 0 0,-1 0 0,1 0 0,-1 0 0,1 0 0,-1 0 0,1 0 0,-1 0 0,1 0 0,-1 0 0,1 0 0,-1 0 0,1 0 0,1 0 0,3 0 0,3 0 0,4 0 0,-1 0 0,-3 0 0,-3 0 0,-2 0 0,-3-2 0,1-3 0,-1-3 0,1-2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92900 56300,'50'0,"0"0,0 0,0 25,0 0,25 25,0 0,0 25,0 0,25-25,0 0,0 0,0 0,50 0,0 0,50 0,0 0,0 0,0 0,25 0,0 0,-50 0,0 0,25 0,0 0,0 25,0 0,0-25,0 0,-50 0,0 0,-25-25,0 0,-50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88850 56800,'0'50,"0"-25,0 0,0 25,0 0,25-25,0 0,0 50,0 0,25-25,0 0,0 0,0 0,25 0,0 0,-50-25,0 0,50 0,0 0,0-25,0 0,-25 0,0 0,0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89600 55850,'-250'-100,"150"50,0 0,-25 0,0 0,0 50,0 0,0 0,0 0,0 50,0 0,25 25,0 0,0 0,0 0,0 0,0 0,25 0,0 0,25 25,0 0,25 0,0 0,0-25,0 0,25 25,0 0,0 0,0 0,25 0,0 0,25-50,0 0,75-25,0 0,25 0,0 0,25-50,0 0,25 0,0 0,-25-50,0 0,-25 25,0 0,0-25,0 0,0 0,0 0,0-25,0 0,-25 0,0 0,0 0,0 0,-25 0,0 0,-50 0,0 0,0 25,0 0,-25-25,0 0,-25 25,0 0,-25 0,0 0,-25 0,0 0,-25 50,0 0,-75 0,0 0,0 25,0 0,-25 50,0 0,0 25,0 0,100-25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88750 56000,'-100'50,"25"75,0 0,50-25,0 0,25 0,0 0,0 0,0 0,50 25,0 0,0 0,0 0,25-25,0 0,0-25,0 0,50 0,0 0,25-25,0 0,50-25,0 0,50-25,0 0,-125-50,0 0,25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93350 55950,'-100'-200,"0"125,0 0,0 0,0 0,-50 25,0 0,-25 50,0 0,0 0,0 0,25 0,0 0,0 50,0 0,25 0,0 0,0 25,0 0,25 0,0 0,0 0,0 0,50 25,0 0,25 0,0 0,25-25,0 0,0 25,0 0,75-25,0 0,25 25,0 0,25-25,0 0,25 25,0 0,-25-25,0 0,50-25,0 0,25 0,0 0,25-50,0 0,-25 0,0 0,0-75,0 0,-50 0,0 0,0-25,0 0,-25 25,0 0,-25-25,0 0,0 25,0 0,-50-25,0 0,-25 0,0 0,-25 0,0 0,-50 25,0 0,-50 0,0 0,-25 25,0 0,-25 25,0 0,0 25,0 0,25 0,0 0,25 25,0 0,25 25,0 0,0 25,0 0,25 25,0 0,0 0,0 0,50 25,0 0,0-25,0 0,75 0,0 0,25 0,0 0,25-25,0 0,0 0,0 0,25 0,0 0,75-25,0 0,0-25,0 0,-25-25,0 0,0-25,0 0,-25 0,0 0,0-25,0 0,0 0,0 0,-25-25,0 0,-25 25,0 0,0-25,0 0,-25 25,0 0,-50 0,0 0,-25 0,0 0,0 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97100 56900,'-50'50,"0"0,0 0,0 0,0 0,50 0,0 0,0 25,0 0,0 0,0 0,50 0,0 0,0 0,0 0,50 0,0 0,0-25,0 0,25 25,0 0,25-50,0 0,25 25,0 0,50-50,0 0,50 0,0 0,-50 0,0 0,-25-50,0 0,25 0,0 0,0-25,0 0,-50 0,0 0,-25 0,0 0,-25 0,0 0,0 0,0 0,0-25,0 0,0 25,0 0,-50 0,0 0,-25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98950 56800,'-350'100,"175"-25,0 0,25 0,0 0,25 50,0 0,25 0,0 0,25 0,0 0,50-25,0 0,25 0,0 0,75-50,0 0,25 0,0 0,75-25,0 0,50 0,0 0,50-25,0 0,0 0,0 0,-25-25,0 0,25 0,0 0,0-25,0 0,-125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102300 58150,'150'-50,"50"0,0 0,-50-25,0 0,0 0,0 0,-50 25,0 0,-25-25,0 0,-25 25,0 0,-50-25,0 0,0 0,0 0,-75 0,0 0,-75 25,0 0,-75 0,0 0,-25 50,0 0,0 0,0 0,-25 0,0 0,0 25,0 0,25 25,0 0,50-25,0 0,50 25,0 0,25 0,0 0,0 25,0 0,50 0,0 0,0 25,0 0,50 0,0 0,25-25,0 0,50 25,0 0,50-25,0 0,50 0,0 0,50-50,0 0,50 0,0 0,25-25,0 0,25 0,0 0,-50-25,0 0,-25-25,0 0,25 0,0 0,-25-25,0 0,-50 0,0 0,-25 0,0 0,-25 0,0 0,0 0,0 0,-50 0,0 0,-25 0,0 0,-50 0,0 0,-25 25,0 0,-75-25,0 0,-50 50,0 0,-75 0,0 0,-100 25,0 0,50 25,0 0,50 0,0 0,50-25,0 0,50 25,0 0,50 25,0 0,25-25,0 0,50 25,0 0,0 25,0 0,0-25,0 0,25 25,0 0,25-50,0 0,50 25,0 0,25-25,0 0,25-25,0 0,50 0,0 0,50 0,0 0,-125-25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104950 57300,'-150'0,"75"25,0 0,-25 0,0 0,50 0,0 0,-25 25,0 0,25 0,0 0,25 0,0 0,0 0,0 0,25 0,0 0,0 0,0 0,0-25,0 0,0 0,0 0,50-25,0 0,-25 0,0 0,50 0,0 0,0-25,0 0,0 0,0 0,0 0,0 0,-25-25,0 0,0 25,0 0,0 0,0 0,-25-25,0 0,0 25,0 0,-25-25,0 0,0 0,0 0,-25 0,0 0,-25 25,0 0,-25-25,0 0,-25 25,0 0,-50 25,0 0,-25 0,0 0,50 25,0 0,25-25,0 0,25 0,0 0,25 0,0 0,25 0,0 0,25 25,0 0,-25 0,0 0,0 25,0 0,0 0,0 0,25-25,0 0,0 25,0 0,75 0,0 0,25-25,0 0,0 0,0 0,0 0,0 0,-25 0,0 0,0 0,0 0,0-25,0 0,0 0,0 0,-25 0,0 0,25 0,0 0,-50 0,0 0,25-25,0 0,-50 0,0 0,25 0,0 0,-25 0,0 0,0-25,0 0,-50 0,0 0,0 25,0 0,-25 0,0 0,0 0,0 0,0 25,0 0,0 0,0 0,25 25,0 0,25 0,0 0,0-25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64150 56200,'50'0,"-25"0,0 0,0 0,0 0,0 0,0 0,0 0,0 0,0 0,0 0,0 0,0 0,0 0,0 0,0 0,0 0,0 0,0 0,0 0,0 0,0 25,0 0,25-25,0 0,0 0,0 0,0 0,0 0,0 0,0 0,0 0,0 0,0 0,0 0,0 0,0 0,25 0,0 0,-25 0,0 0,0-25,0 0,25 25,0 0,-25 0,0 0,25 0,0 0,0-25,0 0,-25 25,0 0,25 0,0 0,0-25,0 0,-25 25,0 0,0-25,0 0,25 25,0 0,-25 0,0 0,0 0,0 0,0 0,0 0,0 0,0 0,25 0,0 0,0 0,0 0,-25 0,0 0,25 0,0 0,25-25,0 0,-25 25,0 0,25 0,0 0,0-25,0 0,0 25,0 0,-25 0,0 0,25 0,0 0,-50 0,0 0,0 0,0 0,-25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17000 45250 1000,'45'1'-120,"-9"4"23	,-10 3 24,-8 3 24,-6-1 26,1-2 23,-1-3 0,1-3 0,-1-1 0,1 4 0,-1 3 0,1 3 0,-1-1 0,1-2 0,-1-3 0,1-3 0,-1-1 0,1 4 0,-1 3 0,1 3 0,-1-1 0,1-2 0,-1-3 0,1-3 0,-1-1 0,1 4 0,-1 3 0,1 3 0,-1-1 0,1-2 0,-1-3 0,1-3 0,-1-1 0,1 4 0,-1 3 0,1 3 0,1-1 0,3-2 0,3-3 0,4-3 0,1-2 0,0 0 0,0 0 0,0 0 0,-2 1 0,-3 4 0,-3 3 0,-2 3 0,-1-1 0,3-2 0,3-3 0,4-3 0,1-2 0,0 0 0,0 0 0,0 0 0,0 0 0,0 0 0,0 0 0,0 0 0,0-2 0,0-3 0,0-3 0,0-2 0,0-1 0,0 3 0,0 3 0,0 4 0,-2-1 0,-3-3 0,-3-3 0,-2-2 0,-1-1 0,3 3 0,3 3 0,4 4 0,-1 1 0,-3 0 0,-3 0 0,-2 0 0,-1-2 0,3-3 0,3-3 0,4-2 0,-1-1 0,-3 3 0,-3 3 0,-2 4 0,-3 1 0,1 0 0,-1 0 0,1 0 0,1 0 0,3 0 0,3 0 0,4 0 0,-1 0 0,-3 0 0,-3 0 0,-2 0 0,-3 0 0,1 0 0,-1 0 0,1 0 0,-1 0 0,1 0 0,-1 0 0,1 0 0,-1-2 0,1-3 0,-1-3 0,1-2 0,-1-1 0,1 3 0,-1 3 0,1 4 0,-1 1 0,1 0 0,-1 0 0,1 0 0,-1 0 0,1 0 0,-1 0 0,1 0 0,-1 0 0,1 0 0,-1 0 0,1 0 0,-1 0 0,1 0 0,-1 0 0,1 0 0,-1 1 0,1 4 0,-1 3 0,1 3 0,-1-1 0,1-2 0,-1-3 0,1-3 0,1-2 0,3 0 0,3 0 0,4 0 0,-1 0 0,-3 0 0,-3 0 0,-2 0 0,-3 0 0,1 0 0,-1 0 0,1 0 0,-1 1 0,1 4 0,-1 3 0,1 3 0,-1-1 0,1-2 0,-1-3 0,1-3 0,-1-1 0,1 4 0,-1 3 0,1 3 0,-1 1 0,1 1 0,-1-1 0,1 1 0,-1-3 0,1-2 0,-1-3 0,1-3 0,1-1 0,3 4 0,3 3 0,4 3 0,-1-1 0,-3-2 0,-3-3 0,-2-3 0,-3-1 0,1 4 0,-1 3 0,1 3 0,1-1 0,3-2 0,3-3 0,4-3 0,-1-2 0,-3 0 0,-3 0 0,-2 0 0,-3 0 0,1 0 0,-1 0 0,1 0 0,-1 0 0,1 0 0,-1 0 0,1 0 0,1 0 0,3 0 0,3 0 0,4 0 0,-1 0 0,-3 0 0,-3 0 0,-2 0 0,-3 0 0,1 0 0,-1 0 0,1 0 0,1 0 0,3 0 0,3 0 0,4 0 0,-1 0 0,-3 0 0,-3 0 0,-2 0 0,-1 0 0,3 0 0,3 0 0,4 0 0,1-2 0,0-3 0,0-3 0,0-2 0,-2-1 0,-3 3 0,-3 3 0,-2 4 0,-1-1 0,3-3 0,3-3 0,4-2 0,-1-3 0,-3 1 0,-3-1 0,-2 1 0,-1 1 0,3 3 0,3 3 0,4 4 0,-1-1 0,-3-3 0,-3-3 0,-2-2 0,-3-1 0,1 3 0,-1 3 0,1 4 0,-1 1 0,1 0 0,-1 0 0,1 0 0,1 0 0,3 0 0,3 0 0,4 0 0,-1 0 0,-3 0 0,-3 0 0,-2 0 0,-3 0 0,1 0 0,-1 0 0,1 0 0,-1 0 0,1 0 0,-1 0 0,1 0 0,-1 0 0,1 0 0,-1 0 0,1 0 0,-1 0 0,1 0 0,-1 0 0,1 0 0,-1-2 0,1-3 0,-1-3 0,1-2 0,-1-1 0,1 3 0,-1 3 0,1 4 0,-1 1 0,1 0 0,-1 0 0,1 0 0,-1 0 0,1 0 0,-1 0 0,1 0 0,-1 0 0,1 0 0,-1 0 0,1 0 0,-3 1 0,-2 4 0,-3 3 0,-3 3 0,-1-1 0,4-2 0,3-3 0,3-3 0,1-2 0,1 0 0,-1 0 0,1 0 0,-1 0 0,1 0 0,-1 0 0,1 0 0,-1 1 0,1 4 0,-1 3 0,1 3 0,-1-1 0,1-2 0,-1-3 0,1-3 0,-1-2 0,1 0 0,-1 0 0,1 0 0,1 0 0,3 0 0,3 0 0,4 0 0,1 0 0,0 0 0,0 0 0,0 0 0,-2 0 0,-3 0 0,-3 0 0,-2 0 0,-1 0 0,3 0 0,3 0 0,4 0 0,-1 0 0,-3 0 0,-3 0 0,-2 0 0,-1 0 0,3 0 0,3 0 0,4 0 0,-1 0 0,-3 0 0,-3 0 0,-2 0 0,-1-2 0,3-3 0,3-3 0,4-2 0,-1-1 0,-3 3 0,-3 3 0,-2 4 0,-3 1 0,1 0 0,-1 0 0,1 0 0,1 0 0,3 0 0,3 0 0,4 0 0,-1 0 0,-3 0 0,-3 0 0,-2 0 0,-3 0 0,1 0 0,-1 0 0,1 0 0,-1 0 0,1 0 0,-1 0 0,1 0 0,-1 0 0,1 0 0,-1 0 0,1 0 0,-1 0 0,1 0 0,-1 0 0,1 0 0,-1 0 0,1 0 0,-1 0 0,1 0 0,-1 0 0,1 0 0,-1 0 0,1 0 0,-1 0 0,1 0 0,-1 0 0,1 0 0,-1 0 0,1 0 0,-1 0 0,1 0 0,-1-2 0,1-3 0,-1-3 0,1-2 0,1-1 0,3 3 0,3 3 0,4 4 0,-1 1 0,-3 0 0,-3 0 0,-2 0 0,-5-2 0,-2-3 0,-3-3 0,-3-2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63700 56700,'0'-50,"0"25,0 0,0 0,0 0,25 25,0 0,0-25,0 0,0 25,0 0,0 0,0 0,50 0,0 0,-25 0,0 0,50 0,0 0,0 0,0 0,25 0,0 0,0-25,0 0,25 25,0 0,-25-50,0 0,0 25,0 0,0-25,0 0,25 50,0 0,0-25,0 0,-25 25,0 0,0 0,0 0,-25 0,0 0,0-25,0 0,-25 25,0 0,0 0,0 0,0-25,0 0,-25 25,0 0,0 0,0 0,25 0,0 0,-25 0,0 0,25 0,0 0,-25 0,0 0,0-25,0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69700 52300,'-50'-50,"50"25,0 0,-25 0,0 0,25 0,0 0,0 0,0 0,0 0,0 0,-25 25,0 0,25-25,0 0,-25 0,0 0,25 0,0 0,-25 0,0 0,0-25,0 0,0 25,0 0,0-25,0 0,0 0,0 0,0 25,0 0,0 0,0 0,0-25,0 0,-25 25,0 0,0-25,0 0,0 25,0 0,0 0,0 0,0-25,0 0,-25 25,0 0,25 0,0 0,0 0,0 0,0 0,0 0,0 0,0 0,-25 0,0 0,0 0,0 0,-25 0,0 0,0 0,0 0,-50 0,0 0,0 25,0 0,25-25,0 0,-25 25,0 0,50 0,0 0,0 0,0 0,25 0,0 0,0 0,0 0,0 0,0 0,0 0,0 0,0 0,0 0,0 0,0 0,-25 25,0 0,50 0,0 0,-25-25,0 0,50 25,0 0,-25 0,0 0,25 0,0 0,0 0,0 0,-25 0,0 0,25 25,0 0,0 50,0 0,-25-25,0 0,0 25,0 0,25-25,0 0,0 0,0 0,0 0,0 0,0-25,0 0,0 50,0 0,-25-25,0 0,25 25,0 0,0 0,0 0,-25 0,0 0,0 25,0 0,25 0,0 0,0-25,0 0,25-25,0 0,0 0,0 0,0 0,0 0,25-25,0 0,0 25,0 0,25 0,0 0,0 0,0 0,-25 0,0 0,25 0,0 0,0-25,0 0,0 25,0 0,25-25,0 0,0-25,0 0,25 25,0 0,0-25,0 0,25 0,0 0,0 0,0 0,-25 25,0 0,-25 0,0 0,0-25,0 0,25 25,0 0,-25-50,0 0,0 25,0 0,50-25,0 0,0 0,0 0,0 0,0 0,25-25,0 0,-25 25,0 0,-25-25,0 0,0 25,0 0,0 0,0 0,-25-25,0 0,25 0,0 0,0-25,0 0,0 0,0 0,0-25,0 0,-25 25,0 0,-25-25,0 0,25 0,0 0,-50 25,0 0,0 0,0 0,0-25,0 0,0 0,0 0,-25 25,0 0,25-50,0 0,-25 0,0 0,25 0,0 0,-25 0,0 0,0 0,0 0,25 25,0 0,-25-50,0 0,0 25,0 0,0 25,0 0,0-25,0 0,-25 25,0 0,0 0,0 0,0 0,0 0,-25 25,0 0,25-25,0 0,-25 0,0 0,0 25,0 0,0 0,0 0,0 0,0 0,-25 50,0 0,0-25,0 0,0 25,0 0,-25 25,0 0,25-25,0 0,-25 25,0 0,0 0,0 0,75-25,0 0,-25 25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69950 48500,'-50'0,"50"25,0 0,0 0,0 0,0 0,0 0,0 0,0 0,0 0,0 0,0 0,0 0,0 25,0 0,0 0,0 0,0 0,0 0,0 25,0 0,25-25,0 0,-25 0,0 0,0 0,0 0,25-25,0 0,-25 0,0 0,25 25,0 0,0-25,0 0,0-25,0 0,0 0,0 0,0 0,0 0,0-50,0 0,-25 0,0 0,25 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70500 48100,'0'-100,"0"25,0 0,-25 25,0 0,0-25,0 0,25 50,0 0,0 0,0 0,0 0,0 0,0 0,0 0,25 50,0 0,-25 25,0 0,0 0,0 0,25 0,0 0,-25 0,0 0,25 25,0 0,0 25,0 0,0-25,0 0,0 0,0 0,0 50,0 0,-25-25,0 0,25 50,0 0,0 0,0 0,0-25,0 0,0 0,0 0,0 0,0 0,-25-50,0 0,25-25,0 0,0-25,0 0,-25 0,0 0,25-50,0 0,-25-50,0 0,0 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71700 46350,'0'50,"0"-25,0 0,0 25,0 0,0 0,0 0,0 0,0 0,0 0,0 0,-25 0,0 0,0 25,0 0,25-25,0 0,-25 50,0 0,0 0,0 0,0-25,0 0,-25 25,0 0,50-75,0 0,-25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71350 48050,'50'-150,"0"100,0 0,0-25,0 0,0 25,0 0,0 0,0 0,-25 25,0 0,25 0,0 0,0 0,0 0,0 0,0 0,-25 0,0 0,0 25,0 0,0 0,0 0,-25 25,0 0,-25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71950 47950,'-50'0,"100"0,0 0,-25 25,0 0,25-25,0 0,-25 25,0 0,0-25,0 0,0 25,0 0,-25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71800 49150,'-50'0,"50"25,0 0,0 0,0 0,25 25,0 0,0 0,0 0,-25 0,0 0,25 50,0 0,0-25,0 0,-25 0,0 0,0-25,0 0,25 0,0 0,-25-25,0 0,25-25,0 0,-25-25,0 0,0 0,0 0,0-25,0 0,0 0,0 0,0-25,0 0,0 0,0 0,0 25,0 0,25 0,0 0,-25-25,0 0,25 25,0 0,0 0,0 0,0-25,0 0,50 25,0 0,0 0,0 0,0-25,0 0,50 25,0 0,-25 0,0 0,0 25,0 0,-25 25,0 0,0-25,0 0,-50 25,0 0,25 0,0 0,-25 25,0 0,-25 0,0 0,25 25,0 0,-25-25,0 0,-25 25,0 0,0 25,0 0,0-25,0 0,-25 25,0 0,0 25,0 0,-25-25,0 0,0 0,0 0,25-25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72550 50100,'-150'100,"100"-75,0 0,0 0,0 0,25 0,0 0,50-25,0 0,50 0,0 0,25-50,0 0,50 0,0 0,0 0,0 0,-25 0,0 0,-25 25,0 0,-25-25,0 0,0 25,0 0,-50 0,0 0,0 25,0 0,-25-25,0 0,-50 25,0 0,0 0,0 0,0 25,0 0,0-25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72900 49450,'-50'-100,"25"50,0 0,25 25,0 0,0 0,0 0,-25 0,0 0,0 50,0 0,25 0,0 0,0 25,0 0,0 0,0 0,0 25,0 0,25-25,0 0,0 0,0 0,0-50,0 0,25 0,0 0,-25 0,0 0,0-25,0 0,0-25,0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16550 45750 1000,'46'-22'-124,"-5"6"27	,-7 7 27,-5 6 26,-6 3 17,-3 0 27,-3 0 0,-2 0 0,-3 1 0,1 4 0,-1 3 0,1 3 0,-1-1 0,1-2 0,-1-3 0,1-3 0,-1-2 0,1 0 0,-1 0 0,1 0 0,-3 1 0,-2 4 0,-3 3 0,-3 3 0,-1-1 0,4-2 0,3-3 0,3-3 0,1-2 0,1 0 0,-1 0 0,1 0 0,-1 1 0,1 4 0,-1 3 0,1 3 0,-1-1 0,1-2 0,-1-3 0,1-3 0,-1-2 0,1 0 0,-1 0 0,1 0 0,-1 1 0,1 4 0,-1 3 0,1 3 0,-1 1 0,1 1 0,-1-1 5,1 1-1,2-1 0,7 1-1,6-1 0,7 1-1,0-1 0,-2 1 0,-3-1 0,-3 1 0,-2-3-1,0-2 0,0-3-1,0-3-1,1-2 0,4 0-1,3 0 0,3 0 0,1 1 1,1 4-1,-1 3 0,1 3 1,-3-1-1,-2-2 1,-3-3 0,-3-3 0,-2-2 0,0 0 0,0 0 0,0 0 1,0 0-1,0 0 1,0 0-1,0 0 1,0 0 0,0 0-1,0 0 1,0 0 0,0 0 0,0 0-1,0 0 1,0 0 0,1-2 0,4-3 0,3-3 0,3-2 0,-1-3-1,-2 1 1,-3-1 0,-3 1 0,-2-1 0,0 1 0,0-1 0,0 1 0,0 1 0,0 3 1,0 3 0,0 4 0,-2-1 0,-3-3 1,-3-3-1,-2-2 0,-1-1-1,3 3-1,3 3-2,4 4-1,-1 1 0,-3 0 4,-3 0 0,-2 0 0,-5 1 0,-2 4 0,-3 3 0,-3 3 0,-1-1 0,4-2 0,3-3 0,3-3 0,-1-1 0,-2 4 0,-3 3 0,-3 3 0,-1-1 0,4-2 0,3-3 0,3-3 0,-1-1 0,-2 4 0,-3 3 0,-3 3 0,-1 1 0,4 1 0,3-1 0,3 1 0,1-3 0,1-2 0,-1-3 0,1-3 0,-1-1 0,1 4 0,-1 3 0,1 3 0,-1-1 0,1-2 0,-1-3 0,1-3 0,-1-1 0,1 4 0,-1 3 0,1 3 0,1-1 0,3-2 0,3-3 0,4-3 0,-1-1 0,-3 4 0,-3 3 0,-2 3 0,-1 1 0,3 1 0,3-1 0,4 1 0,1-3 0,0-2 0,0-3 0,0-3 0,-2-1 0,-3 4 0,-3 3 0,-2 3 0,-1 1 0,3 1 0,3-1 0,4 1 0,1-3 0,0-2 0,0-3 0,0-3 0,0-2 0,0 0 0,0 0 0,0 0 0,0 0 0,0 0 0,0 0 0,0 0 0,-2 0 0,-3 0 0,-3 0 0,-2 0 0,-1 0 0,3 0 0,3 0 0,4 0 0,-1 0 0,-3 0 0,-3 0 0,-2 0 0,-3 0 0,1 0 0,-1 0 0,1 0 0,-1 0 0,1 0 0,-1 0 0,1 0 0,1 0 0,3 0 0,3 0 0,4 0 0,-1 0 0,-3 0 0,-3 0 0,-2 0 0,-1 0 0,3 0 0,3 0 0,4 0 0,-1-2 0,-3-3 0,-3-3 0,-2-2 0,-1-3 0,3 1 0,3-1 0,4 1 0,1-1 0,0 1 0,0-1 0,0 1 0,0-1 0,0 1 0,0-1 0,0 1 0,0-1 0,0 1 0,0-1 0,0 1 0,-2-1 0,-3 1 0,-3-1 0,-2 1 0,-3 1 0,1 3 0,-1 3 0,1 4 0,1 1 0,3 0 0,3 0 0,4 0 0,-1 0 0,-3 0 0,-3 0 0,-2 0 0,-3 0 0,1 0 0,-1 0 0,1 0 0,-1 0 0,1 0 0,-1 0 0,1 0 0,-1-2 0,1-3 0,-1-3 0,1-2 0,-1-1 0,1 3 0,-1 3 0,1 4 0,-1 1 0,1 0 0,-1 0 0,1 0 0,-1 0 0,1 0 0,-1 0 0,1 0 0,-1 0 0,1 0 0,-1 0 0,1 0 0,-1 0 0,1 0 0,-1 0 0,1 0 0,-1 0 0,1 0 0,-1 0 0,1 0 0,-1 1 0,1 4 0,-1 3 0,1 3 0,-1-1 0,1-2 0,-1-3 0,1-3 0,-1-2 0,1 0 0,-1 0 0,1 0 0,-1 0 0,1 0 0,-1 0 0,1 0 0,-1 1 0,1 4 0,-1 3 0,1 3 0,-1-1 0,1-2 0,-1-3 0,1-3 0,-1-2 0,1 0 0,-1 0 0,1 0 0,-1 1 0,1 4 0,-1 3 0,1 3 0,-1-1 0,1-2 0,-1-3 0,1-3 0,1-1 0,3 4 0,3 3 0,4 3 0,-1-1 0,-3-2 0,-3-3 0,-2-3 0,-3-2 0,1 0 0,-1 0 0,1 0 0,-1 0 0,1 0 0,-1 0 0,1 0 0,-1 0 0,1 0 0,-1 0 0,1 0 0,1 0 0,3 0 0,3 0 0,4 0 0,-1 0 0,-3 0 0,-3 0 0,-2 0 0,-3-2 0,1-3 0,-1-3 0,1-2 0,1-3 0,3 1 0,3-1 0,4 1 0,-1-1 0,-3 1 0,-3-1 0,-2 1 0,-3 1 0,1 3 0,-1 3 0,1 4 0,-1-1 0,1-3 0,-1-3 0,1-2 0,-1-1 0,1 3 0,-1 3 0,1 4 0,-1 1 0,1 0 0,-1 0 0,1 0 0,-1 0 0,1 0 0,-1 0 0,1 0 0,-1 0 0,1 0 0,-1 0 0,1 0 0,-1 0 0,1 0 0,-1 0 0,1 0 0,-1-2 0,1-3 0,-1-3 0,1-2 0,-1-1 0,1 3 0,-1 3 0,1 4 0,-1 1 0,1 0 0,-1 0 0,1 0 0,1 0 0,3 0 0,3 0 0,4 0 0,-1 0 0,-3 0 0,-3 0 0,-2 0 0,-1 0 0,3 0 0,3 0 0,4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73850 46100,'0'-100,"0"75,0 0,25 25,0 0,-25 25,0 0,25 0,0 0,-25 25,0 0,25 0,0 0,0 25,0 0,0 25,0 0,0 0,0 0,-25 0,0 0,25-25,0 0,-25 0,0 0,25 0,0 0,-25-25,0 0,0 0,0 0,25-25,0 0,-25-75,0 0,0 25,0 0,0-50,0 0,0 25,0 0,0-50,0 0,-25 25,0 0,0-25,0 0,0 0,0 0,0 25,0 0,25-25,0 0,0 50,0 0,0-25,0 0,0 25,0 0,25 0,0 0,25 25,0 0,0-25,0 0,0 25,0 0,25 0,0 0,-25 0,0 0,25 25,0 0,0-25,0 0,-25 25,0 0,0 0,0 0,0 0,0 0,-25 25,0 0,-25 0,0 0,25 25,0 0,-25 0,0 0,-25 25,0 0,0 0,0 0,0 25,0 0,0 0,0 0,-25 25,0 0,25-25,0 0,0-25,0 0,0-25,0 0,0-25,0 0,0-25,0 0,0 0,0 0,0 0,0 0,0 0,0 0,0 0,0 0,0-25,0 0,0-25,0 0,25-25,0 0,0 0,0 0,0 0,0 0,0 25,0 0,0 0,0 0,0 0,0 0,25 25,0 0,0 25,0 0,0-25,0 0,0 25,0 0,0 25,0 0,0-25,0 0,-25 25,0 0,25 0,0 0,0 25,0 0,-25 0,0 0,25 0,0 0,0 0,0 0,-25 25,0 0,0-25,0 0,0 0,0 0,0 0,0 0,0 0,0 0,-50 25,0 0,0 0,0 0,-50 0,0 0,0 25,0 0,0 0,0 0,0 0,0 0,0-25,0 0,0 0,0 0,50-25,0 0,0 0,0 0,125-75,0 0,-50 0,0 0,50-25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74550 47950,'200'-100,"-125"50,0 0,0 0,0 0,0 25,0 0,0 0,0 0,-25 25,0 0,25 0,0 0,25-25,0 0,-25 25,0 0,25 0,0 0,0-25,0 0,-25 25,0 0,25 0,0 0,-25 0,0 0,-25-25,0 0,-25 25,0 0,0 0,0 0,-75 0,0 0,0 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74550 48200,'0'50,"-25"-25,0 0,25 25,0 0,0-25,0 0,0 25,0 0,0 0,0 0,0-25,0 0,0 25,0 0,0 0,0 0,25-25,0 0,0 25,0 0,25-25,0 0,-25-25,0 0,25 0,0 0,0 0,0 0,0-25,0 0,25-25,0 0,-25 0,0 0,25 0,0 0,-50 0,0 0,0 0,0 0,0 0,0 0,-25 25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75600 47900,'0'-50,"0"75,0 0,0 0,0 0,0 25,0 0,25 0,0 0,-25-25,0 0,25 25,0 0,-25 0,0 0,25 0,0 0,0 0,0 0,0 0,0 0,0 25,0 0,0 0,0 0,-25 0,0 0,25 0,0 0,0 25,0 0,-25 0,0 0,25 0,0 0,0 0,0 0,-25 0,0 0,25 0,0 0,-25-50,0 0,25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53450 56950,'50'-50,"-25"50,0 0,0-25,0 0,-25 0,0 0,50 25,0 0,-25 0,0 0,0-25,0 0,25 25,0 0,0 0,0 0,-25 0,0 0,50 0,0 0,0 0,0 0,25 0,0 0,0-25,0 0,25 25,0 0,-25 0,0 0,50-25,0 0,-25 25,0 0,25 0,0 0,-25 0,0 0,0-25,0 0,0 25,0 0,-25 0,0 0,0 0,0 0,0 0,0 0,0 0,0 0,25 25,0 0,25-25,0 0,0 0,0 0,-25 0,0 0,0 0,0 0,0 0,0 0,-25 0,0 0,0 0,0 0,25 0,0 0,0 0,0 0,0 0,0 0,0 0,0 0,-25 0,0 0,25 0,0 0,-50 0,0 0,25 25,0 0,-25-25,0 0,0 25,0 0,25-25,0 0,-25 0,0 0,25 0,0 0,-25 0,0 0,25-25,0 0,-25 25,0 0,0-25,0 0,0 25,0 0,0 0,0 0,0 0,0 0,0 0,0 0,0-25,0 0,-25 25,0 0,25 0,0 0,0 0,0 0,-25 0,0 0,25 0,0 0,0 0,0 0,0 0,0 0,-25 0,0 0,25 0,0 0,-25 0,0 0,25 0,0 0,-25 0,0 0,0 0,0 0,25 0,0 0,-50 0,0 0,25 0,0 0,0 0,0 0,0 0,0 0,0 0,0 0,25 0,0 0,-25 0,0 0,25 0,0 0,0-25,0 0,0 25,0 0,-25 0,0 0,25 0,0 0,0 0,0 0,0 0,0 0,0 0,0 0,0 0,0 0,25 0,0 0,-25 0,0 0,25 0,0 0,-25 0,0 0,25 0,0 0,-75 0,0 0,25-25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62950 58250,'50'0,"-25"25,0 0,0 0,0 0,-25 0,0 0,0 50,0 0,0 25,0 0,0-50,0 0,0-25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63000 59550,'0'50,"25"0,0 0,0 0,0 0,-25 0,0 0,25 25,0 0,-25 0,0 0,25 0,0 0,-25 0,0 0,0 25,0 0,0-25,0 0,0-25,0 0,0-25,0 0,0 0,0 0,0 0,0 0,0 0,0 0,0 0,0 0,0 0,0 0,25-50,0 0,-25-25,0 0,50 0,0 0,-50-25,0 0,50-25,0 0,-25 0,0 0,0-50,0 0,0 0,0 0,0-25,0 0,0 50,0 0,0 0,0 0,0 25,0 0,0 25,0 0,-25 0,0 0,25 0,0 0,-25 50,0 0,0 0,0 0,25 0,0 0,-25 50,0 0,25 0,0 0,0 0,0 0,-25 50,0 0,50-25,0 0,-50 0,0 0,25-25,0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64200 58550,'0'-50,"0"0,0 0,0-25,0 0,0 25,0 0,0 0,0 0,0 0,0 0,50 0,0 0,0 0,0 0,0 25,0 0,25 0,0 0,-25 0,0 0,25 0,0 0,-25 25,0 0,25 0,0 0,0-25,0 0,-25 25,0 0,25 0,0 0,-25 0,0 0,-25 0,0 0,0 25,0 0,0 0,0 0,0 25,0 0,-25 0,0 0,0 0,0 0,0 25,0 0,0 0,0 0,0 0,0 0,-25-25,0 0,25 0,0 0,-25-50,0 0,0 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65000 58300,'-50'50,"25"-25,0 0,0 25,0 0,0-25,0 0,0 0,0 0,0 0,0 0,25 25,0 0,0-25,0 0,25-25,0 0,25 0,0 0,0 0,0 0,0-50,0 0,25 25,0 0,-25 0,0 0,0 0,0 0,0 0,0 0,-25 25,0 0,0 25,0 0,-25 0,0 0,0 0,0 0,0 0,0 0,0 0,0 0,0 25,0 0,0 0,0 0,-25 25,0 0,-50 25,0 0,0 50,0 0,25-100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64250 60450,'-100'50,"25"-25,0 0,0 0,0 0,50-25,0 0,0 25,0 0,50-25,0 0,50 0,0 0,75-25,0 0,25-50,0 0,25 0,0 0,-25 0,0 0,-25 0,0 0,-50 25,0 0,0 0,0 0,-50 0,0 0,0 25,0 0,-25 0,0 0,0 0,0 0,-25 0,0 0,-50 25,0 0,0-50,0 0,-25 25,0 0,25-25,0 0,0 0,0 0,25 25,0 0,0 0,0 0,0 0,0 0,0 0,0 0,0 25,0 0,0 0,0 0,0 0,0 0,25 25,0 0,0 25,0 0,0 0,0 0,0 25,0 0,0 25,0 0,0 0,0 0,25-25,0 0,0 25,0 0,0 0,0 0,-25-25,0 0,25 25,0 0,-25 25,0 0,0-50,0 0,25 25,0 0,-25 0,0 0,0-50,0 0,0 0,0 0,0-25,0 0,0 0,0 0,0-75,0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28400 19650 1000,'45'1'-124,"-9"4"25	,-10 3 23,-8 3 23,-6 1 43,1 1 10,-1-1 0,1 1 0,-1-1 0,1 1 0,-1-1 0,1 1 0,-3 1 0,-2 3 0,-3 3 0,-3 4 0,-1 1 0,4 0 0,3 0 0,3 0 0,-1 0 0,-2 0 0,-3 0 0,-3 0 0,-1-2 0,4-3 0,3-3 0,3-2 0,1 0 0,1 7 0,-1 6 0,1 7 0,-1 0 0,1-2 0,-1-3 0,1-3 0,-1-1 0,1 4 0,-1 3 0,1 3 0,-3-1 0,-2-2 0,-3-3 0,-3-3 0,-1-2 0,4 0 0,3 0 0,3 0 0,1 0 0,1 0 0,-1 0 0,1 0 0,-3-2 0,-2-3 0,-3-3 0,-3-2 0,-1-1 0,4 3 0,3 3 0,3 4 0,-1 1 0,-2 0 0,-3 0 0,-3 0 0,-1 0 0,4 0 0,3 0 0,3 0 0,-1 1 0,-2 4 0,-3 3 0,-3 3 0,-1 3 0,4 3 0,3 3 0,3 4 0,-1-1 0,-2-3 0,-3-3 0,-3-2 0,-1-3 0,4 1 0,3-1 0,3 1 0,-1-3 0,-2-2 0,-3-3 0,-3-3 0,-1-4 0,4-3 0,3-3 0,3-2 0,-1-3 0,-2 1 0,-3-1 0,-3 1 0,-1-3 0,4-2 0,3-3 0,3-3 0,1-2 0,1 0 0,-1 0 0,1 0 0,-3-4 0,-2-5 0,-3-7 0,-3-5 0,-1-4 0,4 0 0,3 0 0,3 0 0,1 0 0,1 0 0,-1 0 0,1 0 0,-3 0 0,-2 0 0,-3 0 0,-3 0 0,-1 1 0,4 4 0,3 3 0,3 3 0,1-1 0,1-2 0,-1-3 0,1-3 0,-1-1 0,1 4 0,-1 3 0,1 3 0,-1 1 0,1 1 0,-1-1 0,1 1 0,-1-1 0,1 1 0,-1-1 0,1 1 0,-1-1 0,1 1 0,-1-1 0,1 1 0,-1-1 0,1 1 0,-1-1 0,1 1 0,-1 1 0,1 3 0,-1 3 0,1 4 0,-1 1 0,1 0 0,-1 0 0,1 0 0,-1 0 0,1 0 0,-1 0 0,1 0 0,-1 0 0,1 0 0,-1 0 0,1 0 0,-1 0 0,1 0 0,-1 0 0,1 0 0,-3-2 0,-2-3 0,-3-3 0,-3-2 0,-1-1 0,4 3 0,3 3 0,3 4 0,1 1 0,1 0 0,-1 0 0,1 0 0,-1 0 0,1 0 0,-1 0 0,1 0 0,-1 1 0,1 4 0,-1 3 0,1 3 0,-3 1 0,-2 1 0,-3-1 0,-3 1 0,-2-1 0,0 1 0,0-1 0,0 1 0,1 1 0,4 3 0,3 3 0,3 4 0,-1 1 0,-2 0 0,-3 0 0,-3 0 0,-1 0 0,4 0 0,3 0 0,3 0 0,1 1 0,1 4 0,-1 3 0,1 3 0,-1 1 0,1 1 0,-1-1 0,1 1 0,1 1 0,3 3 0,3 3 0,4 4 0,-1-1 0,-3-3 0,-3-3 0,-2-2 0,-1-3 0,3 1 0,3-1 0,4 1 0,-1-1 0,-3 1 0,-3-1 0,-2 1 0,-3-3 0,1-2 0,-1-3 0,1-3 0,-3-4 0,-2-3 0,-3-3 0,-3-2 0,-2-3 0,0 1 0,0-1 0,0 1 0,0-1 0,0 1 0,0-1 0,0 1 0,0-1 0,0 1 0,0-1 0,0 1 0,-4-1 0,-5 1 0,-7-1 0,-5 1 0,-4 1 6,0 3 6,0 3 0,0 4-1,-2-1 0,-3-3 0,-3-3 1,-2-2 0,-3-3 1,1 1-1,-1-1 0,1 1 0,-1-1-1,1 1-2,-1-1-1,1 1-1,-1-3-1,1-2 1,-1-3 0,1-3 1,-1-1-3,1 4-6,-1 3-4,1 3-6,-1-1-3,1-2 3,-1-3 1,1-3 1,-1-6-1,1-5-6,-1-7-4,1-5-6,-1-3-3,1 4-4,-1 3 24,1 3 9,-3 1 0,-2 1 0,-3-1 0,-3 1 0,1-1 0,6 1 0,7-1 0,6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1:16:08"/>
    </inkml:context>
    <inkml:brush xml:id="br0">
      <inkml:brushProperty name="width" value="0.1206349208951" units="cm"/>
      <inkml:brushProperty name="height" value="0.1206349208951" units="cm"/>
      <inkml:brushProperty name="color" value="#F2395B"/>
      <inkml:brushProperty name="ignorePressure" value="0"/>
    </inkml:brush>
  </inkml:definitions>
  <inkml:trace contextRef="#ctx0" brushRef="#br0">66900 52300,'-50'-50,"25"-25,0 0,25 0,0 0,-50 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65450 60450,'-100'0,"75"0,0 0,0 0,0 0,0 25,0 0,0 0,0 0,-25 25,0 0,25 0,0 0,-50-25,0 0,0 25,0 0,25 0,0 0,0 0,0 0,0 0,0 0,0-25,0 0,25 0,0 0,0-25,0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65600 60250,'0'50,"25"-50,0 0,0 25,0 0,25 0,0 0,0 25,0 0,0-25,0 0,25 0,0 0,-25 0,0 0,50 0,0 0,-50 25,0 0,25-25,0 0,0 25,0 0,0-25,0 0,-25 0,0 0,0 0,0 0,0-25,0 0,0 0,0 0,-25 0,0 0,25-50,0 0,0-25,0 0,-25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67600 57400,'-50'-100,"25"75,0 0,50 25,0 0,0 0,0 0,0 0,0 0,0 25,0 0,-25 0,0 0,0 50,0 0,-25-25,0 0,0 0,0 0,-25-25,0 0,25 0,0 0,-25 0,0 0,25-25,0 0,0 25,0 0,0-25,0 0,50 0,0 0,25 0,0 0,0 0,0 0,0 0,0 0,25-25,0 0,0 0,0 0,-25 0,0 0,25 25,0 0,-25 0,0 0,0 0,0 0,-25 0,0 0,0 0,0 0,0 25,0 0,-25 0,0 0,-50 25,0 0,0-25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67600 58350,'-50'0,"25"0,0 0,25 25,0 0,0 25,0 0,0 0,0 0,0 25,0 0,0 25,0 0,0 25,0 0,0 25,0 0,0 25,0 0,0-25,0 0,-25 50,0 0,0-25,0 0,0-25,0 0,25 25,0 0,-25-50,0 0,25-50,0 0,-25-25,0 0,0-25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67750 58800,'50'0,"-25"25,0 0,0 0,0 0,-25 25,0 0,0 25,0 0,25 0,0 0,-25 25,0 0,25 25,0 0,-25-25,0 0,25-25,0 0,0-25,0 0,-25-25,0 0,25-25,0 0,0 0,0 0,0-25,0 0,25-50,0 0,0-25,0 0,25-25,0 0,-25-25,0 0,0 25,0 0,-25 0,0 0,-25 0,0 0,0 25,0 0,0 25,0 0,0 25,0 0,-25 25,0 0,0 0,0 0,0 0,0 0,-25 25,0 0,0 25,0 0,0 50,0 0,0-25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67200 59150,'100'0,"-50"0,0 0,25-25,0 0,0 0,0 0,25 0,0 0,-25 0,0 0,25 25,0 0,-25-25,0 0,-25 25,0 0,25 0,0 0,-25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67700 60600,'50'0,"0"0,0 0,25-25,0 0,25 0,0 0,0-25,0 0,0 25,0 0,0-25,0 0,-25 25,0 0,0 0,0 0,-50 25,0 0,0 0,0 0,0 0,0 0,-25 25,0 0,-25 25,0 0,0 0,0 0,0 25,0 0,-25-25,0 0,25 25,0 0,-25-25,0 0,0-25,0 0,0 25,0 0,0 0,0 0,25-25,0 0,-25-25,0 0,25 25,0 0,-25-25,0 0,0 25,0 0,0-25,0 0,0 0,0 0,0 0,0 0,0 0,0 0,25-25,0 0,-25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67800 60400,'50'0,"-25"0,0 0,0 0,0 0,-25 25,0 0,25 0,0 0,0 0,0 0,0 0,0 0,25 0,0 0,0 25,0 0,25 0,0 0,0 0,0 0,25 0,0 0,-25 0,0 0,0 0,0 0,25 0,0 0,-25 0,0 0,0-25,0 0,25 0,0 0,-25-25,0 0,-25 0,0 0,50-50,0 0,-25 0,0 0,25-25,0 0,-50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70700 57100,'0'50,"-25"-50,0 0,0 50,0 0,25 0,0 0,-25-25,0 0,-25 100,0 0,50-100,0 0,-25 50,0 0,-25 25,0 0,25-25,0 0,-25 25,0 0,25-25,0 0,0-25,0 0,0 0,0 0,25 0,0 0,0-25,0 0,25-25,0 0,0 0,0 0,25-25,0 0,0-25,0 0,50 25,0 0,0-25,0 0,-25 25,0 0,0 0,0 0,-25 0,0 0,0 25,0 0,-25 0,0 0,0 0,0 0,-25 25,0 0,25 25,0 0,-25 0,0 0,0 25,0 0,0 0,0 0,-25 25,0 0,0 0,0 0,0 0,0 0,-25 0,0 0,0-25,0 0,25-25,0 0,0-50,0 0,0 0,0 0,-25 0,0 0,25 0,0 0,-25-50,0 0,25 0,0 0,0 0,0 0,0-25,0 0,0 50,0 0,25-25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70450 59200,'0'50,"0"-25,0 0,0 25,0 0,0 0,0 0,0 0,0 0,25 25,0 0,-25 0,0 0,25 0,0 0,0 25,0 0,0 0,0 0,0 0,0 0,-25-25,0 0,25 0,0 0,-25 0,0 0,25-25,0 0,-25-25,0 0,0 0,0 0,25-25,0 0,25-75,0 0,0-25,0 0,0-25,0 0,0-25,0 0,0 0,0 0,25-50,0 0,-25 0,0 0,0 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1:16:08"/>
    </inkml:context>
    <inkml:brush xml:id="br0">
      <inkml:brushProperty name="width" value="0.1206349208951" units="cm"/>
      <inkml:brushProperty name="height" value="0.1206349208951" units="cm"/>
      <inkml:brushProperty name="color" value="#F2395B"/>
      <inkml:brushProperty name="ignorePressure" value="0"/>
    </inkml:brush>
  </inkml:definitions>
  <inkml:trace contextRef="#ctx0" brushRef="#br0">58900 49300,'-50'0,"25"0,0 0,25 25,0 0,25-25,0 0,0 0,0 0,0 0,0 0,0 0,0 0,0 0,0 0,0 0,0 0,25 0,0 0,-25 25,0 0,0-25,0 0,25 0,0 0,-25 0,0 0,50 0,0 0,-25 0,0 0,25 0,0 0,0 0,0 0,25 0,0 0,-25 25,0 0,0-25,0 0,25 0,0 0,-25 0,0 0,0 0,0 0,0 0,0 0,0 0,0 0,-25 0,0 0,0 0,0 0,25-25,0 0,-25 25,0 0,25 0,0 0,0 0,0 0,0 0,0 0,0 0,0 0,0 0,0 0,-25 0,0 0,0 0,0 0,-25 0,0 0,25 0,0 0,0 0,0 0,0 0,0 0,0 0,0 0,25 0,0 0,-25-25,0 0,25 0,0 0,-25 25,0 0,0-25,0 0,0 25,0 0,25 0,0 0,-25 0,0 0,25 0,0 0,-25 0,0 0,0 0,0 0,-25 0,0 0,25 0,0 0,-25 0,0 0,0 0,0 0,0 0,0 0,25 0,0 0,-25 0,0 0,0 0,0 0,25 0,0 0,-25 0,0 0,25-25,0 0,-25 25,0 0,25-25,0 0,-25 25,0 0,0-25,0 0,25 25,0 0,-25 0,0 0,0 0,0 0,0 25,0 0,0-25,0 0,0 25,0 0,0-25,0 0,0 25,0 0,0 0,0 0,0 0,0 0,0 0,0 0,-25 0,0 0,25-25,0 0,0 25,0 0,0-25,0 0,0 0,0 0,25 0,0 0,-25 0,0 0,0 0,0 0,0 25,0 0,0-25,0 0,0 0,0 0,0 0,0 0,0 0,0 0,25 0,0 0,-25 0,0 0,0 0,0 0,0 0,0 0,25 0,0 0,-25 0,0 0,0 0,0 0,25-25,0 0,-25 25,0 0,0 0,0 0,0 0,0 0,0 0,0 0,0 0,0 0,0 0,0 0,0 0,0 0,0 0,0 0,0 0,0 0,0 0,0 0,0 0,0 0,0-25,0 0,0 25,0 0,0 0,0 0,0 0,0 0,0 0,0 0,0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72400 56850,'-50'0,"25"0,0 0,0 25,0 0,0 50,0 0,0 0,0 0,0 25,0 0,0 0,0 0,-25 25,0 0,0 0,0 0,0-25,0 0,0 0,0 0,25-50,0 0,0 0,0 0,25-25,0 0,25-50,0 0,25-25,0 0,0 0,0 0,0-25,0 0,25-25,0 0,-25 50,0 0,0-25,0 0,0 25,0 0,25 25,0 0,-25 0,0 0,0 0,0 0,-25 25,0 0,25 0,0 0,-25 0,0 0,0 0,0 0,25 25,0 0,-25 0,0 0,0 0,0 0,0 25,0 0,0 25,0 0,0-25,0 0,0 25,0 0,-25 0,0 0,25 25,0 0,-25 25,0 0,0 0,0 0,0 0,0 0,-25 0,0 0,0-25,0 0,0-25,0 0,0-50,0 0,0 0,0 0,-25-25,0 0,0 0,0 0,-25-25,0 0,0 0,0 0,0-25,0 0,-25 0,0 0,25 0,0 0,25 0,0 0,0 0,0 0,50 0,0 0,0 0,0 0,0 0,0 0,0 25,0 0,25 0,0 0,25 0,0 0,0 0,0 0,0 0,0 0,0 0,0 0,25 0,0 0,25 0,0 0,-25 0,0 0,-25 25,0 0,25 0,0 0,-50 0,0 0,-25 50,0 0,0 0,0 0,-25 0,0 0,-25 50,0 0,-25-25,0 0,25-25,0 0,-25 0,0 0,0-25,0 0,25 0,0 0,0 0,0 0,25-25,0 0,-25 0,0 0,25 0,0 0,0 0,0 0,25-25,0 0,-25 0,0 0,0-25,0 0,25 0,0 0,0 0,0 0,-25 25,0 0,25 0,0 0,0 50,0 0,0 0,0 0,0 25,0 0,0 0,0 0,0 25,0 0,25 0,0 0,-25 0,0 0,25 25,0 0,0 0,0 0,-25-25,0 0,25 25,0 0,0-25,0 0,0 0,0 0,0-25,0 0,0 25,0 0,0-25,0 0,25-25,0 0,0 0,0 0,0 0,0 0,0-25,0 0,25 0,0 0,0 0,0 0,0 0,0 0,0 0,0 0,0 0,0 0,-25 0,0 0,25 0,0 0,-25 0,0 0,0 0,0 0,0-25,0 0,-25-25,0 0,0-25,0 0,0 0,0 0,-25-50,0 0,0 0,0 0,-25-25,0 0,-25-50,0 0,25 0,0 0,0 75,0 0,0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75550 57700,'0'-50,"-25"50,0 0,0 75,0 0,-25 25,0 0,-25 25,0 0,0 25,0 0,0 0,0 0,25 0,0 0,-25 0,0 0,25-50,0 0,0-50,0 0,0-25,0 0,25 0,0 0,25-50,0 0,0 0,0 0,-25-25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74850 60050,'-50'0,"25"0,0 0,50 0,0 0,0 0,0 0,50 0,0 0,-50 0,0 0,25 0,0 0,0 0,0 0,0 0,0 0,25-25,0 0,-25 0,0 0,25-25,0 0,-25 0,0 0,0 25,0 0,-25-25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75650 58700,'0'50,"0"-25,0 0,0 25,0 0,0-25,0 0,0 25,0 0,0-25,0 0,0 0,0 0,0 25,0 0,0 0,0 0,0 50,0 0,0 0,0 0,0 0,0 0,0 25,0 0,0-25,0 0,0 25,0 0,0-25,0 0,0 25,0 0,0-25,0 0,0 0,0 0,0-50,0 0,0 0,0 0,25-25,0 0,-25 0,0 0,0-75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75300 60350,'-50'50,"25"-50,0 0,0 25,0 0,25 0,0 0,-25 0,0 0,0 25,0 0,0-25,0 0,0 25,0 0,0-25,0 0,-25 25,0 0,25 0,0 0,-25 25,0 0,0-50,0 0,25 25,0 0,0-50,0 0,0 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75750 60400,'0'100,"0"-50,0 0,0 0,0 0,0-25,0 0,0 25,0 0,25-25,0 0,25 0,0 0,0 0,0 0,0 0,0 0,0-25,0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76450 59550,'0'50,"0"-25,0 0,0 0,0 0,0 25,0 0,0 0,0 0,0-25,0 0,0 25,0 0,0 0,0 0,25 25,0 0,-25-25,0 0,25 0,0 0,0 0,0 0,-25-25,0 0,25 0,0 0,0-25,0 0,25 0,0 0,-25-50,0 0,0 0,0 0,0-25,0 0,0 0,0 0,-25 0,0 0,25-25,0 0,-25 25,0 0,-25 0,0 0,0 0,0 0,0 25,0 0,-25 25,0 0,25 25,0 0,-25 25,0 0,25 50,0 0,25 0,0 0,0 0,0 0,0 0,0 0,0-50,0 0,0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78000 59450,'50'50,"-50"0,0 0,0 0,0 0,0 0,0 0,25-25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77800 60900,'0'50,"50"-75,0 0,-25-25,0 0,25 0,0 0,-25-25,0 0,25 0,0 0,-25 0,0 0,0 0,0 0,25-25,0 0,-25 0,0 0,0 0,0 0,0 0,0 0,0 0,0 0,-25 25,0 0,25 0,0 0,-25 25,0 0,0 0,0 0,0 25,0 0,0 0,0 0,0 0,0 0,0 50,0 0,0 0,0 0,-25 25,0 0,25 0,0 0,0 0,0 0,0 25,0 0,0 0,0 0,0 25,0 0,0 0,0 0,0 0,0 0,0 25,0 0,0 0,0 0,0-25,0 0,0 25,0 0,0-25,0 0,0-50,0 0,0 0,0 0,0 0,0 0,0-100,0 0,0 0,0 0,0 0,0 0,0-25,0 0,-25 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78850 59950,'50'-50,"-25"50,0 0,0-25,0 0,0 25,0 0,25 0,0 0,0-25,0 0,0 25,0 0,0-25,0 0,25 0,0 0,0 0,0 0,-25 0,0 0,0 0,0 0,-25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1:16:08"/>
    </inkml:context>
    <inkml:brush xml:id="br0">
      <inkml:brushProperty name="width" value="0.1206349208951" units="cm"/>
      <inkml:brushProperty name="height" value="0.1206349208951" units="cm"/>
      <inkml:brushProperty name="color" value="#F2395B"/>
      <inkml:brushProperty name="ignorePressure" value="0"/>
    </inkml:brush>
  </inkml:definitions>
  <inkml:trace contextRef="#ctx0" brushRef="#br0">16300 24500,'0'50,"0"-25,0 0,0 25,0 0,0-25,0 0,0 0,0 0,0 0,0 0,0 0,0 0,25 0,0 0,-25 0,0 0,25 0,0 0,-25 0,0 0,25 0,0 0,-25 0,0 0,25 0,0 0,0 0,0 0,0-25,0 0,0 0,0 0,0 0,0 0,0 0,0 0,25 0,0 0,-25 0,0 0,25-25,0 0,0 0,0 0,0-25,0 0,25 25,0 0,-25-25,0 0,25 0,0 0,-25 25,0 0,0-25,0 0,-25 50,0 0,25-25,0 0,-25 0,0 0,0 25,0 0,0 0,0 0,0 0,0 0,0 0,0 0,-25 25,0 0,25 0,0 0,-25 0,0 0,0 0,0 0,25 0,0 0,0 0,0 0,0 0,0 0,-25 0,0 0,25 25,0 0,0-25,0 0,0 0,0 0,0 0,0 0,0 0,0 0,-25 0,0 0,25-25,0 0,0 0,0 0,0 0,0 0,0 0,0 0,0 0,0 0,0 0,0 0,0 0,0 0,25 0,0 0,-25 0,0 0,25 0,0 0,-25 0,0 0,25 0,0 0,0 0,0 0,0-25,0 0,0 0,0 0,-25 25,0 0,25-25,0 0,-25 0,0 0,25 25,0 0,-25-25,0 0,25 25,0 0,0-25,0 0,-25 25,0 0,0 0,0 0,0 0,0 0,0 0,0 0,0 0,0 0,0-25,0 0,0 25,0 0,0 0,0 0,0 0,0 0,0 0,0 0,0 0,0 0,0 0,0 0,25 0,0 0,-25 25,0 0,25-25,0 0,-25 0,0 0,0 0,0 0,25 0,0 0,0 0,0 0,0 25,0 0,-25-25,0 0,0 0,0 0,25 25,0 0,-25-25,0 0,0 0,0 0,0 0,0 0,0 0,0 0,0 0,0 0,0 0,0 0,25 0,0 0,-25-25,0 0,0 0,0 0,0 25,0 0,0-25,0 0,25 25,0 0,-25 0,0 0,0-25,0 0,0 25,0 0,0 0,0 0,0-25,0 0,0 25,0 0,0 0,0 0,0 0,0 0,0 0,0 0,-25 25,0 0,25-25,0 0,0 25,0 0,0 25,0 0,0-25,0 0,0 0,0 0,0 25,0 0,-25-25,0 0,25-25,0 0,0 25,0 0,0-25,0 0,0 25,0 0,0-25,0 0,0 0,0 0,0 0,0 0,0 0,0 0,0 0,0 0,25 0,0 0,-25-25,0 0,50 25,0 0,-50-25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79550 58800,'0'50,"0"-25,0 0,0 0,0 0,25 25,0 0,-25 25,0 0,0 0,0 0,25 25,0 0,-25 0,0 0,0 25,0 0,-25-25,0 0,0 25,0 0,0-25,0 0,0-25,0 0,0 0,0 0,0-25,0 0,0-25,0 0,0 0,0 0,0-25,0 0,0 0,0 0,25-50,0 0,0 25,0 0,25-25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80050 59600,'0'100,"0"-75,0 0,0 25,0 0,0 25,0 0,0-25,0 0,0 25,0 0,0 0,0 0,0 0,0 0,50 0,0 0,-25-25,0 0,0 0,0 0,25 0,0 0,-25-25,0 0,0 0,0 0,0 0,0 0,0-25,0 0,0 0,0 0,0-25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80200 58650,'0'50,"0"-25,0 0,25-25,0 0,0 25,0 0,-25 0,0 0,50 0,0 0,-25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80750 59400,'50'-50,"-25"25,0 0,50-25,0 0,0 0,0 0,0 0,0 0,25 0,0 0,0 0,0 0,-25 0,0 0,-25-25,0 0,-25 0,0 0,0 25,0 0,-25-25,0 0,0 0,0 0,0 25,0 0,0 25,0 0,-25 0,0 0,25 0,0 0,0 75,0 0,0 25,0 0,0-25,0 0,0 25,0 0,-25 0,0 0,25 0,0 0,0 0,0 0,-25 0,0 0,0 0,0 0,0 0,0 0,-25 25,0 0,25-25,0 0,0 0,0 0,0 0,0 0,-25-25,0 0,25-25,0 0,-25 0,0 0,25-25,0 0,0 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81450 59100,'100'0,"-75"0,0 0,25 0,0 0,0 0,0 0,0 0,0 0,0 0,0 0,0 0,0 0,0 25,0 0,0-25,0 0,25 25,0 0,-25 0,0 0,0 0,0 0,-25 0,0 0,0 0,0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81650 59850,'0'-50,"50"25,0 0,0 25,0 0,0 0,0 0,0 0,0 0,-25 0,0 0,50 0,0 0,-50 25,0 0,0 0,0 0,0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81500 60400,'-50'50,"25"-50,0 0,-25 25,0 0,0 0,0 0,25 0,0 0,0 25,0 0,25-25,0 0,0 0,0 0,0 0,0 0,0 25,0 0,0-25,0 0,0 25,0 0,0-25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82150 60650,'0'50,"0"-25,0 0,0 0,0 0,0 25,0 0,0-25,0 0,25 25,0 0,0-25,0 0,0 0,0 0,25 0,0 0,0 0,0 0,25-25,0 0,-25 0,0 0,0 0,0 0,0-25,0 0,0 25,0 0,0-25,0 0,0 0,0 0,-25 0,0 0,-25-25,0 0,0 25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82750 60300,'-50'-50,"100"75,0 0,-25-25,0 0,25 0,0 0,-25 0,0 0,-25 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83450 60450,'50'0,"-50"25,0 0,25-25,0 0,0 25,0 0,-25 0,0 0,25-25,0 0,0 25,0 0,-25 0,0 0,25 0,0 0,-25 0,0 0,0 0,0 0,25 0,0 0,-25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1:16:08"/>
    </inkml:context>
    <inkml:brush xml:id="br0">
      <inkml:brushProperty name="width" value="0.1206349208951" units="cm"/>
      <inkml:brushProperty name="height" value="0.1206349208951" units="cm"/>
      <inkml:brushProperty name="color" value="#F2395B"/>
      <inkml:brushProperty name="ignorePressure" value="0"/>
    </inkml:brush>
  </inkml:definitions>
  <inkml:trace contextRef="#ctx0" brushRef="#br0">21350 36700,'0'-50,"25"50,0 0,-25-25,0 0,25 25,0 0,0 0,0 0,0 0,0 0,0 0,0 0,0 0,0 0,0 0,0 0,0 0,0 0,0 0,0 0,-25 25,0 0,25 0,0 0,0 0,0 0,-25 0,0 0,25 0,0 0,0-25,0 0,0 25,0 0,0-25,0 0,0 25,0 0,0-25,0 0,0 0,0 0,0 0,0 0,0 0,0 0,0 0,0 0,0 0,0 0,0 0,0 0,-25-25,0 0,25 25,0 0,0 0,0 0,0-25,0 0,-25 0,0 0,25 25,0 0,0 0,0 0,-25-25,0 0,25 25,0 0,0 0,0 0,0 0,0 0,0 0,0 0,0 0,0 0,0 0,0 0,0 0,0 0,0 0,0 0,0 0,0 0,0 0,0 0,0 0,0 0,0 0,0 0,0 0,0 0,0 0,0 0,25 25,0 0,-25-25,0 0,0 25,0 0,0 0,0 0,0 0,0 0,25 0,0 0,-25-25,0 0,0 0,0 0,25 25,0 0,-25-25,0 0,25 0,0 0,-25 0,0 0,0 0,0 0,0-25,0 0,25 25,0 0,-25 0,0 0,0 0,0 0,25 0,0 0,-25 0,0 0,0-25,0 0,25 25,0 0,-25 0,0 0,0 0,0 0,0 0,0 0,0 0,0 0,0 0,0 0,0 0,0 0,0 0,0 0,0 0,0 0,0 0,0 0,0 0,0 0,25 0,0 0,-25 25,0 0,25-25,0 0,-25 0,0 0,25 0,0 0,0 0,0 0,0 0,0 0,0 0,0 0,0 0,0 0,-25 0,0 0,25 0,0 0,0 0,0 0,-25 0,0 0,25 0,0 0,-25 0,0 0,0 0,0 0,0 0,0 0,0 0,0 0,0 0,0 0,0 0,0 0,25 0,0 0,-25 0,0 0,25 0,0 0,0 0,0 0,-25 0,0 0,25 0,0 0,-25 0,0 0,25 0,0 0,0 0,0 0,-25 0,0 0,25 0,0 0,0 0,0 0,-25 0,0 0,25 0,0 0,-25 0,0 0,25 0,0 0,-25 0,0 0,0 0,0 0,25 0,0 0,-25 0,0 0,25 0,0 0,-25 0,0 0,25 0,0 0,0 0,0 0,0 0,0 0,0 0,0 0,0 0,0 0,0 0,0 0,0 0,0 0,0 0,0 0,0 25,0 0,0-25,0 0,0 0,0 0,25 0,0 0,-25 0,0 0,0 0,0 0,0-25,0 0,25 25,0 0,-25-25,0 0,0 25,0 0,0 0,0 0,0-25,0 0,0 25,0 0,0 0,0 0,0 0,0 0,0 0,0 0,0 25,0 0,0 0,0 0,0-25,0 0,0 0,0 0,0 0,0 0,0 0,0 0,0 0,0 0,25 0,0 0,-25 0,0 0,0-25,0 0,25 25,0 0,-25-25,0 0,25 25,0 0,0 0,0 0,-25-25,0 0,25 25,0 0,-25 0,0 0,0 0,0 0,0 0,0 0,0 0,0 0,0 0,0 0,-25-25,0 0,25 25,0 0,-25 0,0 0,25-25,0 0,-25 25,0 0,0 0,0 0,0 0,0 0,25 0,0 0,0 0,0 0,-25 0,0 0,25 0,0 0,25 25,0 0,-25 0,0 0,25 0,0 0,0 0,0 0,-25 0,0 0,25-25,0 0,-25 0,0 0,-25 0,0 0,25 0,0 0,-25 0,0 0,0 0,0 0,0 0,0 0,25 0,0 0,-25 0,0 0,0 0,0 0,0 0,0 0,0 25,0 0,0-25,0 0,25 0,0 0,-25 25,0 0,0-25,0 0,25 0,0 0,-25 0,0 0,25 0,0 0,-25 0,0 0,0 0,0 0,25 0,0 0,0 0,0 0,0 0,0 0,0 0,0 0,0 0,0 0,0 0,0 0,0 0,0 0,0 0,0 0,0 0,0 0,-25 0,0 0,25 0,0 0,0 0,0 0,-25 0,0 0,25 25,0 0,-25-25,0 0,50 25,0 0,-25 0,0 0,-25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38600 4450,'0'-50,"0"25,0 0,0 0,0 0,0 0,0 0,25 0,0 0,0 0,0 0,25 0,0 0,-25 25,0 0,0 0,0 0,0 0,0 0,0 0,0 0,0 0,0 0,0 0,0 0,25 25,0 0,0 25,0 0,0 0,0 0,0 25,0 0,0 0,0 0,-50-25,0 0,25 0,0 0,0 50,0 0,-25-25,0 0,0 0,0 0,0 75,0 0,0 0,0 0,0 0,0 0,0 0,0 0,0-50,0 0,0 0,0 0,-25-25,0 0,25-25,0 0,0-25,0 0,0 0,0 0,-25-25,0 0,0 0,0 0,0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38550 5650,'0'-50,"0"25,0 0,25 0,0 0,0 25,0 0,0 0,0 0,0 0,0 0,0 0,0 0,0 0,0 0,0 0,0 0,-25 25,0 0,0 25,0 0,0-25,0 0,0 0,0 0,0 25,0 0,0-25,0 0,0 25,0 0,0 0,0 0,-25 0,0 0,25 25,0 0,-25-25,0 0,0 25,0 0,0-50,0 0,25 0,0 0,-25-25,0 0,50-25,0 0,-25 0,0 0,25-25,0 0,0 25,0 0,0 0,0 0,0 25,0 0,-25-25,0 0,25 25,0 0,-25 50,0 0,-25 50,0 0,-25 0,0 0,0 0,0 0,25-50,0 0,0 25,0 0,0 0,0 0,0-25,0 0,0 0,0 0,0 0,0 0,0-25,0 0,25 0,0 0,-25-25,0 0,25 25,0 0,25-25,0 0,0-25,0 0,25-25,0 0,25-25,0 0,0-25,0 0,0 0,0 0,25-25,0 0,0 0,0 0,-75 50,0 0,25-25,0 0,0-75,0 0,-25 100,0 0,25-25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39950 3700,'50'-150,"-50"125,0 0,25-75,0 0,-25 75,0 0,0 0,0 0,25-25,0 0,0 25,0 0,-25 0,0 0,25 25,0 0,0 0,0 0,0 0,0 0,-25 25,0 0,0 25,0 0,0 0,0 0,0 25,0 0,0 0,0 0,0-25,0 0,0 0,0 0,0 100,0 0,25-75,0 0,-25 0,0 0,0 100,0 0,0 0,0 0,0 0,0 0,25 50,0 0,-25 25,0 0,25 25,0 0,0-150,0 0,-25 0,0 0,25 175,0 0,-25-150,0 0,25-25,0 0,-25 150,0 0,25-50,0 0,0-50,0 0,0-25,0 0,-25-75,0 0,0 0,0 0,0 25,0 0,25-50,0 0,-25-25,0 0,0 25,0 0,25-25,0 0,-25 0,0 0,0 0,0 0,25-25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40600 4700,'0'-50,"25"50,0 0,0 0,0 0,0 0,0 0,0 0,0 0,0 0,0 0,0 0,0 0,0 0,0 0,-25 25,0 0,0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40600 5800,'0'50,"25"-50,0 0,0-25,0 0,0 25,0 0,0-25,0 0,0 25,0 0,0 0,0 0,-25 25,0 0,0 0,0 0,0 0,0 0,0 0,0 0,0 0,0 0,-25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40650 6850,'0'50,"25"-50,0 0,0-25,0 0,-25 0,0 0,50 0,0 0,-25 0,0 0,-25 0,0 0,25 25,0 0,0-25,0 0,0-25,0 0,0-25,0 0,0 50,0 0,0-50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42500 3350,'0'-50,"25"50,0 0,-25 50,0 0,25-50,0 0,-25 25,0 0,0 50,0 0,0-25,0 0,25-25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42500 4900,'-50'50,"50"-25,0 0,-25-25,0 0,25 25,0 0,0 0,0 0,0 0,0 0,-25 25,0 0,25 0,0 0,0 0,0 0,0 0,0 0,0 25,0 0,0 0,0 0,25-50,0 0,-25 25,0 0,0 50,0 0,0 25,0 0,0 0,0 0,0-25,0 0,0 25,0 0,0-50,0 0,0 0,0 0,0-25,0 0,0-25,0 0,0 0,0 0,25-25,0 0,-25 25,0 0,0-100,0 0,0 50,0 0,0-50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43600 3250,'50'0,"-50"-25,0 0,25 25,0 0,0 0,0 0,0-25,0 0,25 0,0 0,0 25,0 0,0-25,0 0,-25 25,0 0,0 0,0 0,0 0,0 0,25 0,0 0,-25 0,0 0,0 0,0 0,0 25,0 0,0-25,0 0,-25 25,0 0,25-25,0 0,0 25,0 0,-25 0,0 0,25-25,0 0,-25 25,0 0,25 0,0 0,-25 0,0 0,25 0,0 0,-25 0,0 0,25 25,0 0,-25-25,0 0,0 0,0 0,0 25,0 0,0 0,0 0,0 0,0 0,25-25,0 0,-25 50,0 0,0 25,0 0,0 0,0 0,0-75,0 0,0 25,0 0,25 25,0 0,-25 0,0 0,25-25,0 0,-25 25,0 0,25 0,0 0,0 0,0 0,0 25,0 0,0 0,0 0,0 50,0 0,-25-25,0 0,25-50,0 0,-25-25,0 0,25 75,0 0,-25-75,0 0,25 25,0 0,-25 25,0 0,25 0,0 0,-25 25,0 0,0-25,0 0,0-50,0 0,0-25,0 0,0 50,0 0,0 0,0 0,0-50,0 0,0 0,0 0,-25-25,0 0,-25-25,0 0,25 25,0 0,0-25,0 0,0 0,0 0,-25 25,0 0,-25-50,0 0,0 0,0 0,25 0,0 0,-50 0,0 0,25 0,0 0,50 25,0 0,-25 0,0 0,-25-25,0 0,50 25,0 0,0 0,0 0,-50-25,0 0,25-25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2T01:01:1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38600 10500,'-100'0,"75"-25,0 0,0 0,0 0,0 0,0 0,0 25,0 0,0-50,0 0,25 25,0 0,0 0,0 0,-25 0,0 0,25-25,0 0,0 25,0 0,0 0,0 0,25 25,0 0,0 0,0 0,25 0,0 0,0 0,0 0,0 0,0 0,25 0,0 0,25 0,0 0,50 0,0 0,-25-25,0 0,-25 25,0 0,-50 0,0 0,100-25,0 0,-25 0,0 0,25 0,0 0,0 25,0 0,25-25,0 0,25 25,0 0,-25 0,0 0,0 0,0 0,-25 0,0 0,-75-25,0 0,25 25,0 0,100-25,0 0,-25-25,0 0,25 25,0 0,-50-25,0 0,-25 25,0 0,0 0,0 0,0 25,0 0,0 0,0 0,0 0,0 0,25 0,0 0,-50 0,0 0,25 0,0 0,-50 0,0 0,0-25,0 0,-50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1:16:08"/>
    </inkml:context>
    <inkml:brush xml:id="br0">
      <inkml:brushProperty name="width" value="0.1206349208951" units="cm"/>
      <inkml:brushProperty name="height" value="0.1206349208951" units="cm"/>
      <inkml:brushProperty name="color" value="#F2395B"/>
      <inkml:brushProperty name="ignorePressure" value="0"/>
    </inkml:brush>
  </inkml:definitions>
  <inkml:trace contextRef="#ctx0" brushRef="#br0">65700 33100,'50'0,"-25"0,0 0,0 0,0 0,0 0,0 0,25 0,0 0,0 0,0 0,-25-25,0 0,25 25,0 0,0 0,0 0,0 0,0 0,25 0,0 0,-25 0,0 0,25 0,0 0,-25-25,0 0,0 25,0 0,25 0,0 0,-25 0,0 0,0 0,0 0,0 0,0 0,-25 0,0 0,25 0,0 0,-25 25,0 0,25-25,0 0,-25 25,0 0,0-25,0 0,25 25,0 0,-25-25,0 0,25 25,0 0,0 0,0 0,0-25,0 0,-25 0,0 0,50 0,0 0,-25 0,0 0,0 0,0 0,0 0,0 0,25 0,0 0,-25 0,0 0,0 0,0 0,25 0,0 0,-25 0,0 0,0 0,0 0,-25 0,0 0,25 0,0 0,-25 0,0 0,25 0,0 0,-25 0,0 0,0-25,0 0,0 25,0 0,0 0,0 0,0 0,0 0,0 0,0 0,0 0,0 0,0 0,0 0,0 0,0 0,0 0,0 0,0 0,0 0,0 25,0 0,0-25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65250 38450,'-50'0,"25"0,0 0,25-25,0 0,-50 25,0 0,25 0,0 0,0 100,0 0,0-75,0 0,25 50,0 0,-25 0,0 0,25-25,0 0,-25 25,0 0,25-25,0 0,25 0,0 0,0 0,0 0,0 0,0 0,0 25,0 0,0-25,0 0,25 25,0 0,-25 0,0 0,0-25,0 0,0 50,0 0,0 0,0 0,-25 0,0 0,25-25,0 0,-25 25,0 0,0-25,0 0,0-25,0 0,25 25,0 0,0-25,0 0,0-25,0 0,25 25,0 0,-25-25,0 0,25 25,0 0,25-25,0 0,-25 25,0 0,0 0,0 0,25-25,0 0,-50 25,0 0,25 0,0 0,-50 0,0 0,25 25,0 0,0-25,0 0,-25 0,0 0,0 0,0 0,25 0,0 0,-25 25,0 0,0-25,0 0,0 25,0 0,25 0,0 0,0 0,0 0,-25 0,0 0,25-25,0 0,0 25,0 0,-25 0,0 0,25 0,0 0,0 25,0 0,-25-50,0 0,25 25,0 0,0 0,0 0,0-25,0 0,0 0,0 0,0-25,0 0,0 25,0 0,0 0,0 0,25-25,0 0,-25 25,0 0,0 0,0 0,0 0,0 0,0-25,0 0,0 25,0 0,0-25,0 0,-25 0,0 0,0 25,0 0,25-25,0 0,-25 0,0 0,0 25,0 0,0 0,0 0,0 0,0 0,-25 0,0 0,25 0,0 0,0 25,0 0,0-25,0 0,25 0,0 0,0 25,0 0,0-25,0 0,0 25,0 0,0-25,0 0,0 25,0 0,0-25,0 0,-25 25,0 0,25 0,0 0,-25-25,0 0,0 50,0 0,25-25,0 0,-25 0,0 0,0 25,0 0,0-25,0 0,25-25,0 0,0 25,0 0,0-25,0 0,25 25,0 0,-25-25,0 0,25 25,0 0,25 0,0 0,-25 0,0 0,-25 0,0 0,25 0,0 0,-25 0,0 0,0 25,0 0,0-25,0 0,0 0,0 0,0-25,0 0,0 25,0 0,0-25,0 0,0 0,0 0,0 25,0 0,0-25,0 0,0 25,0 0,25-25,0 0,-25 25,0 0,25-25,0 0,-25 25,0 0,0 0,0 0,0-25,0 0,0 25,0 0,25-25,0 0,-25 25,0 0,0-25,0 0,0-25,0 0,0 25,0 0,0-25,0 0,25 25,0 0,-25 0,0 0,0 0,0 0,25 25,0 0,-25-25,0 0,25 25,0 0,-25-25,0 0,0 0,0 0,25 0,0 0,-25 0,0 0,25-25,0 0,0 25,0 0,0-25,0 0,25 0,0 0,-25 50,0 0,0-25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100000 51450,'-50'0,"50"-25,0 0,0 0,0 0,50-25,0 0,-25 0,0 0,25 25,0 0,-50 0,0 0,25 0,0 0,25-25,0 0,0 25,0 0,0 0,0 0,-25 0,0 0,25 0,0 0,-25 0,0 0,25 0,0 0,-25 25,0 0,0 0,0 0,-25 25,0 0,-25 25,0 0,25 0,0 0,-25 0,0 0,0 25,0 0,0-25,0 0,25 25,0 0,-25 0,0 0,25 0,0 0,-25-25,0 0,25 0,0 0,0-25,0 0,0 0,0 0,25-25,0 0,0 0,0 0,0-25,0 0,25-25,0 0,25-25,0 0,-25 0,0 0,0 0,0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101200 49600,'-50'0,"25"0,0 0,0 0,0 0,25 25,0 0,25-25,0 0,0 25,0 0,0 0,0 0,0-25,0 0,-25 50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101850 50900,'0'50,"-25"-50,0 0,25 25,0 0,0 0,0 0,0 0,0 0,0 0,0 0,0 0,0 0,0 25,0 0,0 25,0 0,0-25,0 0,0 25,0 0,0-25,0 0,0 0,0 0,0 0,0 0,0 0,0 0,0-25,0 0,-25 0,0 0,25 0,0 0,0-50,0 0,0-25,0 0,0 0,0 0,0 0,0 0,0 0,0 0,25 0,0 0,-25 25,0 0,25-25,0 0,0 0,0 0,0 0,0 0,-25 25,0 0,25-25,0 0,0 25,0 0,-25-25,0 0,25 50,0 0,-25-25,0 0,25 50,0 0,-25 0,0 0,25-25,0 0,-25 25,0 0,0 0,0 0,0 0,0 0,0 0,0 0,0 0,0 0,0 0,0 0,0 0,0 0,0 0,0 0,-25 0,0 0,25 0,0 0,0 0,0 0,-25 0,0 0,25 0,0 0,-25 0,0 0,25 0,0 0,-25-25,0 0,0 25,0 0,0-25,0 0,0 25,0 0,0-25,0 0,50 0,0 0,0-25,0 0,0 25,0 0,0-25,0 0,25 25,0 0,-25-25,0 0,0 25,0 0,25 0,0 0,-25 0,0 0,0 0,0 0,0 0,0 0,0 0,0 0,0 0,0 0,0 0,0 0,0 0,0 0,-25 25,0 0,0 0,0 0,0 0,0 0,0 0,0 0,-50 0,0 0,25 0,0 0,-25 25,0 0,0-25,0 0,0 25,0 0,0-25,0 0,-25 0,0 0,25-25,0 0,0 25,0 0,25-25,0 0,0 0,0 0,0-75,0 0,25 25,0 0,25-50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100050 53100,'50'0,"-25"0,0 0,0 0,0 0,0 0,0 0,0 0,0 0,0 0,0 0,0 0,0 0,0 0,0 0,25 0,0 0,0 0,0 0,0 0,0 0,0 0,0 0,0 0,0 0,0 0,0 0,0 0,0 0,-25 0,0 0,25 0,0 0,0 0,0 0,0 0,0 0,0 0,0 0,0 0,0 0,0 0,0 0,0 0,0 0,-25 0,0 0,25 0,0 0,0 0,0 0,-25 0,0 0,25 0,0 0,-25 0,0 0,0 0,0 0,25 0,0 0,-25 0,0 0,0-25,0 0,0 25,0 0,0-25,0 0,0 0,0 0,25 0,0 0,-25-25,0 0,25 25,0 0,0-25,0 0,0-25,0 0,0 25,0 0,25-25,0 0,-50 25,0 0,25 0,0 0,-25-25,0 0,0 0,0 0,0 25,0 0,0-25,0 0,-25 0,0 0,0 0,0 0,0 25,0 0,0-25,0 0,0 0,0 0,0 25,0 0,0-25,0 0,-25 25,0 0,0-25,0 0,0 25,0 0,0-25,0 0,0 0,0 0,-25 0,0 0,0 25,0 0,0-25,0 0,-25 25,0 0,-25 0,0 0,25 0,0 0,-25 0,0 0,50 25,0 0,-25 0,0 0,0-25,0 0,25 25,0 0,0 0,0 0,0 0,0 0,0 0,0 0,25 25,0 0,-25-25,0 0,0 25,0 0,0 0,0 0,0 0,0 0,0 25,0 0,-50 0,0 0,25 50,0 0,-25-25,0 0,25 25,0 0,0-25,0 0,0 25,0 0,25-25,0 0,0 0,0 0,0-25,0 0,0 25,0 0,25 0,0 0,-25-25,0 0,25 25,0 0,0 25,0 0,25-25,0 0,-25 0,0 0,0 25,0 0,0-25,0 0,0 0,0 0,25 25,0 0,-25-25,0 0,25 25,0 0,-25 0,0 0,25 0,0 0,-25 0,0 0,25 0,0 0,0-25,0 0,0 25,0 0,0-25,0 0,0 0,0 0,0 0,0 0,25 0,0 0,-25 0,0 0,25-25,0 0,0 25,0 0,0-25,0 0,0 0,0 0,25 0,0 0,-25 0,0 0,0 25,0 0,25-50,0 0,-25 25,0 0,25 0,0 0,0-25,0 0,0 0,0 0,0 0,0 0,0 0,0 0,25 25,0 0,0-25,0 0,0 25,0 0,25-25,0 0,0 0,0 0,25 25,0 0,0-25,0 0,-50-25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98900 39100,'-50'0,"25"0,0 0,0 0,0 0,0 25,0 0,0-25,0 0,25 25,0 0,-25-25,0 0,0 0,0 0,0 0,0 0,25 25,0 0,-25-25,0 0,25 25,0 0,25-25,0 0,0 25,0 0,0-25,0 0,0 0,0 0,0 0,0 0,25 0,0 0,-25 0,0 0,25 0,0 0,0 0,0 0,0 0,0 0,0 0,0 0,0 0,0 0,-25 0,0 0,25 0,0 0,-25 0,0 0,0 0,0 0,25 0,0 0,-25 0,0 0,25 0,0 0,0 0,0 0,0 0,0 0,25 0,0 0,-25 0,0 0,25 0,0 0,0 0,0 0,0 0,0 0,0 0,0 0,0-25,0 0,0 25,0 0,-25 0,0 0,0 0,0 0,0 0,0 0,0 0,0 0,0 0,0 0,0 0,0 0,0 0,0 0,25 0,0 0,-25 0,0 0,0 0,0 0,25-25,0 0,-25 25,0 0,25 0,0 0,0 0,0 0,0-25,0 0,0 25,0 0,25 0,0 0,-25-25,0 0,0 25,0 0,0 0,0 0,-25 0,0 0,0 0,0 0,0 0,0 0,0 0,0 0,0 0,0 0,0 0,0 0,0 0,0 0,25 0,0 0,-25 0,0 0,0 0,0 0,25 0,0 0,-25 0,0 0,25 0,0 0,0 0,0 0,-25-25,0 0,25 25,0 0,-25 0,0 0,0-25,0 0,25 25,0 0,-25 0,0 0,-25 0,0 0,25 0,0 0,0 0,0 0,-25 0,0 0,0 0,0 0,25 0,0 0,-25 0,0 0,25 0,0 0,-25 0,0 0,25 0,0 0,-25 0,0 0,25 0,0 0,-25 0,0 0,25 0,0 0,-25 0,0 0,25 0,0 0,0 0,0 0,0 0,0 0,25 0,0 0,0 0,0 0,0 0,0 0,0 0,0 0,0 0,0 0,0-25,0 0,0 0,0 0,-25 25,0 0,25-25,0 0,-25 25,0 0,0 0,0 0,-25 0,0 0,0 0,0 0,-50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97850 40700,'100'0,"-75"0,0 0,25-25,0 0,0 0,0 0,0 0,0 0,0 25,0 0,-25 0,0 0,25-25,0 0,-25 25,0 0,50 0,0 0,-25 0,0 0,25 0,0 0,0 0,0 0,-25 0,0 0,25 0,0 0,-25 0,0 0,25 0,0 0,-25 0,0 0,0 0,0 0,0 0,0 0,0 0,0 0,25 0,0 0,0 0,0 0,0 0,0 0,0 0,0 0,25 0,0 0,-25 0,0 0,25 0,0 0,0 0,0 0,0 0,0 0,0 0,0 0,0 0,0 0,-25 0,0 0,50 0,0 0,-25 0,0 0,0 0,0 0,0 0,0 0,25 0,0 0,-25 0,0 0,-25 0,0 0,25 0,0 0,-25 0,0 0,25 0,0 0,-25 0,0 0,-25-25,0 0,25 25,0 0,0 0,0 0,0 0,0 0,0 0,0 0,0 0,0 0,0 0,0 0,-25 0,0 0,25 0,0 0,0 0,0 0,-25 25,0 0,25-25,0 0,0 0,0 0,0 0,0 0,0 0,0 0,25 0,0 0,-25 0,0 0,25 0,0 0,0 0,0 0,0 0,0 0,-25 0,0 0,25 0,0 0,-25 0,0 0,0 0,0 0,0 0,0 0,-25-25,0 0,0 25,0 0,0-25,0 0,0 25,0 0,0-25,0 0,25-25,0 0,0 0,0 0,0 0,0 0,0 0,0 0,-25 0,0 0,0 0,0 0,-25 0,0 0,0-25,0 0,0 25,0 0,-25 0,0 0,25 0,0 0,0-25,0 0,25 0,0 0,-25-25,0 0,25 25,0 0,-25 0,0 0,0 0,0 0,-25 0,0 0,0 25,0 0,0 0,0 0,-25-25,0 0,0 0,0 0,0 25,0 0,0-50,0 0,-25 25,0 0,0 0,0 0,-25-25,0 0,0 25,0 0,-25 0,0 0,0-25,0 0,-25 25,0 0,25 25,0 0,-25-25,0 0,0 25,0 0,-25 25,0 0,25-25,0 0,-25 25,0 0,0 0,0 0,25 0,0 0,25-25,0 0,-25 25,0 0,25 0,0 0,-50 0,0 0,0 0,0 0,0 0,0 0,0 25,0 0,25-25,0 0,25 0,0 0,0 25,0 0,0-25,0 0,25 25,0 0,0-25,0 0,0 0,0 0,-25 0,0 0,25 0,0 0,-25 0,0 0,0 0,0 0,-25 0,0 0,0 0,0 0,25 25,0 0,-25-25,0 0,25 25,0 0,-25 0,0 0,25 0,0 0,0 0,0 0,0 0,0 0,25 0,0 0,-25 0,0 0,25 0,0 0,-25 25,0 0,0 25,0 0,0-25,0 0,-25 25,0 0,25 0,0 0,0-25,0 0,0 25,0 0,0 25,0 0,25 0,0 0,-25 0,0 0,25 0,0 0,25 0,0 0,0 0,0 0,0 0,0 0,0-25,0 0,25 0,0 0,-25 0,0 0,25 0,0 0,25 0,0 0,-25 25,0 0,0-25,0 0,25 50,0 0,-25-25,0 0,25 25,0 0,-25 0,0 0,-25 25,0 0,25-25,0 0,0 25,0 0,0 0,0 0,25-25,0 0,0 0,0 0,0 0,0 0,0 0,0 0,25 0,0 0,25 0,0 0,0 25,0 0,25 0,0 0,0-25,0 0,50 0,0 0,25-25,0 0,25-25,0 0,50 0,0 0,-25-50,0 0,-100 0,0 0,0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2:23:37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77550 60200 1000,'46'-22'-149,"-5"6"30	,-7 7 28,-5 6 88,-3 3 3,4 0 0,3 0 0,3 0 0,6 0 0,9 0 0,10 0 0,10 0 0,-1-2 0,-9-3 0,-10-3 0,-8-2 0,-8-1 0,-2 3 0,-3 3 0,-3 4 0,-2-1 0,0-3 0,0-3 0,0-2 0,-2-1 0,-3 3 0,-3 3 0,-2 4 0,-1 1 0,3 0 0,3 0 0,4 0 0,1 0 0,0 0 0,0 0 0,0 0 0,-2 0 0,-3 0 0,-3 0 0,-2 0 0,-1 0 0,3 0 0,3 0 0,4 0 0,1 0 0,0 0 0,0 0 0,0 0 0,-2 0 0,-3 0 0,-3 0 0,-2 0 0,-1 0 0,3 0 0,3 0 0,4 0 0,2 0 0,4 0 0,3 0 0,3 0 0,1-2 0,1-3 0,-1-3 0,1-2 0,-1-1 0,1 3 0,-1 3 0,1 4 0,-1 1 0,1 0 0,-1 0 0,1 0 0,-3-2 0,-2-3 0,-3-3 0,-3-2 0,-1-1 0,4 3 0,3 3 0,3 4 0,-1 1 0,-2 0 0,-3 0 0,-3 0 0,-2 0 0,0 0 0,0 0 0,0 0 0,-2 0 0,-3 0 0,-3 0 0,-2 0 0,-1 0 0,3 0 0,3 0 0,4 0 0,-1 1 0,-3 4 0,-3 3 0,-2 3 0,-3-1 0,1-2 0,-1-3 0,1-3 0,-1-1 0,1 4 0,-1 3 0,1 3 0,1-1 0,3-2 0,3-3 0,4-3 0,-1-2 0,-3 0 0,-3 0 0,-2 0 0,-1 0 0,3 0 0,3 0 0,4 0 0,1 0 0,0 0 0,0 0 0,0 0 0,0 0 0,0 0 0,0 0 0,0 0 0,0 0 0,0 0 0,0 0 0,0 0 0,0 0 0,0 0 0,0 0 0,0 0 0,0 0 0,0 0 0,0 0 0,0 0 0,-2 0 0,-3 0 0,-3 0 0,-2 0 0,-3 0 0,1 0 0,-1 0 0,1 0 0,-1 0 0,1 0 0,-1 0 0,1 0 0,1 1 0,3 4 0,3 3 0,4 3 0,-1-1 0,-3-2 0,-3-3 0,-2-3 0,-3-1 0,1 4 0,-1 3 0,1 3 0,-1-1 0,1-2 0,-1-3 0,1-3 0,1-2 0,3 0 0,3 0 0,4 0 0,1 0 0,0 0 0,0 0 0,0 0 0,-2 0 0,-3 0 0,-3 0 0,-2 0 0,-3 0 0,1 0 0,-1 0 0,1 0 0,1 0 0,3 0 0,3 0 0,4 0 0,-1 0 0,-3 0 0,-3 0 0,-2 0 0,-1 0 0,3 0 0,3 0 0,4 0 0,-1 0 0,-3 0 0,-3 0 0,-2 0 0,-1 0 0,3 0 0,3 0 0,4 0 0,1 0 0,0 0 0,0 0 0,0 0 0,-2 0 0,-3 0 0,-3 0 0,-2 0 0,-1 0 0,3 0 0,3 0 0,4 0 0,-1 0 0,-3 0 0,-3 0 0,-2 0 0,-1 0 0,3 0 0,3 0 0,4 0 0,-1 0 0,-3 0 0,-3 0 0,-2 0 0,-3 0 0,1 0 0,-1 0 0,1 0 0,1 0 0,3 0 0,3 0 0,4 0 0,-1 0 0,-3 0 0,-3 0 0,-2 0 0,-3 0 0,1 0 0,-1 0 0,1 0 0,-1 0 0,1 0 0,-1 0 0,1 0 0,-1 0 0,1 0 0,-1 0 0,1 0 0,-1 0 0,1 0 0,-1 0 0,1 0 0,1 0 0,3 0 0,3 0 0,4 0 0,-1-2 0,-3-3 0,-3-3 0,-2-2 0,-3-1 0,1 3 0,-1 3 0,1 4 0,-1 1 0,1 0 0,-1 0 0,1 0 0,-3-2 0,-2-3 0,-3-3 0,-3-2 0,-1-1 0,4 3 0,3 3 0,3 4 0,-2 1 0,-6 0 0,-6 0 0,-6 0 0,-4 0 0,1 0 0,-1 0 0,1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2:23:37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77700 60450 1000,'46'-2'-89,"-5"-3"8	,-7-3 7,-5-2 8,-4-1 14,0 3 52,0 3 0,0 4 0,0 1 0,0 0 0,0 0 0,0 0 0,0 0 0,0 0 0,0 0 0,0 0 0,0 0 0,0 0 0,0 0 0,0 0 0,0 0 0,0 0 0,0 0 0,0 0 0,-2 0 0,-3 0 0,-3 0 0,-2 0 0,-3 0 0,1 0 0,-1 0 0,1 0 0,-1 1 0,1 4 0,-1 3 0,1 3 0,-1-1 0,1-2 0,-1-3 0,1-3 0,-1-1 0,1 4 0,-1 3 0,1 3 0,1 1 0,3 1 0,3-1 0,4 1 0,-1-3 0,-3-2 0,-3-3 0,-2-3 0,-1-2 0,3 0 0,3 0 0,4 0 0,1 1 0,0 4 0,0 3 0,0 3 0,1-1 0,4-2 0,3-3 0,3-3 0,-1-2 0,-2 0 0,-3 0 0,-3 0 0,1 0 0,6 0 0,7 0 0,6 0 0,3-2 0,0-3 0,0-3 0,0-2 0,0-1 0,0 3 0,0 3 0,0 4 0,0 1 0,0 0 0,0 0 0,0 0 0,0-2 0,0-3 0,0-3 0,0-2 0,-2-1 0,-3 3 0,-3 3 0,-2 4 0,-1-1 0,3-3 0,3-3 0,4-2 0,-1-1 0,-3 3 0,-3 3 0,-2 4 0,-3-1 0,1-3 0,-1-3 0,1-2 0,-1-1 0,1 3 0,-1 3 0,1 4 0,-3 1 0,-2 0 0,-3 0 0,-3 0 0,-1 0 0,4 0 0,3 0 0,3 0 0,1 0 0,1 0 0,-1 0 0,1 0 0,1 0 0,3 0 0,3 0 0,4 0 0,2 0 0,4 0 0,3 0 0,3 0 0,-1 0 0,-2 0 0,-3 0 0,-3 0 0,-1 0 0,4 0 0,3 0 0,3 0 0,1 0 0,1 0 0,-1 0 0,1 0 0,-3 0 0,-2 0 0,-3 0 0,-3 0 0,-4 0 0,-3 0 0,-3 0 0,-2 0 0,-5 0 0,-2 0 0,-3 0 0,-3 0 0,-2 0 0,0 0 0,0 0 0,0 0 0,0 0 0,0 0 0,0 0 0,0 0 0,-2 0 0,-3 0 0,-3 0 0,-2 0 0,-3 0 0,1 0 0,-1 0 0,1 0 0,-1 0 0,1 0 0,-1 0 0,1 0 0,-1 0 0,1 0 0,-1 0 0,1 0 0,-1-2 0,1-3 0,-1-3 0,1-2 0,-1-1 0,1 3 0,-1 3 0,1 4 0,1-1 0,3-3 0,3-3 0,4-2 0,-1-3 0,-3 1 0,-3-1 0,-2 1 0,-1 1 0,3 3 0,3 3 0,4 4 0,-1-1 0,-3-3 0,-3-3 0,-2-2 0,-3-3 0,1 1 0,-1-1 0,1 1 0,-1 1 0,1 3 0,-1 3 0,1 4 0,-3-1 0,-2-3 0,-3-3 0,-3-2 0,-1-1 0,4 3 0,3 3 0,3 4 0,1 1 0,1 0 0,-1 0 0,1 0 0,-1 0 0,1 0 0,-1 0 0,1 0 0,1-2 0,3-3 0,3-3 0,4-2 0,-1-1 0,-3 3 0,-3 3 0,-2 4 0,-3 1 0,1 0 0,-1 0 0,1 0 0,-4 0 0,-6 0 0,-6 0 0,-6 0 0,-4 0 0,1 0 0,-1 0 0,1 0 0,-1-2 0,1-3 0,-1-3 0,1-2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2:23:37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78350 60400 1000,'92'0'0,"-16"0"0	,-15 0 0,-15 0 0,-7-2-7,3-3-12,3-3-12,4-2-13,2-3-6,4 1 3,3-1 3,3 1 1,-2-1 5,-6 1 6,-6-1 25,-6 1 7,-2-1 0,3 1 0,3-1 0,4 1 0,1 1 0,0 3 0,0 3 0,0 4 0,-2-1 0,-3-3 0,-3-3 0,-2-2 0,-3-1 0,1 3 0,-1 3 0,1 4 0,-1 1 0,1 0 0,-1 0 0,1 0 0,-1 0 0,1 0 0,-1 0 0,1 0 0,-1 0 0,1 0 0,-1 0 0,1 0 0,1 0 0,3 0 0,3 0 0,4 0 0,2 0 0,4 0 0,3 0 0,3 0 0,-1-2 0,-2-3 0,-3-3 0,-3-2 0,-1-3 0,4 1 0,3-1 0,3 1 0,-1-1 0,-2 1 0,-3-1 0,-3 1 0,1-1 0,6 1 0,7-1 0,6 1 0,3-3 0,0-2 0,0-3 0,0-3 0,1-1 0,4 4 0,3 3 0,3 3 0,-1-1 0,-2-2 0,-3-3 0,-3-3 0,-2-1 0,0 4 0,0 3 0,0 3 0,0 1 0,0 1 0,0-1 0,0 1 0,0 1 0,0 3 0,0 3 0,0 4 0,0-1 0,0-3 0,0-3 0,0-2 0,0-1 0,0 3 0,0 3 0,0 4 0,-2 1 0,-3 0 0,-3 0 0,-2 0 0,-6 0 0,-6 0 0,-6 0 0,-6 0 0,-4 0 0,1 0 0,-1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1:16:08"/>
    </inkml:context>
    <inkml:brush xml:id="br0">
      <inkml:brushProperty name="width" value="0.1206349208951" units="cm"/>
      <inkml:brushProperty name="height" value="0.1206349208951" units="cm"/>
      <inkml:brushProperty name="color" value="#F2395B"/>
      <inkml:brushProperty name="ignorePressure" value="0"/>
    </inkml:brush>
  </inkml:definitions>
  <inkml:trace contextRef="#ctx0" brushRef="#br0">48150 36650,'-50'0,"25"-25,0 0,50 25,0 0,0 0,0 0,0 25,0 0,0-25,0 0,0 25,0 0,0 0,0 0,0-25,0 0,0 25,0 0,0 0,0 0,0-25,0 0,0 25,0 0,0-25,0 0,25 0,0 0,-25 25,0 0,25-25,0 0,-25 0,0 0,25 0,0 0,0 0,0 0,-25 0,0 0,0 0,0 0,0 0,0 0,0 0,0 0,0 0,0 0,0 0,0 0,0 0,0 0,0 0,0 0,0 0,0 0,0-25,0 0,25 25,0 0,-25 0,0 0,0-25,0 0,0 25,0 0,25-25,0 0,-25 25,0 0,0-25,0 0,25 25,0 0,-25-25,0 0,25 25,0 0,-25 0,0 0,0-25,0 0,0 25,0 0,0 0,0 0,0-25,0 0,0 25,0 0,0 0,0 0,0 0,0 0,0 25,0 0,25-25,0 0,-25 25,0 0,0-25,0 0,25 0,0 0,-25 25,0 0,25-25,0 0,0 0,0 0,0 0,0 0,-25 0,0 0,0 0,0 0,25 0,0 0,-25 0,0 0,0 25,0 0,0-25,0 0,0 0,0 0,0 0,0 0,25 0,0 0,-25 0,0 0,0 0,0 0,25 0,0 0,-25 0,0 0,25 0,0 0,-25 0,0 0,0-25,0 0,0 25,0 0,0 0,0 0,25-25,0 0,-25 25,0 0,0 0,0 0,0-25,0 0,0 25,0 0,0 0,0 0,0 0,0 0,0 0,0 0,0 25,0 0,0-25,0 0,0 0,0 0,0 0,0 0,25 0,0 0,0 25,0 0,0-25,0 0,0 0,0 0,0 0,0 0,-25 0,0 0,25 25,0 0,-25-25,0 0,0 0,0 0,0 0,0 0,0 0,0 0,0 0,0 0,0 0,0 0,25-25,0 0,-25 25,0 0,25 0,0 0,-25 0,0 0,25-25,0 0,0 25,0 0,-25 0,0 0,25-25,0 0,-25 25,0 0,25 0,0 0,-25-25,0 0,0 25,0 0,0 0,0 0,0 0,0 0,0 0,0 0,0 0,0 0,0 0,0 0,0 0,0 0,0 0,0 0,0 0,0 0,0 0,0 0,0 25,0 0,25-25,0 0,-25 0,0 0,0 0,0 0,0 25,0 0,0-25,0 0,0 0,0 0,25 25,0 0,-25-25,0 0,0 25,0 0,25-25,0 0,-25 0,0 0,25 0,0 0,-25 0,0 0,25 0,0 0,-25 0,0 0,25 0,0 0,25-25,0 0,-25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47550 30450,'0'50,"25"-25,0 0,-25 25,0 0,50 25,0 0,-25-50,0 0,0 50,0 0,-25-50,0 0,25 0,0 0,0 25,0 0,0-50,0 0,0 25,0 0,0-25,0 0,0 0,0 0,0 0,0 0,0-50,0 0,0 0,0 0,0-25,0 0,0 0,0 0,0-25,0 0,0 0,0 0,0 25,0 0,-25 25,0 0,0 0,0 0,0 0,0 0,-25 25,0 0,0 0,0 0,-25 0,0 0,25 25,0 0,0-25,0 0,-25 25,0 0,25 0,0 0,0 0,0 0,-25 25,0 0,25 0,0 0,0 0,0 0,25 25,0 0,-25 0,0 0,25 0,0 0,0 0,0 0,-25 0,0 0,25 0,0 0,0-25,0 0,0 0,0 0,0 25,0 0,0-25,0 0,0 0,0 0,0 0,0 0,0 0,0 0,25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48650 31250,'50'0,"-50"25,0 0,0 0,0 0,0 0,0 0,25-25,0 0,-25-25,0 0,0-25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48900 29050,'0'50,"50"-50,0 0,-25 25,0 0,0-25,0 0,0 0,0 0,25 25,0 0,0-25,0 0,0 0,0 0,-25 25,0 0,25-25,0 0,-25 0,0 0,0 25,0 0,25-25,0 0,-25 25,0 0,0-25,0 0,0 25,0 0,0-25,0 0,-25 25,0 0,25-25,0 0,-25 25,0 0,25 0,0 0,-25 25,0 0,0 25,0 0,0 50,0 0,0 50,0 0,-50 0,0 0,25 50,0 0,-25 0,0 0,0 75,0 0,0-125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56250 22600,'0'50,"0"-25,0 0,0 25,0 0,0 0,0 0,0-25,0 0,0 50,0 0,0 0,0 0,0-25,0 0,0 0,0 0,25 25,0 0,0 0,0 0,0-25,0 0,0 0,0 0,0-25,0 0,0 0,0 0,0 0,0 0,0 0,0 0,25 0,0 0,-25 0,0 0,25-25,0 0,-25 25,0 0,25-25,0 0,-50 25,0 0,25-25,0 0,0 25,0 0,-25 0,0 0,0 0,0 0,0 25,0 0,-25 0,0 0,0 0,0 0,0 0,0 0,0 0,0 0,-25 0,0 0,0 0,0 0,0-25,0 0,25 0,0 0,-25 0,0 0,0-25,0 0,0 0,0 0,0 0,0 0,0-75,0 0,0 25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56150 23000,'50'0,"-25"0,0 0,25 0,0 0,-25 0,0 0,50 0,0 0,-50 0,0 0,25 25,0 0,0-25,0 0,-25 0,0 0,0 0,0 0,25 0,0 0,-25 0,0 0,25 0,0 0,-25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57900 24200,'50'0,"-25"0,0 0,0 0,0 0,0-25,0 0,25 25,0 0,-25 0,0 0,0 0,0 0,0-25,0 0,0 25,0 0,0 0,0 0,0 0,0 0,25-25,0 0,-25 25,0 0,25-25,0 0,0 0,0 0,0 0,0 0,-25 0,0 0,25 25,0 0,-50-25,0 0,25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60450 22450,'0'50,"0"-25,0 0,-25-25,0 0,25 25,0 0,0 25,0 0,-25-25,0 0,25 25,0 0,0 25,0 0,-25 0,0 0,25 0,0 0,-25 0,0 0,25 0,0 0,0 25,0 0,0-25,0 0,0 0,0 0,0 0,0 0,0 0,0 0,0-25,0 0,0-25,0 0,0 0,0 0,25-50,0 0,-25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61000 23900,'0'50,"25"0,0 0,-25-25,0 0,0 0,0 0,0 0,0 0,25-25,0 0,0 0,0 0,0-50,0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61850 22050,'0'-50,"0"75,0 0,0 0,0 0,0 0,0 0,0 0,0 0,0 25,0 0,0 0,0 0,0 0,0 0,0 25,0 0,0 25,0 0,0 0,0 0,0-25,0 0,25 0,0 0,-25 25,0 0,25-50,0 0,25 0,0 0,0 0,0 0,0-25,0 0,0-25,0 0,0 0,0 0,25 0,0 0,0 0,0 0,-25-50,0 0,25 0,0 0,0 0,0 0,-25 0,0 0,0 0,0 0,-25 25,0 0,0-25,0 0,0 25,0 0,-25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63100 22550,'-50'0,"25"0,0 0,25-25,0 0,-25 25,0 0,0 25,0 0,0 50,0 0,-25 0,0 0,0 25,0 0,0 25,0 0,-25 25,0 0,0 50,0 0,50-125,0 0,-25 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6:27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87750 15500 1000,'45'1'-163,"-9"4"34	,-10 3 59,-8 3 70,-8 1 0,-2 1 0,-3-1 0,-3 1 0,1-1 0,6 1 0,7-1 0,6 1 0,1-3 0,-3-2 0,-3-3 0,-2-3 0,-3-2 0,1 0 0,-1 0 0,1 0 0,-3 1 0,-2 4 0,-3 3 0,-3 3 0,-1-1 0,4-2 0,3-3 0,3-3 0,1-1 0,1 4 0,-1 3 0,1 3 0,1 1 0,3 1 0,3-1 0,4 1 0,-1-3 0,-3-2 0,-3-3 0,-2-3 0,-3-1 0,1 4 0,-1 3 0,1 3 0,-1 1 0,1 1 0,-1-1 0,1 1 0,-1-3 0,1-2 0,-1-3 0,1-3 0,-1-2 0,1 0 0,-1 0 0,1 0 0,-1 0 0,1 0 0,-1 0 0,1 0 0,-1 0 0,1 0 0,-1 0 0,1 0 0,1 0 0,3 0 0,3 0 0,4 0 0,1-2 0,0-3 0,0-3 0,0-2 0,0-3 0,0 1 0,0-1 0,0 1 0,-2-1 0,-3 1 0,-3-1 0,-2 1 0,-1 1 0,3 3 0,3 3 0,4 4 0,1-1 0,0-3 0,0-3 0,0-2 0,-2-3 0,-3 1 0,-3-1 0,-2 1 0,-1 1 0,3 3 0,3 3 0,4 4 0,-1-1 0,-3-3 0,-3-3 0,-2-2 0,-3-1 0,1 3 0,-1 3 0,1 4 0,-1-1 0,1-3 0,-1-3 0,1-2 0,-1-1 0,1 3 0,-1 3 0,1 4 0,-1 1 0,1 0 0,-1 0 0,1 0 0,-1 0 0,1 0 0,-1 0 0,1 0 0,-1 0 0,1 0 0,-1 0 0,1 0 0,-1 1 0,1 4 0,-1 3 0,1 3 0,-1-1 0,1-2 0,-1-3 0,1-3 0,-3-1 0,-2 4 0,-3 3 0,-3 3 0,-1-1 0,4-2 0,3-3 0,3-3 0,1-1 0,1 4 0,-1 3 0,1 3 0,-3 1 0,-2 1 0,-3-1 0,-3 1 0,-1-3 0,4-2 0,3-3 0,3-3 0,-1-1 0,-2 4 0,-3 3 0,-3 3 0,-1 1 0,4 1 0,3-1 0,3 1 0,1-3 0,1-2 0,-1-3 0,1-3 0,-1-1 0,1 4 0,-1 3 0,1 3 0,-1-1 0,1-2 0,-1-3 0,1-3 0,-3-1 0,-2 4 0,-3 3 0,-3 3 0,-1-1 0,4-2 0,3-3 0,3-3 0,1-2 0,1 0 0,-1 0 0,1 0 0,-1 1 0,1 4 0,-1 3 0,1 3 0,-1-1 0,1-2 0,-1-3 0,1-3 0,-1-2 0,1 0 0,-1 0 0,1 0 0,-1 0 0,1 0 0,-1 0 0,1 0 0,1 0 0,3 0 0,3 0 0,4 0 0,-1 0 0,-3 0 0,-3 0 0,-2 0 0,-3 0 0,1 0 0,-1 0 0,1 0 0,-1-2 0,1-3 0,-1-3 0,1-2 0,1-1 0,3 3 0,3 3 0,4 4 0,1-1 0,0-3 0,0-3 0,0-2 0,-2-1 0,-3 3 0,-3 3 0,-2 4 0,-1 1 0,3 0 0,3 0 0,4 0 0,-1 0 0,-3 0 0,-3 0 0,-2 0 0,-1-2 0,3-3 0,3-3 0,4-2 0,-1-1 0,-3 3 0,-3 3 0,-2 4 0,-1 1 0,3 0 0,3 0 0,4 0 0,-1 0 0,-3 0 0,-3 0 0,-2 0 0,-3 0 0,1 0 0,-1 0 0,1 0 0,-1 0 0,1 0 0,-1 0 0,1 0 0,1 0 0,3 0 0,3 0 0,4 0 0,-1 0 0,-3 0 0,-3 0 0,-2 0 0,-3 0 0,1 0 0,-1 0 0,1 0 0,1 0 0,3 0 0,3 0 0,4 0 0,-1 0 0,-3 0 0,-3 0 0,-2 0 0,-3-2 0,1-3 0,-1-3 0,1-2 0,1-1 0,3 3 0,3 3 0,4 4 0,-1 1 0,-3 0 0,-3 0 0,-2 0 0,-3-2 0,1-3 0,-1-3 0,1-2 0,1-1 0,3 3 0,3 3 0,4 4 0,-1 1 0,-3 0 0,-3 0 0,-2 0 0,-3 0 0,1 0 0,-1 0 0,1 0 0,-1 0 0,1 0 0,-1 0 0,1 0 0,-1 1 0,1 4 0,-1 3 0,1 3 0,-1 1 0,1 1 0,-1-1 0,1 1 0,-1-3 0,1-2 0,-1-3 0,1-3 0,-1-2 0,1 0 0,-1 0 0,1 0 0,-1 0 0,1 0 0,-1 0 0,1 0 0,-1 0 0,1 0 0,-1 0 0,1 0 0,-1 0 0,1 0 0,-1 0 0,1 0 0,-1 0 0,1 0 0,-1 0 0,1 0 0,-1 0 0,1 0 0,-1 0 0,1 0 0,-1 0 0,1 0 0,-1 0 0,1 0 0,-1 0 0,1 0 0,-1 0 0,1 0 0,-1 0 0,1 0 0,-1 0 0,1 0 0,-1 0 0,1 0 0,-1 0 0,1 0 0,-1 0 0,1 0 0,-1 0 0,1 0 0,-1 0 0,1 0 0,-1 0 0,1 0 0,1-2 0,3-3 0,3-3 0,4-2 0,1-3 0,0 1 0,0-1 0,0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57200 27700,'50'0,"0"0,0 0,0-25,0 0,0 0,0 0,0 25,0 0,-25-25,0 0,25 25,0 0,0-25,0 0,-25 25,0 0,25 0,0 0,-25 0,0 0,0 0,0 0,-25 25,0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57150 28550,'-50'0,"75"0,0 0,0 0,0 0,50 0,0 0,0-25,0 0,0-25,0 0,25 0,0 0,-25 25,0 0,0 0,0 0,-25 0,0 0,25 25,0 0,-25-25,0 0,0 0,0 0,-25 25,0 0,0-25,0 0,0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58950 26850,'50'0,"-25"-25,0 0,25 25,0 0,0-25,0 0,0 25,0 0,0-25,0 0,-25 25,0 0,0 0,0 0,0 25,0 0,0-25,0 0,0 25,0 0,-25 0,0 0,0 0,0 0,0 0,0 0,-25 0,0 0,25 25,0 0,-25-25,0 0,25 25,0 0,0-25,0 0,0 25,0 0,0-25,0 0,0 0,0 0,0 0,0 0,0 0,0 0,25 0,0 0,0 0,0 0,0-25,0 0,0 0,0 0,-25 25,0 0,25-25,0 0,0 0,0 0,0 0,0 0,0 25,0 0,0 0,0 0,0-25,0 0,25 50,0 0,-25-25,0 0,0 25,0 0,0-25,0 0,0 25,0 0,-25 0,0 0,25 0,0 0,-25 0,0 0,-25 0,0 0,0 0,0 0,25-25,0 0,-25 0,0 0,50-50,0 0,0-25,0 0,25-25,0 0,-25 50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61050 27850,'50'50,"-50"-25,0 0,0 0,0 0,25 0,0 0,-25 0,0 0,0 0,0 0,25-25,0 0,-25 25,0 0,25-50,0 0,0 0,0 0,0-25,0 0,0-25,0 0,0 25,0 0,0 0,0 0,0 25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46600 26250,'50'0,"-25"0,0 0,25 25,0 0,0 0,0 0,-25 0,0 0,25 25,0 0,-25-25,0 0,25 25,0 0,-25-25,0 0,0 0,0 0,0 0,0 0,0-25,0 0,0 0,0 0,0 0,0 0,0-50,0 0,0 0,0 0,0-50,0 0,0 25,0 0,0-25,0 0,0 0,0 0,-25 25,0 0,0 0,0 0,0 0,0 0,-25 25,0 0,-25 0,0 0,25 0,0 0,-25 50,0 0,0-25,0 0,0 25,0 0,0 25,0 0,0 0,0 0,25 25,0 0,0 25,0 0,0 0,0 0,25 25,0 0,0-25,0 0,-25 25,0 0,25 0,0 0,0 0,0 0,0-25,0 0,25-50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48250 26400,'50'50,"-25"0,0 0,-25-25,0 0,25 0,0 0,-25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48850 24900,'50'0,"-25"25,0 0,0-25,0 0,50 25,0 0,-50 0,0 0,25 0,0 0,0 0,0 0,0 0,0 0,0 0,0 0,-25 0,0 0,0 0,0 0,0 25,0 0,-25 0,0 0,0 0,0 0,-25 25,0 0,-25 0,0 0,25-25,0 0,-25 25,0 0,25-25,0 0,0-25,0 0,0 25,0 0,25-25,0 0,0 0,0 0,0 0,0 0,50-25,0 0,0 0,0 0,50-50,0 0,25-50,0 0,-50 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45500 22750,'-50'0,"50"-25,0 0,-25 25,0 0,50 0,0 0,25 0,0 0,-25 0,0 0,0 0,0 0,25 0,0 0,0 0,0 0,-25 0,0 0,25 0,0 0,-25 25,0 0,0 0,0 0,25-25,0 0,-25 25,0 0,0-25,0 0,0 25,0 0,0-25,0 0,0 0,0 0,0 0,0 0,0 25,0 0,0-25,0 0,0 0,0 0,0 0,0 0,0 0,0 0,0 25,0 0,25-25,0 0,-25 0,0 0,0 0,0 0,25 0,0 0,-25 25,0 0,25-25,0 0,-25 0,0 0,25 25,0 0,-25-25,0 0,25 0,0 0,-25 0,0 0,25 0,0 0,-25 0,0 0,0 0,0 0,25 0,0 0,0 0,0 0,-25 0,0 0,0 0,0 0,25 0,0 0,-25 0,0 0,0 0,0 0,0 0,0 0,25 0,0 0,-25 0,0 0,0 0,0 0,0 0,0 0,25 0,0 0,-25 0,0 0,0-25,0 0,25 25,0 0,0 0,0 0,0 0,0 0,0-25,0 0,0 25,0 0,0 0,0 0,0-25,0 0,0 25,0 0,0 0,0 0,0-25,0 0,-25 25,0 0,25 0,0 0,0 0,0 0,0 0,0 0,0-25,0 0,0 0,0 0,0 25,0 0,-25-25,0 0,25-25,0 0,-25 25,0 0,0 0,0 0,-25-25,0 0,25 0,0 0,0 0,0 0,0 0,0 0,0 0,0 0,-25 0,0 0,25-25,0 0,-25 25,0 0,25-25,0 0,-25 25,0 0,0-25,0 0,25 0,0 0,-25 25,0 0,0-25,0 0,0 25,0 0,-25 0,0 0,0 25,0 0,0-25,0 0,25 0,0 0,-50 0,0 0,25 0,0 0,0 25,0 0,0 0,0 0,-25 0,0 0,0-25,0 0,0 50,0 0,-25-25,0 0,0 0,0 0,-25 25,0 0,0-25,0 0,0 25,0 0,0 0,0 0,0-25,0 0,0 25,0 0,0 0,0 0,25 0,0 0,-25 0,0 0,0 0,0 0,25 0,0 0,-25 0,0 0,0 0,0 0,0 0,0 0,0 0,0 0,0-25,0 0,25 25,0 0,0 0,0 0,0 0,0 0,-25 0,0 0,0 0,0 0,0 0,0 0,-25 0,0 0,25 0,0 0,0 0,0 0,25 0,0 0,0 25,0 0,25 0,0 0,0 0,0 0,0 0,0 0,25 0,0 0,0 0,0 0,0 25,0 0,0 0,0 0,25 25,0 0,0 0,0 0,0-25,0 0,0 25,0 0,0 0,0 0,0-25,0 0,0 25,0 0,0-25,0 0,25 0,0 0,0 25,0 0,-25-25,0 0,50 25,0 0,-25 0,0 0,25 0,0 0,0 0,0 0,25-25,0 0,0 25,0 0,50-25,0 0,-25 25,0 0,-50-50,0 0,25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19T16:34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21150 29100,'0'150,"25"-50,0 0,25-25,0 0,25 50,0 0,25-75,0 0,-75-50,0 0,25 0,0 0,-25-25,0 0,25-75,0 0,0-25,0 0,0 0,0 0,0-25,0 0,-25 25,0 0,0 50,0 0,-25 25,0 0,0 0,0 0,-25 25,0 0,-50 0,0 0,0 25,0 0,0 0,0 0,-25 25,0 0,25 25,0 0,0 0,0 0,25 25,0 0,25 0,0 0,0 0,0 0,0 0,0 0,25-25,0 0,0-25,0 0,0 0,0 0,25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19T16:34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24050 27800,'0'-150,"25"75,0 0,-25 0,0 0,0 0,0 0,0-25,0 0,-25 25,0 0,0 0,0 0,-25 25,0 0,-25 25,0 0,25 25,0 0,-25 0,0 0,0 75,0 0,0 25,0 0,25 25,0 0,25 0,0 0,0 0,0 0,25 0,0 0,0-25,0 0,0-50,0 0,25 0,0 0,0-50,0 0,25 0,0 0,25 0,0 0,-25-25,0 0,25-25,0 0,0-25,0 0,-25 0,0 0,0 0,0 0,0 25,0 0,-25 0,0 0,0 0,0 0,0 50,0 0,-25-25,0 0,0 0,0 0,-25 25,0 0,25 25,0 0,0 50,0 0,0 0,0 0,0 50,0 0,25 50,0 0,0 25,0 0,0 50,0 0,0 50,0 0,0 25,0 0,0-125,0 0,0-25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6:27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82000 44300 1000,'45'0'-177,"-9"0"33	,-10 0 103,-8 0 41,-6 0 0,1 0 0,-1 0 0,1 0 0,-1-2 0,1-3 0,-1-3 0,1-2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19T16:34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22800 29350,'0'50,"25"-25,0 0,0 25,0 0,0 0,0 0,25 25,0 0,-50-50,0 0,25 25,0 0,0-50,0 0,-25 25,0 0,0-50,0 0,-25-25,0 0,-25 0,0 0,25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19T16:34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25200 38050,'0'50,"0"-25,0 0,0 25,0 0,0 75,0 0,0-100,0 0,0 25,0 0,0-25,0 0,0 0,0 0,0 0,0 0,25-25,0 0,0 0,0 0,0 0,0 0,25-25,0 0,-25-25,0 0,25 0,0 0,-25-25,0 0,0 0,0 0,0-25,0 0,-25 25,0 0,0 25,0 0,0-50,0 0,-25 50,0 0,0 0,0 0,0 25,0 0,0 25,0 0,0-25,0 0,-25 25,0 0,25 0,0 0,25 25,0 0,-25 0,0 0,25 0,0 0,0 0,0 0,0 25,0 0,0 0,0 0,0 0,0 0,0 0,0 0,0-25,0 0,0 25,0 0,25-25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19T16:34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26150 38500,'50'0,"-25"0,0 0,0 0,0 0,25 25,0 0,-25-25,0 0,0 25,0 0,0 0,0 0,0 0,0 0,-25 0,0 0,25-25,0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19T16:34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26700 36800,'50'0,"-25"0,0 0,0 0,0 0,0 0,0 0,0 0,0 0,25 0,0 0,-25 0,0 0,25 0,0 0,-25 25,0 0,0 0,0 0,0 25,0 0,0 0,0 0,0 50,0 0,-25 0,0 0,0 0,0 0,0 25,0 0,0-25,0 0,0-25,0 0,0 0,0 0,0-50,0 0,0 0,0 0,25-25,0 0,0 0,0 0,25-25,0 0,0-25,0 0,25 0,0 0,0 0,0 0,-25 0,0 0,25 25,0 0,25-50,0 0,-25 0,0 0,-25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21300 31800,'50'50,"-50"-25,0 0,25-25,0 0,0 25,0 0,0 0,0 0,0-25,0 0,0 25,0 0,0 0,0 0,25-25,0 0,0 25,0 0,-25-25,0 0,25 25,0 0,25 0,0 0,-25 0,0 0,25 0,0 0,0-25,0 0,-25 25,0 0,25 0,0 0,-25-25,0 0,0 25,0 0,25-25,0 0,-25 0,0 0,0 0,0 0,25 25,0 0,-25-25,0 0,0 0,0 0,25 0,0 0,-25 0,0 0,-25 0,0 0,25 0,0 0,0 0,0 0,0 0,0 0,25-25,0 0,0 25,0 0,-25 0,0 0,25-25,0 0,0-25,0 0,-25 25,0 0,25-25,0 0,-25 0,0 0,0-25,0 0,25 25,0 0,-25-25,0 0,25 0,0 0,0-25,0 0,-25 25,0 0,0 0,0 0,25 0,0 0,-25 0,0 0,-25-25,0 0,0 25,0 0,0 0,0 0,-25 0,0 0,0 0,0 0,0 25,0 0,-25-25,0 0,-25 25,0 0,-25-25,0 0,0 25,0 0,0-25,0 0,-50 25,0 0,25 0,0 0,-25 0,0 0,25 25,0 0,0-25,0 0,-25 0,0 0,25 25,0 0,-25-25,0 0,-25 25,0 0,0 25,0 0,50-25,0 0,-50 25,0 0,25 0,0 0,0 0,0 0,0 25,0 0,0-25,0 0,25 25,0 0,0 0,0 0,25 25,0 0,0 25,0 0,0 25,0 0,25 25,0 0,0 0,0 0,0 50,0 0,50-25,0 0,-25 0,0 0,0 25,0 0,25-25,0 0,-25-25,0 0,25 0,0 0,-25-50,0 0,25-50,0 0,0 0,0 0,0 0,0 0,50-25,0 0,25 25,0 0,0-25,0 0,75 25,0 0,-25-25,0 0,50 25,0 0,-25-25,0 0,25 25,0 0,-100-25,0 0,25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31400 29300,'0'-50,"0"75,0 0,-25 50,0 0,25-25,0 0,0 25,0 0,0 0,0 0,25-25,0 0,-25 25,0 0,50-25,0 0,-25 0,0 0,25 0,0 0,0-25,0 0,-25 0,0 0,25-25,0 0,0 0,0 0,0 0,0 0,0-50,0 0,25 0,0 0,0-50,0 0,0 0,0 0,0-25,0 0,-25 25,0 0,-25-25,0 0,0 25,0 0,-25 25,0 0,0 0,0 0,0 0,0 0,-25 50,0 0,-25 0,0 0,0 25,0 0,-25 0,0 0,0 25,0 0,0 25,0 0,-25 25,0 0,25 25,0 0,0-25,0 0,0 0,0 0,25 0,0 0,25-25,0 0,0 0,0 0,0 0,0 0,25-25,0 0,0 0,0 0,0 0,0 0,25-25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33350 29900,'0'50,"0"-25,0 0,0 0,0 0,0 25,0 0,25-25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48:37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34700 28850,'0'-50,"0"0,0 0,0 0,0 0,0 0,0 0,25-50,0 0,-25 0,0 0,25 25,0 0,-25-25,0 0,0 50,0 0,0 25,0 0,-50 0,0 0,0 25,0 0,0 0,0 0,0 25,0 0,-25 25,0 0,0 25,0 0,25 0,0 0,0 25,0 0,0-25,0 0,25 0,0 0,25 0,0 0,0-25,0 0,0 0,0 0,0 0,0 0,50-50,0 0,0 0,0 0,25 0,0 0,25-50,0 0,25-25,0 0,-25 25,0 0,0-25,0 0,-25 25,0 0,-25 25,0 0,-25 0,0 0,0 25,0 0,-25 50,0 0,-25 50,0 0,-25 25,0 0,0 50,0 0,0 50,0 0,-25 50,0 0,0 50,0 0,25 25,0 0,-25 75,0 0,25-250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7:49:56"/>
    </inkml:context>
    <inkml:brush xml:id="br0">
      <inkml:brushProperty name="width" value="0.0166666675359011" units="cm"/>
      <inkml:brushProperty name="height" value="0.0166666675359011" units="cm"/>
      <inkml:brushProperty name="color" value="#F2385B"/>
      <inkml:brushProperty name="ignorePressure" value="0"/>
    </inkml:brush>
  </inkml:definitions>
  <inkml:trace contextRef="#ctx0" brushRef="#br0">67250 36750 1000,'-47'-24'-9,"6"4"-15	,7 3-16,6 3-16,3 3-5,0 3 5,0 3 5,0 4 6,-4-4 25,-5-9 20,-7-10 0,-5-8 0,-4-6 0,0 1 0,0-1 0,0 1 0,1 2 0,4 7 0,3 6 0,3 7 0,1 0 0,1-2 0,-1-3 0,1-3 0,-1-2 0,1 0 0,-1 0 0,1 0 0,-1 0 0,1 0 0,-1 0 0,1 0 0,-3 0 0,-2 0 0,-3 0 0,-3 0 0,-4 1 0,-3 4 0,-3 3 0,-2 3 0,-6 1 0,-6 1 0,-6-1 0,-6 1 0,-2-1 0,3 1 0,3-1 0,4 1 0,-3 1 0,-5 3 0,-7 3 0,-5 4 0,-3 1 0,4 0 0,3 0 0,3 0 0,3 1 0,3 4 0,3 3 0,4 3 0,1-1 0,0-2 0,0-3 0,0-3 0,-2-1 0,-3 4 0,-3 3 0,-2 3 0,-3 1 0,1 1 0,-1-1 0,1 1 0,1 1 0,3 3 0,3 3 0,4 4 0,1-1 0,0-3 0,0-3 0,0-2 0,1-1 0,4 3 0,3 3 0,3 4 0,-1 1 0,-2 0 0,-3 0 0,-3 0 0,-2 0 0,0 0 0,0 0 0,0 0 0,-2 0 0,-3 0 0,-3 0 0,-2 0 0,-3 1 0,1 4 0,-1 3 0,1 3 0,1-1 0,3-2 0,3-3 0,4-3 0,4-2 0,6 0 0,7 0 0,6 0 0,4-2 0,4-3 0,3-3 0,3-2 0,4-3 0,7 1 0,6-1 0,7 1 0,2-1 0,1 1 0,-1-1 0,1 1 0,1-1 0,3 1 0,3-1 0,4 1 0,1 1 0,0 3 0,0 3 0,0 4 0,0 1 0,0 0 0,0 0 0,0 0 0,0 1 0,0 4 0,0 3 0,0 3 0,0 3 0,0 3 0,0 3 0,0 4 0,-2 1 0,-3 0 0,-3 0 0,-2 0 0,-1 0 0,3 0 0,3 0 0,4 0 0,1-2 0,0-3 0,0-3 0,0-2 0,0-3 0,0 1 0,0-1 0,0 1 0,1-3 0,4-2 0,3-3 0,3-3 0,1-1 0,1 4 0,-1 3 0,1 3 0,1-2 0,3-6 0,3-6 0,4-6 0,1-2 0,0 3 0,0 3 0,0 4 0,0-1 0,0-3 0,0-3 0,0-2 0,3-3 0,6 1 0,7-1 0,6 1 0,3-1 0,0 1 0,0-1 0,0 1 0,1-1 0,4 1 0,3-1 0,3 1 0,1-1 0,1 1 0,-1-1 0,1 1 0,-1-1 0,1 1 0,-1-1 0,1 1 0,-3-1 0,-2 1 0,-3-1 0,-3 1 0,-1-1 0,4 1 0,3-1 0,3 1 0,-1-1 0,-2 1 0,-3-1 0,-3 1 0,1-1 0,6 1 0,7-1 0,6 1 0,1-1 0,-3 1 0,-3-1 0,-2 1 0,0-1 0,7 1 0,6-1 0,7 1 0,0-3 0,-2-2 0,-3-3 0,-3-3 0,-4-1 0,-3 4 0,-3 3 0,-2 3 0,-1-1 0,3-2 0,3-3 0,4-3 0,-1-2 0,-3 0 0,-3 0 0,-2 0 0,-3 0 0,1 0 0,-1 0 0,1 0 0,2-2 0,7-3 0,6-3 0,7-2 0,2-3 0,1 1 0,-1-1 0,1 1 0,-3-3 0,-2-2 0,-3-3 0,-3-3 0,-1-1 0,4 4 0,3 3 0,3 3 0,-1-1 0,-2-2 0,-3-3 0,-3-3 0,-6-1 0,-5 4 0,-7 3 0,-5 3 0,-4-1 0,0-2 0,0-3 0,0-3 0,-2-4 0,-3-3 0,-3-3 0,-2-2 0,-3-1 0,1 3 0,-1 3 0,1 4 0,-4 1 0,-6 0 0,-6 0 0,-6 0 0,-4-2 0,1-3 0,-1-3 0,1-2 0,-1-3 0,1 1 0,-1-1 0,1 1 0,-3 1 0,-2 3 0,-3 3 0,-3 4 0,-4-3 0,-3-5 0,-3-7 0,-2-5 0,-5-4 0,-2 0 0,-3 0 0,-3 0 0,-1 0 0,4 0 0,3 0 0,3 0 0,-1 0 0,-2 0 0,-3 0 0,-3 0 0,-2-2 0,0-3 0,0-3 0,0-2 0,1-3 0,4 1 0,3-1 0,3 1 0,-1-1 0,-2 1 7,-3-1 8,-3 1 1,-1 1 0,4 3 1,3 3 1,3 4 0,-1-1 0,-2-3-1,-3-3 0,-3-2-1,-1 0-1,4 7 0,3 6-2,3 7-1,-1 4 0,-2 3 1,-3 3-1,-3 4 1,-2 1-1,0 0-3,0 0-2,0 0-3,-2 1-1,-3 4 0,-3 3 2,-2 3 0,-5 1-2,-2 1-7,-3-1-5,-3 1-7,-7 2-4,-9 7-5,-10 6-3,-8 7-3,-8 4-3,-2 3-1,-3 3 0,-3 4-2,-4 4 1,-3 6 15,-3 7 21,-2 6 0,-6 3 0,-6 0 0,-6 0 0,-6 0 0,-9 3 0,-8 6 0,-10 7 0,-9 6 0,4-2 0,19-9 0,19-10 0,19-8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7:49:56"/>
    </inkml:context>
    <inkml:brush xml:id="br0">
      <inkml:brushProperty name="width" value="0.0166666675359011" units="cm"/>
      <inkml:brushProperty name="height" value="0.0166666675359011" units="cm"/>
      <inkml:brushProperty name="color" value="#F2385B"/>
      <inkml:brushProperty name="ignorePressure" value="0"/>
    </inkml:brush>
  </inkml:definitions>
  <inkml:trace contextRef="#ctx0" brushRef="#br0">84800 53800 1000,'-49'-27'-4,"4"-3"-6	,3-3-8,3-2-6,3-1-4,3 3-3,3 3-2,4 4-1,1 2 1,0 4 5,0 3 7,0 3 5,0-1 6,0-2 5,0-3 6,0-3 6,-2-2 0,-3 0-4,-3 0-4,-2 0-4,-1 0-2,3 0 3,3 0 1,4 0 3,-3-2 0,-5-3-2,-7-3-2,-5-2-1,-3-3 1,4 1 3,3-1 3,3 1 3,-1-3 3,-2-2 3,-3-3 1,-3-3 3,-6-1 1,-5 4 2,-7 3 0,-5 3 1,-8-1 1,-5-2-1,-7-3-1,-5-3-1,-9 1-2,-9 6-4,-10 7-5,-8 6-4,-11 4-4,-8 4-2,-10 3-3,-9 3-3,-1 3-1,10 3-3,10 3 0,9 4-2,4-1 0,1-3 2,-1-3 3,1-2 1,-1-1 0,1 3-4,-1 3-3,1 4-5,1 2 0,3 4 0,3 3 1,4 3 0,4 1 18,6 1 3,7-1 0,6 1 0,3 1 0,0 3 0,0 3 0,0 4 0,1 1 0,4 0 0,3 0 0,3 0 0,1 0 0,1 0 0,-1 0 0,1 0 0,-1 1 0,1 4 0,-1 3 0,1 3 0,1 1 0,3 1 1,3-1 2,4 1 0,2-1-1,4 1 1,3-1 0,3 1 0,3-1-1,3 1-4,3-1-3,4 1-3,1 1 3,0 3 5,0 3 0,0 4 0,0-1 0,0-3 0,0-3 0,0-2 0,1-1 0,4 3 0,3 3 0,3 4 0,3-1 0,3-3 0,3-3 0,4-2 0,1-1 0,0 3 0,0 3 0,0 4 0,1 1 0,4 0 0,3 0 0,3 0 0,3 0 0,3 0 0,3 0 0,4 0 0,1 0 0,0 0 0,0 0 8,0 0 2,3 1-2,6 4 0,7 3-1,6 3-1,4-1-1,4-2-1,3-3-1,3-3-1,-1-2 0,-2 0 0,-3 0 0,-3 0 1,1 0-1,6 0 0,7 0 0,6 0-1,1-2 1,-3-3-1,-3-3 0,-2-2 1,-1-1-1,3 3-2,3 3-2,4 4-1,2-1-1,4-3 1,3-3 0,3-2 0,1-3 0,1 1 1,-1-1 0,1 1-1,2-1 1,7 1 0,6-1 1,7 1-1,2-1 0,1 1 1,-1-1 0,1 1 1,-1-3-1,1-2 0,-1-3 1,1-3-1,-1-1 1,1 4-1,-1 3 0,1 3 0,-3-1 0,-2-2 0,-3-3 1,-3-3 0,1-4 0,6-3 0,7-3 1,6-2-1,4-5 1,4-2 1,3-3 2,3-3 1,3-2 0,3 0 0,3 0 0,4 0-1,1 0 0,0 0 2,0 0 1,0 0 2,0-2 0,0-3 0,0-3 0,0-2-1,3-3 0,6 1 1,7-1 1,6 1 1,1-3-1,-3-2-2,-3-3-1,-2-3-3,-6-4 0,-6-3 1,-6-3-1,-6-2 1,-4-1-1,1 3-3,-1 3-3,1 4-3,-3-3 0,-2-5 0,-3-7 1,-3-5 1,-2-3 0,0 4-2,0 3-1,0 3-1,0-2 0,0-6 0,0-6 0,0-6 1,-4-4-1,-5 1-2,-7-1-2,-5 1-3,-6-3 0,-3-2 6,-3-3 9,-2-3 0,-5-2 0,-2 0 0,-3 0 0,-3 0 0,-6 0 0,-5 0 0,-7 0 0,-5 0 0,-6 0 0,-3 0 0,-3 0 0,-2 0 0,-5 0 0,-2 0 0,-3 0 0,-3 0 0,-6 1 0,-5 4 0,-7 3 0,-5 3 0,-9-1 0,-9-2 0,-10-3 0,-8-3 0,-12-1 0,-12 4 0,-13 3 0,-12 3 0,-13 1 0,-12 1 0,-13-1 0,-12 1 0,-13 1 0,-12 3 0,-13 3 0,-12 4 0,-15 2 0,-15 4 0,-15 3 0,-16 3 0,-8 3 0,0 3 0,0 3 0,0 4 0,-5 4 0,-9 6 0,-10 7 0,-8 6 0,2 3 0,16 0 0,15 0 0,17 0 0,8 0 0,4 0 0,3 0 0,3 0 0,6 1 0,9 4 0,10 3 0,10 3 0,10 3 0,13 3 0,12 3 0,13 4 0,13-1 0,17-3 0,15-3 0,16-2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77250 48950 1000,'-47'-44'-30,"6"13"3	,7 12 0,6 13 2,3 4 0,0-3 1,0-3 0,0-2 1,-2-3 0,-3 1 0,-3-1 1,-2 1-1,-1-1 2,3 1 1,3-1 3,4 1 9,-1 1 8,-3 3 0,-3 3 0,-2 4 0,-1 1 0,3 0 0,3 0 0,4 0 0,-1 1 0,-3 4 0,-3 3 0,-2 3 0,-5 1 0,-2 1 0,-3-1 0,-3 1 0,-1-1 0,4 1 0,3-1 0,3 1 0,1-1 0,1 1 0,-1-1 0,1 1 0,-1-1 0,1 1 0,-1-1 0,1 1 0,-1-3 0,1-2 0,-1-3 0,1-3 0,-1-1 0,1 4 0,-1 3 0,1 3 0,1-1 0,3-2 0,3-3 0,4-3 0,1-1 0,0 4 0,0 3 0,0 3 0,1-1 0,4-2 0,3-3 0,3-3 0,-1-1 0,-2 4 0,-3 3 0,-3 3 0,-1-1 0,4-2 0,3-3 0,3-3 0,1 1 0,1 6 0,-1 7 0,1 6 0,1 1 0,3-3 0,3-3 0,4-2 0,-1-1 0,-3 3 0,-3 3 0,-2 4 0,-3 1 0,1 0 0,-1 0 0,1 0 0,-1 1 0,1 4 0,-1 3 0,1 3 0,1-1 0,3-2 0,3-3 0,4-3 0,-1-2 0,-3 0 0,-3 0 0,-2 0 0,-1 0 0,3 0 0,3 0 0,4 0 0,-1 0 0,-3 0 0,-3 0 0,-2 0 0,-1 0 0,3 0 0,3 0 0,4 0 0,1 0 0,0 0 0,0 0 0,0 0 0,0 0 0,0 0 0,0 0 0,0 0 0,0-2 0,0-3 0,0-3 0,0-2 0,0-1 0,0 3 0,0 3 0,0 4 0,1 1 0,4 0 0,3 0 0,3 0 0,1 0 0,1 0 0,-1 0 0,1 0 0,-1 1 0,1 4 0,-1 3 0,1 3 0,-1-1 0,1-2 0,-1-3 0,1-3 0,1-2 0,3 0 0,3 0 0,4 0 0,-1 1 0,-3 4 0,-3 3 0,-2 3 0,-3-1 0,1-2 0,-1-3 0,1-3 0,-1-2 0,1 0 0,-1 0 0,1 0 0,-1 0 0,1 0 0,-1 0 0,1 0 0,-1 0 0,1 0 0,-1 0 0,1 0 0,1 0 0,3 0 0,3 0 0,4 0 0,-1-2 0,-3-3 0,-3-3 0,-2-2 0,-1-3 0,3 1 0,3-1 0,4 1 0,1-1 0,0 1 0,0-1 0,0 1 0,1-3 0,4-2 0,3-3 0,3-3 0,1-2 0,1 0 0,-1 0 0,1 0 0,-1 0 0,1 0 0,-1 0 0,1 0 0,-1 0 0,1 0 0,-1 0 0,1 0 0,-1 0 0,1 0 0,-1 0 0,1 0 0,-3-2 0,-2-3 0,-3-3 0,-3-2 0,-1-1 0,4 3 0,3 3 0,3 4 0,1-1 0,1-3 0,-1-3 0,1-2 0,-3-1 0,-2 3 0,-3 3 0,-3 4 0,-2-1 0,0-3 0,0-3 0,0-2 0,1-1 0,4 3 0,3 3 0,3 4 0,-1-3 0,-2-5 0,-3-7 0,-3-5 0,-2-3 0,0 4 0,0 3 0,0 3 0,0-1 0,0-2 0,0-3 0,0-3 0,0-1 0,0 4 0,0 3 0,0 3 0,1-1 0,4-2 0,3-3 0,3-3 0,-1-2 0,-2 0 0,-3 0 0,-3 0 0,-4 0 0,-3 0 0,-3 0 0,-2 0 0,-1 0 0,3 0 0,3 0 0,4 0 0,-1 0 0,-3 0 0,-3 0 0,-2 0 0,-3 0 0,1 0 0,-1 0 0,1 0 0,-1-2 0,1-3 0,-1-3 0,1-2 0,-1-3 0,1 1 0,-1-1 0,1 1 0,-3-3 0,-2-2 0,-3-3 0,-3-3 0,-1-2 0,4 0 0,3 0 0,3 0 0,-1 0 0,-2 0 0,-3 0 0,-3 0 0,-2 1 0,0 4 0,0 3 0,0 3 0,-2-1 0,-3-2 0,-3-3 0,-2-3 0,-5-1 0,-2 4 0,-3 3 0,-3 3 0,-2 1 0,0 1 0,0-1 0,0 1 0,0 1 0,0 3 0,0 3 0,0 4 0,-2 1 0,-3 0 0,-3 0 0,-2 0 0,-3 1 0,1 4 0,-1 3 0,1 3 0,-1 3 0,1 3 0,-1 3 0,1 4 0,-1 1 0,1 0 0,-1 0 0,1 0 0,-1 0 0,1 0 0,-1 0 0,1 0 0,-1 0 0,1 0 0,-1 0 0,1 0 0,1 1 0,3 4 0,3 3 0,4 3 0,-1-1 0,-3-2 0,-3-3 0,-2-3 0,-1-1 0,3 4 0,3 3 0,4 3 0,2-1 0,4-2 0,3-3 0,3-3 0,1-2 0,1 0 0,-1 0 0,1 0 0,1 1 0,3 4 0,3 3 0,4 3 0,1 1 0,0 1 0,0-1 0,0 1 0,0-1 0,0 1 0,0-1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78100 49650 1000,'46'0'-136,"-5"0"24	,-7 0 24,-5 0 62,-6 0 26,-3 0 0,-3 0 0,-2 0 0,-3 0 0,1 0 0,-1 0 0,1 0 0,-1 1 0,1 4 0,-1 3 0,1 3 0,-1-1 0,1-2 0,-1-3 0,1-3 0,1-2 0,3 0 0,3 0 0,4 0 0,-1 0 0,-3 0 0,-3 0 0,-2 0 0,-1 0 0,3 0 0,3 0 0,4 0 0,1 0 0,0 0 0,0 0 0,0 0 0,0 0 0,0 0 0,0 0 0,0 0 0,0 0 0,0 0 0,0 0 0,0 0 0,0 0 0,0 0 0,0 0 0,0 0 0,1-2 0,4-3 0,3-3 0,3-2 0,1-1 0,1 3 0,-1 3 0,1 4 0,-1 1 0,1 0 0,-1 0 0,1 0 0,-1-2 0,1-3 0,-1-3 0,1-2 0,-1-1 0,1 3 0,-1 3 0,1 4 0,-1 1 0,1 0 0,-1 0 0,1 0 0,-1-2 0,1-3 0,-1-3 0,1-2 0,-3-1 0,-2 3 0,-3 3 0,-3 4 0,-1 1 0,4 0 0,3 0 0,3 0 0,-2-2 0,-6-3 0,-6-3 0,-6-2 0,-2-1 0,3 3 0,3 3 0,4 4 0,-1 1 0,-3 0 0,-3 0 0,-2 0 0,-3 0 0,1 0 0,-1 0 0,1 0 0,-1 0 0,1 0 0,-1 0 0,1 0 0,-1 0 0,1 0 0,-1 0 0,1 0 0,-1 0 0,1 0 0,-1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28300 23300 1000,'46'-47'-81,"-5"6"11	,-7 7 11,-5 6 11,-3 1 10,4-3 7,3-3 8,3-2 11,-1-3 12,-2 1 0,-3-1 0,-3 1 0,-1 1 0,4 3 0,3 3 0,3 4 0,-1 2 0,-2 4 0,-3 3 0,-3 3 0,-1-1 0,4-2 0,3-3 0,3-3 0,-1-1 0,-2 4 0,-3 3 0,-3 3 0,-2 3 0,0 3 0,0 3 0,0 4 0,1-1 0,4-3 0,3-3 0,3-2 0,-1-1 0,-2 3 0,-3 3 0,-3 4 0,-1-1 0,4-3 0,3-3 0,3-2 0,-1-1 0,-2 3 0,-3 3 0,-3 4 0,-1-1 0,4-3 0,3-3 0,3-2 0,-1-3 0,-2 1 0,-3-1 0,-3 1 0,-1-1 0,4 1 0,3-1 0,3 1 0,-1 1 0,-2 3 0,-3 3 0,-3 4 0,-4-1 0,-3-3 0,-3-3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80150 49150 1000,'48'0'-135,"-3"0"26	,-3 0 26,-2 0 48,-6 0 35,-6 0 0,-6 0 0,-6 0 0,-2 1 0,3 4 0,3 3 0,4 3 0,1-1 0,0-2 0,0-3 0,0-3 0,-2-1 0,-3 4 0,-3 3 0,-2 3 0,-1 1 0,3 1 0,3-1 0,4 1 0,-1-1 0,-3 1 0,-3-1 0,-2 1 0,-3-3 0,1-2 0,-1-3 0,1-3 0,1-1 0,3 4 0,3 3 0,4 3 0,-1 1 0,-3 1 0,-3-1 0,-2 1 0,-3-1 0,1 1 0,-1-1 0,1 1 0,-1-1 0,1 1 0,-1-1 0,1 1 0,-1-1 0,1 1 0,-1-1 0,1 1 0,-3-1 0,-2 1 0,-3-1 0,-3 1 0,-2 1 0,0 3 0,0 3 0,0 4 0,0-1 0,0-3 0,0-3 0,0-2 0,-2-1 0,-3 3 0,-3 3 0,-2 4 0,-5-1 0,-2-3 0,-3-3 0,-3-2 0,-1-3 0,4 1 0,3-1 0,3 1 0,-1-1 0,-2 1 0,-3-1 0,-3 1 0,-1-1 0,4 1 0,3-1 0,3 1 0,1-1 0,1 1 0,-1-1 0,1 1 0,-1-3 0,1-2 0,-1-3 0,1-3 0,-1-2 0,1 0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81750 49200 1000,'1'46'-57,"4"-5"13	,3-7 13,3-5 12,-1-4 7,-2 0 1,-3 0 0,-3 0 2,-2 0-1,0 0-1,0 0-2,0 0-1,1 0-2,4 0-1,3 0 0,3 0-1,-1 1 0,-2 4 1,-3 3 1,-3 3 15,-2-2 1,0-6 0,0-6 0,0-6 0,1-4 0,4 1 0,3-1 0,3 1 0,-1-1 0,-2 1 0,-3-1 0,-3 1 0,-1-3 0,4-2 0,3-3 0,3-3 0,-1-4 0,-2-3 0,-3-3 0,-3-2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81750 48750 1000,'48'0'-160,"-3"0"35	,-3 0 48,-2 0 77,-6 0 0,-6 0 0,-6 0 0,-6 0 0,-2 0 0,3 0 0,3 0 0,4 0 0,2 0 0,4 0 0,3 0 0,3 0 0,-1 0 0,-2 0 0,-3 0 0,-3 0 0,-2 0 0,0 0 0,0 0 0,0 0 0,0 0 0,0 0 0,0 0 0,0 0 0,0 0 0,0 0 0,0 0 0,0 0 0,-2 0 0,-3 0 0,-3 0 0,-2 0 0,-1 0 0,3 0 0,3 0 0,4 0 0,-1 0 0,-3 0 0,-3 0 0,-2 0 0,-1 0 0,3 0 0,3 0 0,4 0 0,-1 0 0,-3 0 0,-3 0 0,-2 0 0,-3 1 0,1 4 0,-1 3 0,1 3 0,-3 3 0,-2 3 0,-3 3 0,-3 4 0,-2 1 0,0 0 0,0 0 0,0 0 0,0 0 0,0 0 0,0 0 0,0 0 0,0 0 0,0 0 0,0 0 0,0 0 0,0 0 0,0 0 0,0 0 0,0 0 0,0 0 0,0 0 0,0 0 0,0 0 0,0 0 0,0 0 0,0 0 0,0 0 0,0 0 0,0 0 0,0 0 0,0 0 0,0 0 0,0 0 0,0 0 0,0 0 0,-2-2 0,-3-3 0,-3-3 0,-2-2 0,-3-1 0,1 3 0,-1 3 0,1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82100 50300 1000,'-19'-44'-170,"13"13"33	,12 12 82,13 13 55,4 4 0,-3-3 0,-3-3 0,-2-2 0,-1-3 0,3 1 0,3-1 0,4 1 0,-1 1 0,-3 3 0,-3 3 0,-2 4 0,-1-1 0,3-3 0,3-3 0,4-2 0,1-1 0,0 3 0,0 3 0,0 4 0,-2-1 0,-3-3 0,-3-3 0,-2-2 0,-1-1 0,3 3 0,3 3 0,4 4 0,-1 1 0,-3 0 0,-3 0 0,-2 0 0,-3-2 0,1-3 0,-1-3 0,1-2 0,-1-1 0,1 3 0,-1 3 0,1 4 0,-1 1 0,1 0 0,-1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81800 49600 1000,'48'-2'-125,"-3"-3"23	,-3-3 23,-2-2 23,-3-3 56,1 1 0,-1-1 0,1 1 0,-1-1 0,1 1 0,-1-1 0,1 1 0,-3-1 0,-2 1 0,-3-1 0,-3 1 0,-2 1 0,0 3 0,0 3 0,0 4 0,0-1 0,0-3 0,0-3 0,0-2 0,-2-3 0,-3 1 0,-3-1 0,-2 1 0,-3-1 0,1 1 0,-1-1 0,1 1 0,-1-1 0,1 1 0,-1-1 0,1 1 0,-3-1 0,-2 1 0,-3-1 0,-3 1 0,-2-1 0,0 1 0,0-1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82250 48200 1000,'-22'46'-131,"6"-5"21	,7-7 20,6-5 59,3-6 31,0-3 0,0-3 0,0-2 0,0-3 0,0 1 0,0-1 0,0 1 0,0 1 0,0 3 0,0 3 0,0 4 0,1-1 0,4-3 0,3-3 0,3-2 0,-1 0 0,-2 7 0,-3 6 0,-3 7 0,-1 0 0,4-2 0,3-3 0,3-3 0,-1-1 0,-2 4 0,-3 3 0,-3 3 0,-2-1 0,0-2 0,0-3 0,0-3 0,0-1 0,0 4 0,0 3 0,0 3 0,1-1 0,4-2 0,3-3 0,3-3 0,-1-1 0,-2 4 0,-3 3 0,-3 3 0,-2 1 0,0 1 0,0-1 0,0 1 0,1-3 0,4-2 0,3-3 0,3-3 0,-1-1 0,-2 4 0,-3 3 0,-3 3 0,-1 1 0,4 1 0,3-1 0,3 1 0,1-3 0,1-2 0,-1-3 0,1-3 0,-1-2 0,1 0 0,-1 0 0,1 0 0,-1 0 0,1 0 0,-1 0 0,1 0 0,-1 0 0,1 0 0,-1 0 0,1 0 0,-1-2 0,1-3 0,-1-3 0,1-2 0,-3-3 0,-2 1 0,-3-1 0,-3 1 0,-1-1 0,4 1 0,3-1 0,3 1 0,1-3 0,1-2 0,-1-3 0,1-3 0,-3-1 0,-2 4 0,-3 3 0,-3 3 0,-1-1 0,4-2 0,3-3 0,3-3 0,1-2 0,1 0 0,-1 0 0,1 0 0,1 0 0,3 0 0,3 0 0,4 0 0,-1-2 0,-3-3 0,-3-3 0,-2-2 0,-3-1 0,1 3 0,-1 3 0,1 4 0,-1 1 0,1 0 0,-1 0 0,1 0 0,-3-2 0,-2-3 0,-3-3 0,-3-2 0,-2-3 0,0 1 0,0-1 0,0 1 0,0-1 0,0 1 0,0-1 0,0 1 0,0-1 0,0 1 0,0-1 0,0 1 0,1-1 0,4 1 0,3-1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83200 48200 1000,'1'-41'-35,"4"19"-9	,3 19-8,3 19-10,-1 9-4,-2 0 2,-3 0 25,-3 0 39,-1 0 0,4 0 0,3 0 0,3 0 0,-1-2 0,-2-3 0,-3-3 0,-3-2 0,-2-3 0,0 1 0,0-1 0,0 1 0,0-1 0,0 1 0,0-1 0,0 1 0,1-1 0,4 1 0,3-1 0,3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83450 49100 1000,'21'46'-125,"-5"-5"16	,-7-7 16,-5-5 58,-4-4 35,0 0 0,0 0 0,0 0 0,0-2 0,0-3 0,0-3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83750 50400 1000,'23'40'-64,"-3"-18"8	,-3-19 7,-2-18 7,-3-12 7,1-3 3,-1-3 4,1-2 4,-1-6 2,1-6 12,-1-6 10,1-6 0,-1-2 0,1 3 0,-1 3 0,1 4 0,-3-1 0,-2-3 0,-3-3 0,-3-2 0,-2-3 0,0 1 0,0-1 0,0 1 0,0 2 0,0 7 0,0 6 0,0 7 0,1 2 0,4 1 0,3-1 0,3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72877460718155" units="cm"/>
      <inkml:brushProperty name="height" value="0.0172877460718155" units="cm"/>
      <inkml:brushProperty name="color" value="#F2395B"/>
      <inkml:brushProperty name="ignorePressure" value="0"/>
    </inkml:brush>
  </inkml:definitions>
  <inkml:trace contextRef="#ctx0" brushRef="#br0">83950 47450 964,'0'-47'0,"0"6"0	,0 7 0,0 6 0,0 3 2,0 0 4,0 0 4,0 0 4,3 7-10,6 17-26,7 15-26,6 16-24,1 4-10,-3-6 6,-3-6 8,-2-6 51,-3-6 17,1-2 0,-1-3 0,1-3 0,-1-1 0,1 4 0,-1 3 0,1 3 0,-1-1 0,1-2 0,-1-3 0,1-3 0,-1-1 0,1 4 0,-1 3 0,1 3 0,-1-1 0,1-2 0,-1-3 0,1-3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31500 21600 1000,'45'46'-100,"-9"-5"23	,-10-7 21,-8-5 21,-6-4 12,1 0 3,-1 0 3,1 0 3,-3-2 1,-2-3 6,-3-3 7,-3-2 0,-1-5 0,4-2 0,3-3 0,3-3 0,-1-1 0,-2 4 0,-3 3 0,-3 3 0,-2-4 0,0-8 0,0-10 0,0-9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84350 47800 1000,'1'45'-121,"4"-9"22	,3-10 23,3-8 22,1-8 42,1-2 12,-1-3 0,1-3 0,-1-1 0,1 4 0,-1 3 0,1 3 0,-1-1 0,1-2 0,-1-3 0,1-3 0,-1-1 0,1 4 0,-1 3 0,1 3 0,-1 1 0,1 1 0,-1-1 0,1 1 0,-1-1 0,1 1 0,-1-1 0,1 1 0,-3-1 0,-2 1 0,-3-1 0,-3 1 0,-2-1 0,0 1 0,0-1 0,0 1 0,1-1 0,4 1 0,3-1 0,3 1 0,-1 1 0,-2 3 0,-3 3 0,-3 4 0,-2-1 0,0-3 0,0-3 0,0-2 0,0-1 0,0 3 0,0 3 0,0 4 0,0 1 0,0 0 0,0 0 0,0 0 0,0 0 0,0 0 0,0 0 0,0 0 0,-2 0 0,-3 0 0,-3 0 0,-2 0 0,-1-2 0,3-3 0,3-3 0,4-2 0,1-3 0,0 1 0,0-1 0,0 1 0,0-1 0,0 1 0,0-1 0,0 1 0,0-1 0,0 1 0,0-1 0,0 1 0,0-1 0,0 1 0,0-1 0,0 1 0,1-3 0,4-2 0,3-3 0,3-3 0,1-2 0,1 0 0,-1 0 0,1 0 0,-1-2 0,1-3 0,-1-3 0,1-2 0,-1-3 0,1 1 0,-1-1 0,1 1 0,1-3 0,3-2 0,3-3 0,4-3 0,1-2 0,0 0 0,0 0 0,0 0 0,-2 0 0,-3 0 0,-3 0 0,-2 0 0,-3-2 0,1-3 0,-1-3 0,1-2 0,-1-1 0,1 3 0,-1 3 0,1 4 0,-1 2 0,1 4 0,-1 3 0,1 3 0,-1 1 0,1 1 0,-1-1 0,1 1 0,-1 1 0,1 3 0,-1 3 0,1 4 0,-1 1 0,1 0 0,-1 0 0,1 0 0,-3 1 0,-2 4 0,-3 3 0,-3 3 0,-2 1 0,0 1 0,0-1 0,0 1 0,1-1 0,4 1 0,3-1 0,3 1 0,-1-1 0,-2 1 0,-3-1 0,-3 1 0,-1-3 0,4-2 0,3-3 0,3-3 0,-1-1 0,-2 4 0,-3 3 0,-3 3 0,-2 1 0,0 1 0,0-1 0,0 1 0,0-1 0,0 1 0,0-1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85250 49050 1000,'-2'48'-57,"-3"-3"12	,-3-3 10,-2-2 12,-1-5 7,3-2 3,3-3 2,4-3 4,1-2 0,0 0 2,0 0 0,0 0 0,-2 0 1,-3 0 2,-3 0 1,-2 0 2,-1 1-3,3 4-4,3 3-7,4 3-4,-1-1-4,-3-2 0,-3-3-1,-2-3 0,-1-4 19,3-3 3,3-3 0,4-2 0,-1-3 0,-3 1 0,-3-1 0,-2 1 0,-1-1 0,3 1 0,3-1 0,4 1 0,2-3 0,4-2 0,3-3 0,3-3 0,-1-6 0,-2-5 0,-3-7 0,-3-5 0,-1-3 0,4 4 0,3 3 0,3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85350 49250 1000,'1'67'-86,"4"-16"17	,3-15 19,3-15 16,1-6 10,1 7 0,-1 6 2,1 7 1,-3-1 2,-2-6 6,-3-6 13,-3-6 0,-1-4 0,4 1 0,3-1 0,3 1 0,-1-4 0,-2-6 0,-3-6 0,-3-6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85700 49000 1000,'0'46'-126,"0"-5"23	,0-7 21,0-5 31,0-6 51,0-3 0,0-3 0,0-2 0,1-3 0,4 1 0,3-1 0,3 1 0,1-1 0,1 1 0,-1-1 0,1 1 0,-1-1 0,1 1 0,-1-1 0,1 1 0,1-1 0,3 1 0,3-1 0,4 1 0,-1 1 0,-3 3 0,-3 3 0,-2 4 0,-1-1 0,3-3 0,3-3 0,4-2 0,-1-3 0,-3 1 0,-3-1 0,-2 1 0,-1-1 0,3 1 0,3-1 0,4 1 0,-1-3 0,-3-2 0,-3-3 0,-2-3 0,-3-1 0,1 4 0,-1 3 0,1 3 0,-1-1 0,1-2 0,-1-3 0,1-3 0,-3-4 0,-2-3 0,-3-3 0,-3-2 0,-2-5 0,0-2 0,0-3 23,0-3 8,0-2-3,0 0-3,0 0-2,0 0-4,-2 0-1,-3 0 1,-3 0-1,-2 0 0,-5-2-2,-2-3-4,-3-3-5,-3-2-3,-1-3-3,4 1 2,3-1 0,3 1 2,1 1-3,1 3-5,-1 3-5,1 4-5,-1-1-6,1-3-6,-1-3-7,1-2-6,-1-1-8,1 3-6,-1 3 13,1 4 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7171247303486" units="cm"/>
      <inkml:brushProperty name="height" value="0.0167171247303486" units="cm"/>
      <inkml:brushProperty name="color" value="#F2395B"/>
      <inkml:brushProperty name="ignorePressure" value="0"/>
    </inkml:brush>
  </inkml:definitions>
  <inkml:trace contextRef="#ctx0" brushRef="#br0">86400 46650 996,'46'3'4,"-5"6"-8	,-7 7-6,-5 6-6,-4 1-4,0-3 0,0-3-2,0-2 0,-2-1-1,-3 3 0,-3 3 0,-2 4 1,-3 1-1,1 0 0,-1 0-2,1 0 0,1-2-1,3-3-2,3-3 19,4-2 9,-3-3 0,-5 1 0,-7-1 0,-5 1 0,-3-1 0,4 1 0,3-1 0,3 1 0,1-1 0,1 1 0,-1-1 0,1 1 0,-3-1 0,-2 1 0,-3-1 0,-3 1 0,-2-1 0,0 1 0,0-1 0,0 1 0,0-1 0,0 1 0,0-1 0,0 1 0,-2-3 0,-3-2 0,-3-3 0,-2-3 0,-1-1 0,3 4 0,3 3 0,4 3 0,-1-1 0,-3-2 0,-3-3 0,-2-3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86450 47700 1000,'46'20'-49,"-5"-9"9	,-7-10 10,-5-8 8,-4-6 5,0 1 2,0-1 2,0 1 1,0-1 0,0 1 2,0-1 0,0 1 0,0-1 0,0 1-1,0-1 0,0 1-1,0 1 0,0 3 1,0 3 2,0 4 1,1 1 1,4 0-1,3 0 0,3 0-1,-2 0 3,-6 0 6,-6 0 0,-6 0 0,-2-2 0,3-3 0,3-3 0,4-2 0,-1-1 0,-3 3 0,-3 3 0,-2 4 0,-3 1 0,1 0 0,-1 0 0,1 0 0,-1 0 0,1 0 0,-1 0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87250 47600 1000,'-22'71'-54,"6"-5"14	,7-7 12,6-5 12,3-6 8,0-3 3,0-3 1,0-2 3,0-3 1,0 1-2,0-1-1,0 1-2,1-1 1,4 1 2,3-1 1,3 1 1,-1-1 0,-2 1-1,-3-1-2,-3 1-2,-2-3 1,0-2 0,0-3 1,0-3 2,0-2-1,0 0-2,0 0-2,0 0-3,0 1 1,0 4 0,0 3 1,0 3 1,-2-1-2,-3-2-4,-3-3-4,-2-3-5,-3-1-2,1 4-1,-1 3 10,1 3 14,-1-2 0,1-6 0,-1-6 0,1-6 0,1-2 0,3 3 0,3 3 0,4 4 0,-1-1 0,-3-3 0,-3-3 0,-2-2 0,-3-5 0,1-2 0,-1-3 0,1-3 0,1-6 0,3-5 0,3-7 0,4-5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87300 48550 1000,'46'-46'-74,"-5"10"12	,-7 10 10,-5 9 11,-4 4 7,0 1 3,0-1 1,0 1 4,-2 1 14,-3 3 12,-3 3 0,-2 4 0,-3 1 0,1 0 0,-1 0 0,1 0 0,-3 1 0,-2 4 0,-3 3 0,-3 3 0,-1 1 0,4 1 0,3-1 0,3 1 0,-1-1 0,-2 1 0,-3-1 0,-3 1 0,-1 1 0,4 3 0,3 3 0,3 4 0,-1-1 0,-2-3 0,-3-3 0,-3-2 0,-1-1 0,4 3 0,3 3 0,3 4 0,-1-1 0,-2-3 0,-3-3 0,-3-2 0,-1-3 0,4 1 0,3-1 0,3 1 0,-1-1 0,-2 1 0,-3-1 0,-3 1 0,-2-1 0,0 1 0,0-1 0,0 1 0,0-1 0,0 1 0,0-1 0,0 1 0,-2-1 0,-3 1 0,-3-1 0,-2 1 0,-3-1 0,1 1 0,-1-1 0,1 1 0,-1-1 0,1 1 0,-1-1 0,1 1 0,-1-1 0,1 1 0,-1-1 15,1 1-1,-3-1-1,-2 1-2,-3-1-1,-3 1-2,-2-3-3,0-2-5,0-3-7,0-3-5,1-6-5,4-5-7,3-7 8,3-5 16,3-4 0,3 0 0,3 0 0,4 0 0,1-2 0,0-3 0,0-3 0,0-2 0,1-3 0,4 1 0,3-1 0,3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88700 46600 1000,'-47'3'-48,"6"6"9	,7 7 7,6 6 7,3 3 4,0 0 1,0 0 0,0 0 1,0 0-2,0 0-3,0 0-4,0 0-2,0 1-2,0 4 29,0 3 3,0 3 0,0-1 0,0-2 0,0-3 0,0-3 0,1-4 0,4-3 0,3-3 0,3-2 0,1-3 0,1 1 0,-1-1 0,1 1 0,-1-1 0,1 1 0,-1-1 0,1 1 0,2-3 0,7-2 0,6-3 0,7-3 0,0-4 0,-2-3 0,-3-3 0,-3-2 0,-1-1 0,4 3 0,3 3 0,3 4 0,1 1 0,1 0 0,-1 0 0,1 0 0,-1 0 0,1 0 0,-1 0 0,1 0 0,-3 1 0,-2 4 0,-3 3 0,-3 3 0,-2 1 0,0 1 0,0-1 0,0 1 0,1 1 0,4 3 0,3 3 0,3 4 0,-1-1 0,-2-3 0,-3-3 0,-3-2 0,-1-1 0,4 3 0,3 3 0,3 4 0,-1 1 0,-2 0 0,-3 0 0,-3 0 0,-1 0 0,4 0 0,3 0 0,3 0 0,1 1 0,1 4 0,-1 3 0,1 3 0,-3 1 0,-2 1 0,-3-1 0,-3 1 0,-1-1 0,4 1 0,3-1 0,3 1 0,1-1 0,1 1 0,-1-1 0,1 1 0,-3-1 0,-2 1 0,-3-1 0,-3 1 0,-1-3 0,4-2 0,3-3 0,3-3 0,1-2 0,1 0 0,-1 0 0,1 0 0,-3-2 0,-2-3 0,-3-3 0,-3-2 0,-2-8 0,0-8 0,0-10 0,0-9 0,0-7 0,0-3 0,0-3 0,0-2 0,-2-3 0,-3 1 0,-3-1 0,-2 1 0,-1 1 0,3 3 0,3 3 0,4 4 0,-1 1 0,-3 0 0,-3 0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88450 47150 1000,'46'0'-156,"-5"0"32	,-7 0 42,-5 0 82,-4 0 0,0 0 0,0 0 0,0 0 0,0 0 0,0 0 0,0 0 0,0 0 0,1-2 0,4-3 0,3-3 0,3-2 0,1-3 0,1 1 0,-1-1 0,1 1 0,-1-1 0,1 1 0,-1-1 0,1 1 0,-1-1 0,1 1 0,-1-1 0,1 1 0,-3 1 0,-2 3 0,-3 3 0,-3 4 0,-2 1 0,0 0 0,0 0 0,0 0 0,0 0 0,0 0 0,0 0 0,0 0 0,-2 0 0,-3 0 0,-3 0 0,-2 0 0,-1 0 0,3 0 0,3 0 0,4 0 0,-1 0 0,-3 0 0,-3 0 0,-2 0 0,-3 0 0,1 0 0,-1 0 0,1 0 0,-1 0 0,1 0 0,-1 0 0,1 0 0,-1 0 0,1 0 0,-1 0 0,1 0 0,-3 1 0,-2 4 0,-3 3 0,-3 3 0,-1-1 0,4-2 0,3-3 0,3-3 0,-1-1 0,-2 4 0,-3 3 0,-3 3 0,-2 1 0,0 1 0,0-1 0,0 1 0,0 1 0,0 3 0,0 3 0,0 4 0,0-1 0,0-3 0,0-3 0,0-2 0,0-3 0,0 1 0,0-1 0,0 1 0,0 1 0,0 3 0,0 3 0,0 4 0,0-1 0,0-3 0,0-3 0,0-2 0,0-1 0,0 3 0,0 3 0,0 4 0,1 1 0,4 0 0,3 0 0,3 0 0,1 1 0,1 4 0,-1 3 0,1 3 11,-3 1 3,-2 1-2,-3-1-1,-3 1-2,-1-1-1,4 1-1,3-1-2,3 1 0,1-3-1,1-2 1,-1-3 0,1-3 0,-1-1 1,1 4-2,-1 3 0,1 3-1,-1-1-1,1-2 1,-1-3 1,1-3-1,-3-2 1,-2 0-2,-3 0-1,-3 0-1,-1 0 1,4 0-1,3 0 1,3 0 0,-1 0 1,-2 0-1,-3 0 1,-3 0-1,-1 0 0,4 0 0,3 0-1,3 0-1,-2 0 0,-6 0-1,-6 0 0,-6 0 0,-7-2-1,-6-3 0,-6-3 0,-6-2 0,-2-5-1,3-2-5,3-3-2,4-3-5,1-2 0,0 0 1,0 0 1,0 0 2,-2 0-1,-3 0-2,-3 0 12,-2 0 3,-1-2 0,3-3 0,3-3 0,4-2 0,1-5 0,0-2 0,0-3 0,0-3 0,-2-2 0,-3 0 0,-3 0 0,-2 0 0,0 0 0,7 0 0,6 0 0,7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31300 19750 1000,'45'-2'-96,"-9"-3"18	,-10-3 19,-8-2 19,-4-3 11,3 1 5,3-1 6,4 1 4,1-1 10,0 1 4,0-1 0,0 1 0,1-1 0,4 1 0,3-1 0,3 1 0,-1-1 0,-2 1 0,-3-1 0,-3 1 0,-2-1 10,0 1 2,0-1-1,0 1 0,0-1-1,0 1-2,0-1-2,0 1-2,1-1-1,4 1 1,3-1 1,3 1 0,-1-3 0,-2-2-2,-3-3-1,-3-3-2,-1-1 0,4 4 0,3 3 2,3 3 0,-1 3-1,-2 3-1,-3 3-2,-3 4-1,-2-1-1,0-3 0,0-3 2,0-2 0,-2-3-3,-3 1-3,-3-1-6,-2 1-4,-3 2-6,1 7 6,-1 6 18,1 7 0,-3 2 0,-2 1 0,-3-1 0,-3 1 0,-6 1 0,-5 3 0,-7 3 0,-5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24:06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89000 47950 1000,'-44'4'-29,"13"10"-2	,12 10-2,13 9-4,7 1 2,4-6 3,3-6 3,3-6 5,1-4 1,1 1 2,-1-1 1,1 1 1,-1 1 2,1 3 5,-1 3 12,1 4 0,-1-3 0,1-5 0,-1-7 0,1-5 0,-1-3 0,1 4 0,-1 3 0,1 3 0,-1-1 0,1-2 0,-1-3 0,1-3 0,-1-2 0,1 0 0,-1 0 0,1 0 0,-1 0 0,1 0 0,-1 0 0,1 0 0,-1-2 0,1-3 0,-1-3 0,1-2 0,1-5 0,3-2 0,3-3 0,4-3 0,-1-2 0,-3 0 0,-3 0 0,-2 0 0,-5 0 0,-2 0 0,-3 0 0,-3 0 0,-1 0 0,4 0 0,3 0 0,3 0 0,1-2 0,1-3 0,-1-3 0,1-2 0,-3 0 0,-2 7 0,-3 6 0,-3 7 0,-2 0 0,0-2 0,0-3 0,0-3 0,-2-1 0,-3 4 0,-3 3 0,-2 3 0,-3 3 0,1 3 0,-1 3 0,1 4 0,-3-1 0,-2-3 0,-3-3 0,-3-2 0,-1-1 0,4 3 0,3 3 0,3 4 0,-1 1 0,-2 0 0,-3 0 0,-3 0 0,-1 0 0,4 0 0,3 0 0,3 0 0,1 0 0,1 0 0,-1 0 0,1 0 0,-1 1 0,1 4 0,-1 3 0,1 3 0,-1-1 0,1-2 0,-1-3 0,1-3 0,1-1 0,3 4 0,3 3 0,4 3 0,-1 1 0,-3 1 0,-3-1 0,-2 1 0,-1 1 0,3 3 0,3 3 0,4 4 0,1-1 0,0-3 0,0-3 0,0-2 0,-2-3 0,-3 1 0,-3-1 0,-2 1 0,-1 1 0,3 3 0,3 3 0,4 4 0,1-1 0,0-3 0,0-3 0,0-2 0,0-1 0,0 3 0,0 3 0,0 4 0,0-1 0,0-3 0,0-3 0,0-2 0,1-5 0,4-2 0,3-3 0,3-3 0,-1-1 0,-2 4 0,-3 3 0,-3 3 0,-1-1 0,4-2 0,3-3 0,3-3 0,1-2 0,1 0 0,-1 0 0,1 0 0,-1 0 0,1 0 0,-1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57200 31500,'50'0,"-25"0,0 0,0 0,0 0,50 0,0 0,25 0,0 0,-50 0,0 0,0 0,0 0,0 0,0 0,0 0,0 0,0 0,0 0,-25 0,0 0,0 0,0 0,0 25,0 0,0-25,0 0,-25-25,0 0,25-25,0 0,-25 0,0 0,0 0,0 0,-25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58300 31450,'50'0,"-50"25,0 0,0 25,0 0,0 0,0 0,0 0,0 0,0 25,0 0,-25-25,0 0,0 0,0 0,0-25,0 0,0-25,0 0,50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58100 30350,'0'50,"0"-25,0 0,0 0,0 0,-25 25,0 0,25 0,0 0,-25-25,0 0,25 25,0 0,0 0,0 0,-25 25,0 0,25 0,0 0,0 0,0 0,0 25,0 0,0-25,0 0,0 25,0 0,0 0,0 0,0 25,0 0,-25 0,0 0,-25 0,0 0,25-25,0 0,-25 0,0 0,0-25,0 0,25 0,0 0,-50-25,0 0,25 0,0 0,0-25,0 0,-25 0,0 0,0 0,0 0,25-25,0 0,0-25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58050 31850,'0'50,"25"-25,0 0,-25 0,0 0,0 0,0 0,25 25,0 0,-25-25,0 0,0 25,0 0,25 0,0 0,0 25,0 0,0-25,0 0,0 25,0 0,0 0,0 0,0 0,0 0,0-25,0 0,0 25,0 0,0-50,0 0,-25 25,0 0,25-50,0 0,-25 25,0 0,25-25,0 0,0-25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59250 30700,'0'50,"0"-25,0 0,25-25,0 0,0 0,0 0,0 0,0 0,0 0,0 0,0 0,0 0,0 25,0 0,0 0,0 0,0 0,0 0,-25 50,0 0,0-25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59000 32250,'-50'50,"75"-50,0 0,25 0,0 0,0-25,0 0,0 0,0 0,25-25,0 0,-25 25,0 0,0 0,0 0,0 25,0 0,0-25,0 0,0 0,0 0,-25 0,0 0,0 25,0 0,-25-25,0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59600 31600,'-50'0,"25"25,0 0,25 0,0 0,0 25,0 0,0 0,0 0,0 0,0 0,0 25,0 0,25 25,0 0,0 25,0 0,0-25,0 0,-25 25,0 0,25-25,0 0,-25 0,0 0,0-25,0 0,0-25,0 0,0 0,0 0,0-25,0 0,-25 0,0 0,-25 25,0 0,25-25,0 0,-25-25,0 0,0 0,0 0,0 0,0 0,25-25,0 0,0-25,0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60950 30800,'-50'150,"50"-100,0 0,0 25,0 0,0-25,0 0,0 0,0 0,25-25,0 0,-25 0,0 0,25 0,0 0,0 0,0 0,0-25,0 0,0-50,0 0,0 0,0 0,25-50,0 0,-25 50,0 0,-25-50,0 0,0 50,0 0,0-25,0 0,0 50,0 0,-25-25,0 0,0 50,0 0,0 0,0 0,-25 0,0 0,25 25,0 0,0 25,0 0,0 0,0 0,25-25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61750 31150,'50'50,"-50"-25,0 0,25 0,0 0,-25 0,0 0,0 25,0 0,0-25,0 0,0 25,0 0,0-25,0 0,0-50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31850 20400 1000,'46'23'-78,"-5"-3"14	,-7-3 13,-5-2 15,-6-3 7,-3 1 3,-3-1 2,-2 1 4,-3 1 2,1 3 2,-1 3 16,1 4 0,-1 1 0,1 0 0,-1 0 0,1 0 0,-1 0 0,1 0 0,-1 0 0,1 0 0,-1 0 0,1 0 0,-1 0 0,1 0 0,-1 0 0,1 0 0,-1 0 0,1 0 0,-3-2 0,-2-3 0,-3-3 0,-3-2 0,-2-3 0,0 1 0,0-1 0,0 1 0,0-6 0,0-8 0,0-10 0,0-9 0,1-7 0,4-3 0,3-3 0,3-2 0,-1-3 0,-2 1 0,-3-1 0,-3 1 0,-2-1 0,0 1 0,0-1 0,0 1 0,0-1 0,0 1 0,0-1 0,0 1 0,0 1 0,0 3 0,0 3 0,0 4 0,0 1 0,0 0 0,0 0 0,0 0 0,0 1 0,0 4 0,0 3 0,0 3 0,0 1 0,0 1 0,0-1 0,0 1 0,0-1 0,0 1 0,0-1 0,0 1 0,1 1 0,4 3 0,3 3 0,3 4 0,1 1 0,1 0 0,-1 0 0,1 0 0,-1 3 0,1 6 0,-1 7 0,1 6 0,-1 3 0,1 0 0,-1 0 0,1 0 0,-1 0 0,1 0 0,-1 0 0,1 0 0,-3 3 0,-2 6 0,-3 7 0,-3 6 0,-1 3 0,4 0 0,3 0 0,3 0 0,-1 0 0,-2 0 0,-3 0 0,-3 0 0,-2 0 0,0 0 0,0 0 0,0 0 0,0-2 0,0-3 0,0-3 0,0-2 0,0-3 0,0 1 0,0-1 0,0 1 0,0-3 0,0-2 0,0-3 0,0-3 0,0-2 0,0 0 0,0 0 0,0 0 0,0-2 0,0-3 0,0-3 0,0-2 0,1-6 0,4-6 0,3-6 0,3-6 0,1-7 0,1-6 0,-1-6 0,1-6 0,-1-4 0,1 1 0,-1-1 0,1 1 0,-3-3 0,-2-2 0,-3-3 0,-3-3 0,-1-2 0,4 0 0,3 0 0,3 0 0,-1-4 0,-2-5 0,-3-7 0,-3-5 0,-4-4 0,-3 0 0,-3 0 0,-2 0 0,-3-2 0,1-3 0,-1-3 0,1-2 0,-4-5 0,-6-2 0,-6-3 0,-6-3 0,-2-1 0,3 4 0,3 3 0,4 3 0,1 3 0,0 3 0,0 3 0,0 4 0,-2-1 0,-3-3 0,-3-3 0,-2-2 0,-1 0 0,3 7 0,3 6 0,4 7 0,1 4 0,0 3 0,0 3 0,0 4 0,0 4 0,0 6 0,0 7 0,0 6 0,1 3 0,4 0 0,3 0 0,3 0 0,1 1 0,1 4 0,-1 3 0,1 3 0,-1 3 0,1 3 0,-1 3 0,1 4 0,-1 1 0,1 0 0,-1 0 0,1 0 0,1 1 0,3 4 0,3 3 0,4 3 0,2 3 0,4 3 0,3 3 0,3 4 0,1 2 0,1 4 0,-1 3 0,1 3 0,-1 3 0,1 3 0,-1 3 0,1 4 0,1-1 0,3-3 0,3-3 0,4-2 0,1-1 0,0 3 0,0 3 0,0 4 0,1 1 0,4 0 0,3 0 0,3 0 0,1 0 0,1 0 0,-1 0 0,1 0 0,-1 0 0,1 0 0,-1 0 0,1 0 0,-1 0 0,1 0 0,-1 0 0,1 0 0,1 1 0,3 4 0,3 3 0,4 3 0,-1-1 0,-3-2 0,-3-3 0,-2-3 0,-1-2 0,3 0 0,3 0 0,4 0 3,1 1 4,0 4 1,0 3 0,0 3 0,-2-1 0,-3-2 0,-3-3 0,-2-3 0,-3-2-1,1 0-1,-1 0-1,1 0 0,1 0-1,3 0 1,3 0-1,4 0 1,-1 0-1,-3 0-1,-3 0-1,-2 0-2,-5-2 0,-2-3 1,-3-3 0,-3-2 0,-1-3 0,4 1-2,3-1-2,3 1-1,-1-1-3,-2 1-1,-3-1-2,-3 1-3,-2-3 0,0-2 2,0-3 0,0-3 2,-2-4-1,-3-3-3,-3-3 6,-2-2 7,-3-3 0,1 1 0,-1-1 0,1 1 0,-3-4 0,-2-6 0,-3-6 0,-3-6 0,-4-4 0,-3 1 0,-3-1 0,-2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61950 29650,'0'50,"0"-25,0 0,0 0,0 0,0 0,0 0,25-25,0 0,0 0,0 0,0 25,0 0,0-25,0 0,0 0,0 0,25 25,0 0,-25-25,0 0,25 0,0 0,-25 25,0 0,25 0,0 0,-25 0,0 0,0 0,0 0,0 0,0 0,0 0,0 0,-25 0,0 0,25 25,0 0,-25-25,0 0,25 25,0 0,-25 50,0 0,0 25,0 0,-25 75,0 0,0 75,0 0,25 50,0 0,-25 50,0 0,0 25,0 0,0-225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71600 26700,'0'50,"0"-25,0 0,0 0,0 0,0 0,0 0,0 0,0 0,0 0,0 0,0 25,0 0,0 0,0 0,0 0,0 0,25 25,0 0,-25 0,0 0,0 0,0 0,25 0,0 0,-25 0,0 0,0 0,0 0,0 0,0 0,0-25,0 0,0 25,0 0,0 0,0 0,0 0,0 0,25 0,0 0,-25 0,0 0,0 0,0 0,25 0,0 0,-25-25,0 0,0 0,0 0,0 0,0 0,0-25,0 0,0 0,0 0,25 0,0 0,-25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71500 26650,'0'50,"-25"-50,0 0,25 25,0 0,0 0,0 0,0 0,0 0,0 0,0 0,0 0,0 0,0 0,0 0,0 0,0 0,0 0,0 0,0 25,0 0,0 0,0 0,0 0,0 0,0 25,0 0,0 25,0 0,0 0,0 0,0 0,0 0,0 0,0 0,0-25,0 0,0 0,0 0,0 0,0 0,0 0,0 0,0 0,0 0,0 0,0 0,0 0,0 0,0 0,0 0,25 0,0 0,-25 0,0 0,0-25,0 0,0 0,0 0,0 0,0 0,0 0,0 0,0 25,0 0,25-25,0 0,-25 0,0 0,25 25,0 0,-25-25,0 0,0 0,0 0,25 25,0 0,-25-25,0 0,25 25,0 0,-25 0,0 0,25-25,0 0,-25 0,0 0,25 0,0 0,-25 0,0 0,0-25,0 0,25 0,0 0,-25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71450 27000,'50'0,"-25"-25,0 0,0 0,0 0,0 25,0 0,0-25,0 0,0 25,0 0,0-25,0 0,0 25,0 0,0 0,0 0,0 0,0 0,0 0,0 0,0 0,0 0,0 0,0 0,0 0,0 0,0 0,0 0,0 0,0 0,0 0,0 0,0 0,0 0,0 0,0 0,25 0,0 0,-25 0,0 0,25 0,0 0,0 0,0 0,0 0,0 0,0 0,0 0,0 0,0 0,0 0,0 0,0 0,0 0,0 0,0 0,0 0,0 0,-25 0,0 0,25 0,0 0,-25 0,0 0,25 0,0 0,-25 0,0 0,0 0,0 0,25 0,0 0,-25 0,0 0,25 0,0 0,-25 0,0 0,25 0,0 0,0 0,0 0,-25-25,0 0,0 25,0 0,25 0,0 0,0-25,0 0,-25 25,0 0,25-25,0 0,-25 25,0 0,25 0,0 0,-25 0,0 0,25 0,0 0,-25 0,0 0,25 0,0 0,-25 25,0 0,25-25,0 0,0 25,0 0,0-25,0 0,0 0,0 0,0 0,0 0,0-25,0 0,0 0,0 0,-25 25,0 0,25-25,0 0,-25 25,0 0,25 0,0 0,-25 25,0 0,0-25,0 0,-25 25,0 0,25-25,0 0,0 25,0 0,25-25,0 0,-25 0,0 0,25 0,0 0,0-25,0 0,0 0,0 0,0 25,0 0,0-25,0 0,-25 25,0 0,25 0,0 0,-25 0,0 0,0 0,0 0,0 0,0 0,0 25,0 0,0 0,0 0,0 0,0 0,0 0,0 0,0-25,0 0,0 0,0 0,25 0,0 0,-25 0,0 0,0 0,0 0,0 0,0 0,25 0,0 0,-25 0,0 0,0 0,0 0,0 0,0 0,0 0,0 0,25 0,0 0,-25 0,0 0,0 0,0 0,0 0,0 0,0 0,0 0,0 0,0 0,0 0,0 0,0-25,0 0,0 25,0 0,0 0,0 0,0 0,0 0,0 0,0 0,0 0,0 0,0 0,0 0,25-25,0 0,0 25,0 0,0-25,0 0,0 25,0 0,0-25,0 0,0 0,0 0,0 0,0 0,-25 25,0 0,25 0,0 0,-25-25,0 0,0 25,0 0,0 0,0 0,0 0,0 0,0 0,0 0,0 0,0 0,25 0,0 0,-25 0,0 0,0 0,0 0,0 0,0 0,0 0,0 0,0 0,0 0,0 0,0 0,0 0,0 0,-25 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80500 30300,'50'0,"-25"25,0 0,25-25,0 0,0 25,0 0,0-25,0 0,25 25,0 0,-50 0,0 0,50-25,0 0,-25 25,0 0,0-25,0 0,0 25,0 0,0-25,0 0,0 0,0 0,-25 25,0 0,0-25,0 0,0 25,0 0,0-25,0 0,0 0,0 0,-25-25,0 0,-25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81900 29800,'-50'0,"50"25,0 0,0 0,0 0,0 0,0 0,0 0,0 0,0 0,0 0,0 0,0 0,25-25,0 0,0 25,0 0,0 0,0 0,0 0,0 0,0 0,0 0,0 0,0 0,0 25,0 0,0-25,0 0,-25 0,0 0,25 0,0 0,-25 0,0 0,0 25,0 0,0-25,0 0,-25 0,0 0,0 0,0 0,0-25,0 0,-25 25,0 0,25-25,0 0,-25 25,0 0,25-25,0 0,-25 25,0 0,25-25,0 0,0 25,0 0,25-50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83000 29800,'0'50,"0"-25,0 0,0 0,0 0,0 0,0 0,0 25,0 0,0-25,0 0,0 25,0 0,0 0,0 0,0-25,0 0,0 25,0 0,0-25,0 0,-25 0,0 0,0 0,0 0,0 0,0 0,0-25,0 0,25-25,0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83050 30100,'50'0,"-25"0,0 0,0 0,0 0,0-25,0 0,0 25,0 0,0-25,0 0,0 0,0 0,0 25,0 0,0-25,0 0,0 0,0 0,-25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83400 29350,'0'50,"0"-25,0 0,0 0,0 0,0 0,0 0,0 25,0 0,0 0,0 0,0 0,0 0,0 0,0 0,0 0,0 0,0 25,0 0,0-25,0 0,0 25,0 0,-25-50,0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82750 30900,'50'0,"-25"0,0 0,25 0,0 0,0-25,0 0,25 0,0 0,0 0,0 0,0 0,0 0,0 0,0 0,0 0,0 0,0 0,0 0,-25 0,0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33850 19450 1000,'0'70'-110,"0"-9"21	,0-10 23,0-8 21,-2-3 13,-3 7 12,-3 6 20,-2 7 0,-1 2 0,3 1 0,3-1 0,4 1 0,-1 1 0,-3 3 0,-3 3 0,-2 4 0,-3 1 0,1 0 0,-1 0 0,1 0 0,-3 1 0,-2 4 0,-3 3 0,-3 3 0,-1-1 0,4-2 0,3-3 0,3-3 0,1-6 0,1-5 0,-1-7 0,1-5 0,-3-6 0,-2-3 0,-3-3 0,-3-2 0,-2-3 0,0 1 0,0-1 0,0 1 0,-2-3 0,-3-2 0,-3-3 0,-2-3 0,-3-6 0,1-5 0,-1-7 0,1-5 0,1-6 0,3-3 0,3-3 0,4-2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83350 30900,'-50'0,"50"25,0 0,-25 0,0 0,25 0,0 0,0 0,0 0,0 0,0 0,0 0,0 0,-25 0,0 0,0 0,0 0,0 25,0 0,-25 0,0 0,0 0,0 0,25-25,0 0,-25 25,0 0,25-25,0 0,25 0,0 0,0-50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83600 31100,'-50'50,"50"-25,0 0,0 0,0 0,0 25,0 0,0 0,0 0,0-25,0 0,25 25,0 0,0 0,0 0,0-25,0 0,0 0,0 0,0 0,0 0,0 0,0 0,25-25,0 0,-25 0,0 0,25 0,0 0,0-25,0 0,-25 0,0 0,25 0,0 0,-25-50,0 0,0 25,0 0,-25-25,0 0,25 0,0 0,-25 0,0 0,0 25,0 0,-25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84650 29250,'-50'0,"50"25,0 0,0 0,0 0,0 0,0 0,25-25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84700 30050,'0'50,"-25"-25,0 0,25 0,0 0,0 0,0 0,0 0,0 0,25 0,0 0,0-25,0 0,0 0,0 0,0-25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84850 31500,'0'50,"0"0,0 0,0-25,0 0,0-50,0 0,0 0,0 0,25-25,0 0,0 0,0 0,0-50,0 0,0 0,0 0,25 0,0 0,-25 0,0 0,25-50,0 0,-25 25,0 0,25 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85750 28250,'-50'0,"50"25,0 0,0 25,0 0,0-25,0 0,0 25,0 0,0 0,0 0,0 0,0 0,25 0,0 0,0 0,0 0,-25 0,0 0,25 0,0 0,-25-25,0 0,0 25,0 0,0-25,0 0,-25-25,0 0,0 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85300 29150,'0'-50,"0"75,0 0,0 0,0 0,25-25,0 0,25 0,0 0,0-25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86700 28950,'-50'50,"25"0,0 0,-25-25,0 0,-25 0,0 0,0 25,0 0,0-25,0 0,0 25,0 0,0-25,0 0,0 0,0 0,0 25,0 0,50-50,0 0,0 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85200 29850,'50'0,"-25"0,0 0,-25 25,0 0,25-25,0 0,0 0,0 0,0 25,0 0,-25 0,0 0,25 0,0 0,-25 0,0 0,0 25,0 0,0 0,0 0,0 25,0 0,0 0,0 0,25 0,0 0,-25-25,0 0,0 25,0 0,25 0,0 0,-25-25,0 0,0 0,0 0,0-25,0 0,0 0,0 0,25-75,0 0,-25 0,0 0,0-25,0 0,25 0,0 0,-25-50,0 0,25 25,0 0,0-25,0 0,0 25,0 0,25 0,0 0,0 25,0 0,0 25,0 0,-25 25,0 0,25 0,0 0,-25 25,0 0,0 0,0 0,0 0,0 0,0 0,0 0,0 0,0 0,-25 25,0 0,25 0,0 0,-25 25,0 0,0-25,0 0,0 25,0 0,25 25,0 0,-25-25,0 0,0 25,0 0,0 0,0 0,25 0,0 0,-25 25,0 0,25-25,0 0,0 25,0 0,0 0,0 0,-25-25,0 0,25 0,0 0,0-25,0 0,-25 0,0 0,0-25,0 0,0 0,0 0,-25 0,0 0,0-25,0 0,-25 0,0 0,-25 0,0 0,0-25,0 0,0-25,0 0,0 0,0 0,50 0,0 0,-25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85900 30400,'0'-50,"25"50,0 0,0 0,0 0,25-25,0 0,0 25,0 0,-25-25,0 0,25 25,0 0,-25 0,0 0,0 0,0 0,0 0,0 0,-25 25,0 0,0 0,0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000000"/>
      <inkml:brushProperty name="ignorePressure" value="0"/>
    </inkml:brush>
  </inkml:definitions>
  <inkml:trace contextRef="#ctx0" brushRef="#br0">32700 16950 1000,'45'23'-62,"-9"-3"7	,-10-3 9,-8-2 8,-4-1 5,3 3 6,3 3 4,4 4 5,-1 2 2,-3 4 1,-3 3 1,-2 3 0,-1 1 13,3 1 1,3-1 0,4 1 0,-1 1 0,-3 3 0,-3 3 0,-2 4 0,-1-1 0,3-3 0,3-3 0,4-2 0,-1-5 0,-3-2 0,-3-3 0,-2-3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85750 31000,'-50'0,"50"25,0 0,25-25,0 0,25 0,0 0,0 0,0 0,25-25,0 0,0 0,0 0,-25 0,0 0,25 0,0 0,-25-25,0 0,-25 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87250 29000,'0'50,"0"0,0 0,0-25,0 0,0 0,0 0,0 25,0 0,0 0,0 0,0-25,0 0,0 25,0 0,0 0,0 0,0 0,0 0,0 0,0 0,0 0,0 0,0 0,0 0,-25 0,0 0,0 0,0 0,0 0,0 0,25-25,0 0,-25-25,0 0,25-25,0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87400 29750,'50'50,"-25"-50,0 0,25 0,0 0,0-25,0 0,0 0,0 0,25 0,0 0,-25 25,0 0,0-25,0 0,0 25,0 0,0-25,0 0,-25 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87400 30750,'50'0,"0"0,0 0,0-25,0 0,0 0,0 0,25 0,0 0,-25 0,0 0,0 25,0 0,0 0,0 0,0-25,0 0,0 25,0 0,-25-25,0 0,0 25,0 0,0-25,0 0,-25 0,0 0,25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87800 28700,'-50'0,"50"25,0 0,0 0,0 0,0 25,0 0,0 0,0 0,0 0,0 0,0 25,0 0,50 0,0 0,-25 0,0 0,0 0,0 0,0 25,0 0,0 0,0 0,-25 0,0 0,0 0,0 0,0 25,0 0,-25-25,0 0,-25 0,0 0,0 0,0 0,-25-25,0 0,0 25,0 0,0-50,0 0,25 0,0 0,25-25,0 0,0-50,0 0,25-25,0 0,25-50,0 0,0 50,0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87950 30700,'50'50,"-25"-25,0 0,-25 0,0 0,25 0,0 0,25 0,0 0,-25 0,0 0,0 0,0 0,25 0,0 0,0 0,0 0,-25 0,0 0,25 0,0 0,25 0,0 0,-25 0,0 0,0-25,0 0,0 25,0 0,-25-25,0 0,50 0,0 0,-25 0,0 0,50 0,0 0,0-25,0 0,-25-25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80250 25050,'0'50,"25"-50,0 0,25 25,0 0,0 0,0 0,0-25,0 0,25 0,0 0,0 25,0 0,0-25,0 0,50 0,0 0,0 0,0 0,0-25,0 0,0 25,0 0,-25 0,0 0,0 0,0 0,-25 0,0 0,0 0,0 0,-25 0,0 0,-25 0,0 0,25 0,0 0,-25 25,0 0,-25 0,0 0,-25-25,0 0,0-25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81250 24600,'-50'0,"25"0,0 0,0 25,0 0,0-25,0 0,0 0,0 0,-25 25,0 0,0-25,0 0,25 25,0 0,-25 0,0 0,0-25,0 0,-25 25,0 0,25 0,0 0,0 0,0 0,-25 0,0 0,0 0,0 0,25-25,0 0,0 25,0 0,25 0,0 0,0-25,0 0,25 25,0 0,0 0,0 0,25 0,0 0,0 0,0 0,0 0,0 0,25 0,0 0,0 0,0 0,0 25,0 0,25-25,0 0,-25 25,0 0,25-25,0 0,0 0,0 0,-25-25,0 0,0 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85000 24100,'0'-50,"-25"50,0 0,0 0,0 0,0 0,0 0,-25 50,0 0,0 0,0 0,-25 0,0 0,0 25,0 0,0 0,0 0,0-25,0 0,0 0,0 0,25-25,0 0,25-25,0 0,0 25,0 0,50-25,0 0,0-25,0 0,25 25,0 0,-25 0,0 0,25 0,0 0,-25-25,0 0,0 25,0 0,0 0,0 0,0 0,0 0,0 25,0 0,0-25,0 0,-25 25,0 0,0 0,0 0,25 25,0 0,-25 0,0 0,-25 25,0 0,0 25,0 0,0 0,0 0,0 0,0 0,25 25,0 0,-25-50,0 0,25-25,0 0,-25 0,0 0,25-25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84500 25250,'0'-50,"25"25,0 0,0 25,0 0,0-25,0 0,25 25,0 0,-25-25,0 0,25 25,0 0,0 0,0 0,-25-25,0 0,25 25,0 0,0-25,0 0,-25 25,0 0,0 0,0 0,0 0,0 0,-25 25,0 0,0 0,0 0,-25 0,0 0,0 0,0 0,0 25,0 0,0 0,0 0,0 25,0 0,-25 0,0 0,25 0,0 0,-25 25,0 0,0-25,0 0,0-25,0 0,0 25,0 0,0-50,0 0,0 0,0 0,25 0,0 0,0-25,0 0,0 0,0 0,25-25,0 0,0-25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21:11:48"/>
    </inkml:context>
    <inkml:brush xml:id="br0">
      <inkml:brushProperty name="width" value="0.0166666675359011" units="cm"/>
      <inkml:brushProperty name="height" value="0.0166666675359011" units="cm"/>
      <inkml:brushProperty name="color" value="#F2395B"/>
      <inkml:brushProperty name="ignorePressure" value="0"/>
    </inkml:brush>
  </inkml:definitions>
  <inkml:trace contextRef="#ctx0" brushRef="#br0">66000 22050 1000,'132'-85'-98,"-33"32"21	,-35 31 20,-34 32 21,-20 16 12,-2 4 5,-3 3 4,-3 3 5,-1 1 3,4 1 1,3-1 2,3 1 2,1 2 1,1 7 3,-1 6 2,1 7 2,-1 0 2,1-2 0,-1-3 0,1-3 0,-1 1 0,1 6 0,-1 7-1,1 6 0,-1 1 0,1-3 1,-1-3 0,1-2 1,-1-3 0,1 1-2,-1-1-1,1 1-2,-1-3-1,1-2-1,-1-3-2,1-3-1,-1-2-1,1 0 1,-1 0 2,1 0 0,-1 0 0,1 0-2,-1 0 0,1 0-2,-3-2 1,-2-3-1,-3-3 1,-3-2 1,-2-3-1,0 1-1,0-1-1,0 1-1,0-3-1,0-2 1,0-3 0,0-3 1,0-2 0,0 0-2,0 0-1,0 0-1,-4-7-7,-5-11-12,-7-14-1,-5-11 28,-3-6 0,4 4 0,3 3 0,3 3 0,-1-1 0,-2-2 0,-3-3 0,-3-3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84800 24950,'0'50,"-25"0,0 0,25-25,0 0,-25 25,0 0,25-25,0 0,0 25,0 0,0 0,0 0,25 0,0 0,0 0,0 0,0 0,0 0,25 0,0 0,0 0,0 0,-25 25,0 0,25-25,0 0,0 0,0 0,0 0,0 0,0-25,0 0,25 25,0 0,-50-25,0 0,25-25,0 0,-25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86200 24450,'-50'0,"50"-25,0 0,-25 25,0 0,25 25,0 0,0 0,0 0,0 0,0 0,25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84700 25250,'50'0,"-50"25,0 0,0 0,0 0,25 0,0 0,-25 0,0 0,25-50,0 0,-25 0,0 0,0 0,0 0,0 0,0 0,-25 25,0 0,25-25,0 0,0 0,0 0,25 25,0 0,25-25,0 0,0 25,0 0,25-25,0 0,0 25,0 0,0-25,0 0,0 25,0 0,0-25,0 0,0 25,0 0,-25 0,0 0,-25 0,0 0,0 0,0 0,-50 25,0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84900 25600,'0'50,"0"-25,0 0,0 25,0 0,0 0,0 0,0 0,0 0,0 0,0 0,0 0,0 0,0-25,0 0,0 25,0 0,0-25,0 0,0 25,0 0,25-25,0 0,-25 0,0 0,25-50,0 0,-25-25,0 0,0 25,0 0,25-25,0 0,-25 0,0 0,0 0,0 0,25 0,0 0,-25 0,0 0,25 0,0 0,0 25,0 0,-25 0,0 0,25 0,0 0,0 25,0 0,0 0,0 0,0 0,0 0,0 0,0 0,25 0,0 0,-25 0,0 0,0 25,0 0,-25 0,0 0,25 0,0 0,0 25,0 0,-25 0,0 0,0 0,0 0,0 0,0 0,0-25,0 0,-50 25,0 0,0 0,0 0,0-25,0 0,0 25,0 0,0-25,0 0,25-25,0 0,0 25,0 0,0-25,0 0,25-50,0 0,25 0,0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86100 24400,'50'0,"-50"25,0 0,25-25,0 0,-25 25,0 0,25 25,0 0,-25-25,0 0,0 25,0 0,25-25,0 0,-25 0,0 0,0 0,0 0,0 0,0 0,0 0,0 0,0 0,0 0,0 25,0 0,0-25,0 0,0 0,0 0,0 0,0 0,0 0,0 0,0 0,0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86450 26600,'0'50,"-25"-25,0 0,25-50,0 0,0-25,0 0,50-25,0 0,0-25,0 0,0-25,0 0,-25-25,0 0,25 25,0 0,0-25,0 0,-25 75,0 0,25-25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87500 23350,'-50'0,"25"0,0 0,25 25,0 0,-25 0,0 0,0 0,0 0,25 25,0 0,-25 25,0 0,25 25,0 0,0-25,0 0,0 25,0 0,0-25,0 0,0-25,0 0,0 25,0 0,25-50,0 0,-25 0,0 0,-25-25,0 0,0 0,0 0,0 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86650 24550,'-50'-50,"50"25,0 0,25 25,0 0,0 0,0 0,0 0,0 0,25 0,0 0,-25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88150 24300,'0'50,"-25"-25,0 0,0 0,0 0,-25 25,0 0,-25 0,0 0,0 0,0 0,0 0,0 0,0 0,0 0,0-25,0 0,25 0,0 0,0 0,0 0,0 0,0 0,0-25,0 0,25 0,0 0,0 0,0 0,50 25,0 0,0-25,0 0,-25 25,0 0,25-25,0 0,0 25,0 0,-25 25,0 0,25-25,0 0,-25 50,0 0,0-25,0 0,25 25,0 0,-25 0,0 0,0-25,0 0,0 0,0 0,0-25,0 0,0 0,0 0,0 0,0 0,0-50,0 0,0-25,0 0,25-25,0 0,-25 0,0 0,25 25,0 0,0-50,0 0,0 50,0 0,0-25,0 0,25 25,0 0,0 25,0 0,-25 0,0 0,25 0,0 0,0 25,0 0,0-25,0 0,-25 25,0 0,25 0,0 0,-25 0,0 0,0 0,0 0,0 25,0 0,-25 0,0 0,0 25,0 0,0-25,0 0,0 25,0 0,0 0,0 0,0 0,0 0,0 25,0 0,25 0,0 0,-25-25,0 0,0 25,0 0,25-25,0 0,-25-25,0 0,0 0,0 0,0 0,0 0,0 0,0 0,-50-25,0 0,0 25,0 0,-25-25,0 0,25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7T22:22:1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87400 25650,'0'-50,"25"0,0 0,-25 25,0 0,25 25,0 0,0 0,0 0,0 0,0 0,0 0,0 0,-25 25,0 0,25-25,0 0,-25 25,0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三极管的符号短粗线代表基极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发射极的箭头方向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代表发射极电流的实际方向。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0" y="251114"/>
            <a:ext cx="9144000" cy="3387341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8" name="Rectangle 31"/>
          <p:cNvSpPr/>
          <p:nvPr userDrawn="1"/>
        </p:nvSpPr>
        <p:spPr>
          <a:xfrm>
            <a:off x="0" y="3638454"/>
            <a:ext cx="9144000" cy="150504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355341"/>
            <a:ext cx="8352928" cy="864096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2273443"/>
            <a:ext cx="8357726" cy="32403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5BC78A-5E1E-4BDE-9DC6-11902151C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B2FF-0328-4CB6-ABFD-558AD7C6E5F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EB4-F515-4BCE-B434-9D37E12878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278-5EFD-41B0-8AC2-FFA21342549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9530-75FA-4127-BCF6-1A82EEF276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51520" y="375853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0" y="1006078"/>
            <a:ext cx="9144000" cy="3833924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" name="Rectangle 31"/>
          <p:cNvSpPr/>
          <p:nvPr/>
        </p:nvSpPr>
        <p:spPr>
          <a:xfrm>
            <a:off x="0" y="4768460"/>
            <a:ext cx="9144000" cy="37504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97565"/>
            <a:ext cx="8261796" cy="36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2F4BC4-1F7C-4A48-9EC8-3B02522FFF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7895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00000"/>
        </a:buClr>
        <a:buFont typeface="微软雅黑" pitchFamily="34" charset="-122"/>
        <a:buChar char="●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FF0000"/>
        </a:buClr>
        <a:buFont typeface="微软雅黑 Light" pitchFamily="34" charset="-122"/>
        <a:buChar char="▪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75000"/>
          </a:schemeClr>
        </a:buClr>
        <a:buFont typeface="Arial" charset="0"/>
        <a:buChar char="◦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png"/><Relationship Id="rId8" Type="http://schemas.openxmlformats.org/officeDocument/2006/relationships/customXml" Target="../ink/ink233.xml"/><Relationship Id="rId7" Type="http://schemas.openxmlformats.org/officeDocument/2006/relationships/image" Target="../media/image252.png"/><Relationship Id="rId6" Type="http://schemas.openxmlformats.org/officeDocument/2006/relationships/customXml" Target="../ink/ink232.xml"/><Relationship Id="rId5" Type="http://schemas.openxmlformats.org/officeDocument/2006/relationships/image" Target="../media/image251.png"/><Relationship Id="rId4" Type="http://schemas.openxmlformats.org/officeDocument/2006/relationships/customXml" Target="../ink/ink231.xml"/><Relationship Id="rId3" Type="http://schemas.openxmlformats.org/officeDocument/2006/relationships/image" Target="../media/image250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59.png"/><Relationship Id="rId20" Type="http://schemas.openxmlformats.org/officeDocument/2006/relationships/customXml" Target="../ink/ink239.xml"/><Relationship Id="rId2" Type="http://schemas.openxmlformats.org/officeDocument/2006/relationships/customXml" Target="../ink/ink230.xml"/><Relationship Id="rId19" Type="http://schemas.openxmlformats.org/officeDocument/2006/relationships/image" Target="../media/image258.png"/><Relationship Id="rId18" Type="http://schemas.openxmlformats.org/officeDocument/2006/relationships/customXml" Target="../ink/ink238.xml"/><Relationship Id="rId17" Type="http://schemas.openxmlformats.org/officeDocument/2006/relationships/image" Target="../media/image257.png"/><Relationship Id="rId16" Type="http://schemas.openxmlformats.org/officeDocument/2006/relationships/customXml" Target="../ink/ink237.xml"/><Relationship Id="rId15" Type="http://schemas.openxmlformats.org/officeDocument/2006/relationships/image" Target="../media/image256.png"/><Relationship Id="rId14" Type="http://schemas.openxmlformats.org/officeDocument/2006/relationships/customXml" Target="../ink/ink236.xml"/><Relationship Id="rId13" Type="http://schemas.openxmlformats.org/officeDocument/2006/relationships/image" Target="../media/image255.png"/><Relationship Id="rId12" Type="http://schemas.openxmlformats.org/officeDocument/2006/relationships/customXml" Target="../ink/ink235.xml"/><Relationship Id="rId11" Type="http://schemas.openxmlformats.org/officeDocument/2006/relationships/image" Target="../media/image254.png"/><Relationship Id="rId10" Type="http://schemas.openxmlformats.org/officeDocument/2006/relationships/customXml" Target="../ink/ink234.xml"/><Relationship Id="rId1" Type="http://schemas.openxmlformats.org/officeDocument/2006/relationships/image" Target="../media/image24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3.xml"/><Relationship Id="rId8" Type="http://schemas.openxmlformats.org/officeDocument/2006/relationships/image" Target="../media/image264.png"/><Relationship Id="rId7" Type="http://schemas.openxmlformats.org/officeDocument/2006/relationships/customXml" Target="../ink/ink242.xml"/><Relationship Id="rId6" Type="http://schemas.openxmlformats.org/officeDocument/2006/relationships/image" Target="../media/image263.png"/><Relationship Id="rId5" Type="http://schemas.openxmlformats.org/officeDocument/2006/relationships/customXml" Target="../ink/ink241.xml"/><Relationship Id="rId4" Type="http://schemas.openxmlformats.org/officeDocument/2006/relationships/image" Target="../media/image262.png"/><Relationship Id="rId3" Type="http://schemas.openxmlformats.org/officeDocument/2006/relationships/customXml" Target="../ink/ink240.xml"/><Relationship Id="rId2" Type="http://schemas.openxmlformats.org/officeDocument/2006/relationships/image" Target="../media/image26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6.png"/><Relationship Id="rId11" Type="http://schemas.openxmlformats.org/officeDocument/2006/relationships/customXml" Target="../ink/ink244.xml"/><Relationship Id="rId10" Type="http://schemas.openxmlformats.org/officeDocument/2006/relationships/image" Target="../media/image265.png"/><Relationship Id="rId1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68.png"/><Relationship Id="rId1" Type="http://schemas.openxmlformats.org/officeDocument/2006/relationships/image" Target="../media/image26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3.png"/><Relationship Id="rId8" Type="http://schemas.openxmlformats.org/officeDocument/2006/relationships/customXml" Target="../ink/ink245.xml"/><Relationship Id="rId7" Type="http://schemas.openxmlformats.org/officeDocument/2006/relationships/image" Target="../media/image272.png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68.png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77.png"/><Relationship Id="rId16" Type="http://schemas.openxmlformats.org/officeDocument/2006/relationships/customXml" Target="../ink/ink249.xml"/><Relationship Id="rId15" Type="http://schemas.openxmlformats.org/officeDocument/2006/relationships/image" Target="../media/image276.png"/><Relationship Id="rId14" Type="http://schemas.openxmlformats.org/officeDocument/2006/relationships/customXml" Target="../ink/ink248.xml"/><Relationship Id="rId13" Type="http://schemas.openxmlformats.org/officeDocument/2006/relationships/image" Target="../media/image275.png"/><Relationship Id="rId12" Type="http://schemas.openxmlformats.org/officeDocument/2006/relationships/customXml" Target="../ink/ink247.xml"/><Relationship Id="rId11" Type="http://schemas.openxmlformats.org/officeDocument/2006/relationships/image" Target="../media/image274.png"/><Relationship Id="rId10" Type="http://schemas.openxmlformats.org/officeDocument/2006/relationships/customXml" Target="../ink/ink246.xml"/><Relationship Id="rId1" Type="http://schemas.openxmlformats.org/officeDocument/2006/relationships/image" Target="../media/image2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png"/><Relationship Id="rId8" Type="http://schemas.openxmlformats.org/officeDocument/2006/relationships/customXml" Target="../ink/ink253.xml"/><Relationship Id="rId7" Type="http://schemas.openxmlformats.org/officeDocument/2006/relationships/image" Target="../media/image282.png"/><Relationship Id="rId6" Type="http://schemas.openxmlformats.org/officeDocument/2006/relationships/customXml" Target="../ink/ink252.xml"/><Relationship Id="rId50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9" Type="http://schemas.openxmlformats.org/officeDocument/2006/relationships/image" Target="../media/image303.png"/><Relationship Id="rId48" Type="http://schemas.openxmlformats.org/officeDocument/2006/relationships/customXml" Target="../ink/ink273.xml"/><Relationship Id="rId47" Type="http://schemas.openxmlformats.org/officeDocument/2006/relationships/image" Target="../media/image302.png"/><Relationship Id="rId46" Type="http://schemas.openxmlformats.org/officeDocument/2006/relationships/customXml" Target="../ink/ink272.xml"/><Relationship Id="rId45" Type="http://schemas.openxmlformats.org/officeDocument/2006/relationships/image" Target="../media/image301.png"/><Relationship Id="rId44" Type="http://schemas.openxmlformats.org/officeDocument/2006/relationships/customXml" Target="../ink/ink271.xml"/><Relationship Id="rId43" Type="http://schemas.openxmlformats.org/officeDocument/2006/relationships/image" Target="../media/image300.png"/><Relationship Id="rId42" Type="http://schemas.openxmlformats.org/officeDocument/2006/relationships/customXml" Target="../ink/ink270.xml"/><Relationship Id="rId41" Type="http://schemas.openxmlformats.org/officeDocument/2006/relationships/image" Target="../media/image299.png"/><Relationship Id="rId40" Type="http://schemas.openxmlformats.org/officeDocument/2006/relationships/customXml" Target="../ink/ink269.xml"/><Relationship Id="rId4" Type="http://schemas.openxmlformats.org/officeDocument/2006/relationships/customXml" Target="../ink/ink251.xml"/><Relationship Id="rId39" Type="http://schemas.openxmlformats.org/officeDocument/2006/relationships/image" Target="../media/image298.png"/><Relationship Id="rId38" Type="http://schemas.openxmlformats.org/officeDocument/2006/relationships/customXml" Target="../ink/ink268.xml"/><Relationship Id="rId37" Type="http://schemas.openxmlformats.org/officeDocument/2006/relationships/image" Target="../media/image297.png"/><Relationship Id="rId36" Type="http://schemas.openxmlformats.org/officeDocument/2006/relationships/customXml" Target="../ink/ink267.xml"/><Relationship Id="rId35" Type="http://schemas.openxmlformats.org/officeDocument/2006/relationships/image" Target="../media/image296.png"/><Relationship Id="rId34" Type="http://schemas.openxmlformats.org/officeDocument/2006/relationships/customXml" Target="../ink/ink266.xml"/><Relationship Id="rId33" Type="http://schemas.openxmlformats.org/officeDocument/2006/relationships/image" Target="../media/image295.png"/><Relationship Id="rId32" Type="http://schemas.openxmlformats.org/officeDocument/2006/relationships/customXml" Target="../ink/ink265.xml"/><Relationship Id="rId31" Type="http://schemas.openxmlformats.org/officeDocument/2006/relationships/image" Target="../media/image294.png"/><Relationship Id="rId30" Type="http://schemas.openxmlformats.org/officeDocument/2006/relationships/customXml" Target="../ink/ink264.xml"/><Relationship Id="rId3" Type="http://schemas.openxmlformats.org/officeDocument/2006/relationships/image" Target="../media/image280.png"/><Relationship Id="rId29" Type="http://schemas.openxmlformats.org/officeDocument/2006/relationships/image" Target="../media/image293.png"/><Relationship Id="rId28" Type="http://schemas.openxmlformats.org/officeDocument/2006/relationships/customXml" Target="../ink/ink263.xml"/><Relationship Id="rId27" Type="http://schemas.openxmlformats.org/officeDocument/2006/relationships/image" Target="../media/image292.png"/><Relationship Id="rId26" Type="http://schemas.openxmlformats.org/officeDocument/2006/relationships/customXml" Target="../ink/ink262.xml"/><Relationship Id="rId25" Type="http://schemas.openxmlformats.org/officeDocument/2006/relationships/image" Target="../media/image291.png"/><Relationship Id="rId24" Type="http://schemas.openxmlformats.org/officeDocument/2006/relationships/customXml" Target="../ink/ink261.xml"/><Relationship Id="rId23" Type="http://schemas.openxmlformats.org/officeDocument/2006/relationships/image" Target="../media/image290.png"/><Relationship Id="rId22" Type="http://schemas.openxmlformats.org/officeDocument/2006/relationships/customXml" Target="../ink/ink260.xml"/><Relationship Id="rId21" Type="http://schemas.openxmlformats.org/officeDocument/2006/relationships/image" Target="../media/image289.png"/><Relationship Id="rId20" Type="http://schemas.openxmlformats.org/officeDocument/2006/relationships/customXml" Target="../ink/ink259.xml"/><Relationship Id="rId2" Type="http://schemas.openxmlformats.org/officeDocument/2006/relationships/customXml" Target="../ink/ink250.xml"/><Relationship Id="rId19" Type="http://schemas.openxmlformats.org/officeDocument/2006/relationships/image" Target="../media/image288.png"/><Relationship Id="rId18" Type="http://schemas.openxmlformats.org/officeDocument/2006/relationships/customXml" Target="../ink/ink258.xml"/><Relationship Id="rId17" Type="http://schemas.openxmlformats.org/officeDocument/2006/relationships/image" Target="../media/image287.png"/><Relationship Id="rId16" Type="http://schemas.openxmlformats.org/officeDocument/2006/relationships/customXml" Target="../ink/ink257.xml"/><Relationship Id="rId15" Type="http://schemas.openxmlformats.org/officeDocument/2006/relationships/image" Target="../media/image286.png"/><Relationship Id="rId14" Type="http://schemas.openxmlformats.org/officeDocument/2006/relationships/customXml" Target="../ink/ink256.xml"/><Relationship Id="rId13" Type="http://schemas.openxmlformats.org/officeDocument/2006/relationships/image" Target="../media/image285.png"/><Relationship Id="rId12" Type="http://schemas.openxmlformats.org/officeDocument/2006/relationships/customXml" Target="../ink/ink255.xml"/><Relationship Id="rId11" Type="http://schemas.openxmlformats.org/officeDocument/2006/relationships/image" Target="../media/image284.png"/><Relationship Id="rId10" Type="http://schemas.openxmlformats.org/officeDocument/2006/relationships/customXml" Target="../ink/ink254.xml"/><Relationship Id="rId1" Type="http://schemas.openxmlformats.org/officeDocument/2006/relationships/image" Target="../media/image27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7.xml"/><Relationship Id="rId8" Type="http://schemas.openxmlformats.org/officeDocument/2006/relationships/image" Target="../media/image307.png"/><Relationship Id="rId7" Type="http://schemas.openxmlformats.org/officeDocument/2006/relationships/customXml" Target="../ink/ink276.xml"/><Relationship Id="rId6" Type="http://schemas.openxmlformats.org/officeDocument/2006/relationships/image" Target="../media/image306.png"/><Relationship Id="rId5" Type="http://schemas.openxmlformats.org/officeDocument/2006/relationships/customXml" Target="../ink/ink275.xml"/><Relationship Id="rId4" Type="http://schemas.openxmlformats.org/officeDocument/2006/relationships/image" Target="../media/image305.png"/><Relationship Id="rId3" Type="http://schemas.openxmlformats.org/officeDocument/2006/relationships/customXml" Target="../ink/ink274.xml"/><Relationship Id="rId2" Type="http://schemas.openxmlformats.org/officeDocument/2006/relationships/image" Target="../media/image30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8.png"/><Relationship Id="rId1" Type="http://schemas.openxmlformats.org/officeDocument/2006/relationships/image" Target="../media/image27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3.png"/><Relationship Id="rId8" Type="http://schemas.openxmlformats.org/officeDocument/2006/relationships/customXml" Target="../ink/ink279.xml"/><Relationship Id="rId7" Type="http://schemas.openxmlformats.org/officeDocument/2006/relationships/image" Target="../media/image312.png"/><Relationship Id="rId6" Type="http://schemas.openxmlformats.org/officeDocument/2006/relationships/customXml" Target="../ink/ink278.xml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3" Type="http://schemas.openxmlformats.org/officeDocument/2006/relationships/oleObject" Target="../embeddings/oleObject9.bin"/><Relationship Id="rId2" Type="http://schemas.openxmlformats.org/officeDocument/2006/relationships/image" Target="../media/image309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0.png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customXml" Target="../ink/ink16.xml"/><Relationship Id="rId7" Type="http://schemas.openxmlformats.org/officeDocument/2006/relationships/image" Target="../media/image18.png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Relationship Id="rId3" Type="http://schemas.openxmlformats.org/officeDocument/2006/relationships/image" Target="../media/image16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8.png"/><Relationship Id="rId26" Type="http://schemas.openxmlformats.org/officeDocument/2006/relationships/customXml" Target="../ink/ink25.xml"/><Relationship Id="rId25" Type="http://schemas.openxmlformats.org/officeDocument/2006/relationships/image" Target="../media/image27.png"/><Relationship Id="rId24" Type="http://schemas.openxmlformats.org/officeDocument/2006/relationships/customXml" Target="../ink/ink24.xml"/><Relationship Id="rId23" Type="http://schemas.openxmlformats.org/officeDocument/2006/relationships/image" Target="../media/image26.png"/><Relationship Id="rId22" Type="http://schemas.openxmlformats.org/officeDocument/2006/relationships/customXml" Target="../ink/ink23.xml"/><Relationship Id="rId21" Type="http://schemas.openxmlformats.org/officeDocument/2006/relationships/image" Target="../media/image25.png"/><Relationship Id="rId20" Type="http://schemas.openxmlformats.org/officeDocument/2006/relationships/customXml" Target="../ink/ink22.xml"/><Relationship Id="rId2" Type="http://schemas.openxmlformats.org/officeDocument/2006/relationships/image" Target="../media/image15.png"/><Relationship Id="rId19" Type="http://schemas.openxmlformats.org/officeDocument/2006/relationships/image" Target="../media/image24.png"/><Relationship Id="rId18" Type="http://schemas.openxmlformats.org/officeDocument/2006/relationships/customXml" Target="../ink/ink21.xml"/><Relationship Id="rId17" Type="http://schemas.openxmlformats.org/officeDocument/2006/relationships/image" Target="../media/image23.png"/><Relationship Id="rId16" Type="http://schemas.openxmlformats.org/officeDocument/2006/relationships/customXml" Target="../ink/ink20.xml"/><Relationship Id="rId15" Type="http://schemas.openxmlformats.org/officeDocument/2006/relationships/image" Target="../media/image22.png"/><Relationship Id="rId14" Type="http://schemas.openxmlformats.org/officeDocument/2006/relationships/customXml" Target="../ink/ink19.xml"/><Relationship Id="rId13" Type="http://schemas.openxmlformats.org/officeDocument/2006/relationships/image" Target="../media/image21.png"/><Relationship Id="rId12" Type="http://schemas.openxmlformats.org/officeDocument/2006/relationships/customXml" Target="../ink/ink18.xml"/><Relationship Id="rId11" Type="http://schemas.openxmlformats.org/officeDocument/2006/relationships/image" Target="../media/image20.png"/><Relationship Id="rId10" Type="http://schemas.openxmlformats.org/officeDocument/2006/relationships/customXml" Target="../ink/ink17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9.xml"/><Relationship Id="rId8" Type="http://schemas.openxmlformats.org/officeDocument/2006/relationships/image" Target="../media/image33.png"/><Relationship Id="rId7" Type="http://schemas.openxmlformats.org/officeDocument/2006/relationships/customXml" Target="../ink/ink28.xml"/><Relationship Id="rId6" Type="http://schemas.openxmlformats.org/officeDocument/2006/relationships/image" Target="../media/image32.png"/><Relationship Id="rId54" Type="http://schemas.openxmlformats.org/officeDocument/2006/relationships/notesSlide" Target="../notesSlides/notesSlide1.xml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55.png"/><Relationship Id="rId51" Type="http://schemas.openxmlformats.org/officeDocument/2006/relationships/customXml" Target="../ink/ink50.xml"/><Relationship Id="rId50" Type="http://schemas.openxmlformats.org/officeDocument/2006/relationships/image" Target="../media/image54.png"/><Relationship Id="rId5" Type="http://schemas.openxmlformats.org/officeDocument/2006/relationships/customXml" Target="../ink/ink27.xml"/><Relationship Id="rId49" Type="http://schemas.openxmlformats.org/officeDocument/2006/relationships/customXml" Target="../ink/ink49.xml"/><Relationship Id="rId48" Type="http://schemas.openxmlformats.org/officeDocument/2006/relationships/image" Target="../media/image53.png"/><Relationship Id="rId47" Type="http://schemas.openxmlformats.org/officeDocument/2006/relationships/customXml" Target="../ink/ink48.xml"/><Relationship Id="rId46" Type="http://schemas.openxmlformats.org/officeDocument/2006/relationships/image" Target="../media/image52.png"/><Relationship Id="rId45" Type="http://schemas.openxmlformats.org/officeDocument/2006/relationships/customXml" Target="../ink/ink47.xml"/><Relationship Id="rId44" Type="http://schemas.openxmlformats.org/officeDocument/2006/relationships/image" Target="../media/image51.png"/><Relationship Id="rId43" Type="http://schemas.openxmlformats.org/officeDocument/2006/relationships/customXml" Target="../ink/ink46.xml"/><Relationship Id="rId42" Type="http://schemas.openxmlformats.org/officeDocument/2006/relationships/image" Target="../media/image50.png"/><Relationship Id="rId41" Type="http://schemas.openxmlformats.org/officeDocument/2006/relationships/customXml" Target="../ink/ink45.xml"/><Relationship Id="rId40" Type="http://schemas.openxmlformats.org/officeDocument/2006/relationships/image" Target="../media/image49.png"/><Relationship Id="rId4" Type="http://schemas.openxmlformats.org/officeDocument/2006/relationships/image" Target="../media/image31.png"/><Relationship Id="rId39" Type="http://schemas.openxmlformats.org/officeDocument/2006/relationships/customXml" Target="../ink/ink44.xml"/><Relationship Id="rId38" Type="http://schemas.openxmlformats.org/officeDocument/2006/relationships/image" Target="../media/image48.png"/><Relationship Id="rId37" Type="http://schemas.openxmlformats.org/officeDocument/2006/relationships/customXml" Target="../ink/ink43.xml"/><Relationship Id="rId36" Type="http://schemas.openxmlformats.org/officeDocument/2006/relationships/image" Target="../media/image47.png"/><Relationship Id="rId35" Type="http://schemas.openxmlformats.org/officeDocument/2006/relationships/customXml" Target="../ink/ink42.xml"/><Relationship Id="rId34" Type="http://schemas.openxmlformats.org/officeDocument/2006/relationships/image" Target="../media/image46.png"/><Relationship Id="rId33" Type="http://schemas.openxmlformats.org/officeDocument/2006/relationships/customXml" Target="../ink/ink41.xml"/><Relationship Id="rId32" Type="http://schemas.openxmlformats.org/officeDocument/2006/relationships/image" Target="../media/image45.png"/><Relationship Id="rId31" Type="http://schemas.openxmlformats.org/officeDocument/2006/relationships/customXml" Target="../ink/ink40.xml"/><Relationship Id="rId30" Type="http://schemas.openxmlformats.org/officeDocument/2006/relationships/image" Target="../media/image44.png"/><Relationship Id="rId3" Type="http://schemas.openxmlformats.org/officeDocument/2006/relationships/customXml" Target="../ink/ink26.xml"/><Relationship Id="rId29" Type="http://schemas.openxmlformats.org/officeDocument/2006/relationships/customXml" Target="../ink/ink39.xml"/><Relationship Id="rId28" Type="http://schemas.openxmlformats.org/officeDocument/2006/relationships/image" Target="../media/image43.png"/><Relationship Id="rId27" Type="http://schemas.openxmlformats.org/officeDocument/2006/relationships/customXml" Target="../ink/ink38.xml"/><Relationship Id="rId26" Type="http://schemas.openxmlformats.org/officeDocument/2006/relationships/image" Target="../media/image42.png"/><Relationship Id="rId25" Type="http://schemas.openxmlformats.org/officeDocument/2006/relationships/customXml" Target="../ink/ink37.xml"/><Relationship Id="rId24" Type="http://schemas.openxmlformats.org/officeDocument/2006/relationships/image" Target="../media/image41.png"/><Relationship Id="rId23" Type="http://schemas.openxmlformats.org/officeDocument/2006/relationships/customXml" Target="../ink/ink36.xml"/><Relationship Id="rId22" Type="http://schemas.openxmlformats.org/officeDocument/2006/relationships/image" Target="../media/image40.png"/><Relationship Id="rId21" Type="http://schemas.openxmlformats.org/officeDocument/2006/relationships/customXml" Target="../ink/ink35.xml"/><Relationship Id="rId20" Type="http://schemas.openxmlformats.org/officeDocument/2006/relationships/image" Target="../media/image39.png"/><Relationship Id="rId2" Type="http://schemas.openxmlformats.org/officeDocument/2006/relationships/image" Target="../media/image30.png"/><Relationship Id="rId19" Type="http://schemas.openxmlformats.org/officeDocument/2006/relationships/customXml" Target="../ink/ink34.xml"/><Relationship Id="rId18" Type="http://schemas.openxmlformats.org/officeDocument/2006/relationships/image" Target="../media/image38.png"/><Relationship Id="rId17" Type="http://schemas.openxmlformats.org/officeDocument/2006/relationships/customXml" Target="../ink/ink33.xml"/><Relationship Id="rId16" Type="http://schemas.openxmlformats.org/officeDocument/2006/relationships/image" Target="../media/image37.png"/><Relationship Id="rId15" Type="http://schemas.openxmlformats.org/officeDocument/2006/relationships/customXml" Target="../ink/ink32.xml"/><Relationship Id="rId14" Type="http://schemas.openxmlformats.org/officeDocument/2006/relationships/image" Target="../media/image36.png"/><Relationship Id="rId13" Type="http://schemas.openxmlformats.org/officeDocument/2006/relationships/customXml" Target="../ink/ink31.xml"/><Relationship Id="rId12" Type="http://schemas.openxmlformats.org/officeDocument/2006/relationships/image" Target="../media/image35.png"/><Relationship Id="rId11" Type="http://schemas.openxmlformats.org/officeDocument/2006/relationships/customXml" Target="../ink/ink30.xml"/><Relationship Id="rId10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9.xml"/><Relationship Id="rId98" Type="http://schemas.openxmlformats.org/officeDocument/2006/relationships/image" Target="../media/image105.png"/><Relationship Id="rId97" Type="http://schemas.openxmlformats.org/officeDocument/2006/relationships/customXml" Target="../ink/ink98.xml"/><Relationship Id="rId96" Type="http://schemas.openxmlformats.org/officeDocument/2006/relationships/image" Target="../media/image104.png"/><Relationship Id="rId95" Type="http://schemas.openxmlformats.org/officeDocument/2006/relationships/customXml" Target="../ink/ink97.xml"/><Relationship Id="rId94" Type="http://schemas.openxmlformats.org/officeDocument/2006/relationships/image" Target="../media/image103.png"/><Relationship Id="rId93" Type="http://schemas.openxmlformats.org/officeDocument/2006/relationships/customXml" Target="../ink/ink96.xml"/><Relationship Id="rId92" Type="http://schemas.openxmlformats.org/officeDocument/2006/relationships/image" Target="../media/image102.png"/><Relationship Id="rId91" Type="http://schemas.openxmlformats.org/officeDocument/2006/relationships/customXml" Target="../ink/ink95.xml"/><Relationship Id="rId90" Type="http://schemas.openxmlformats.org/officeDocument/2006/relationships/image" Target="../media/image101.png"/><Relationship Id="rId9" Type="http://schemas.openxmlformats.org/officeDocument/2006/relationships/customXml" Target="../ink/ink54.xml"/><Relationship Id="rId89" Type="http://schemas.openxmlformats.org/officeDocument/2006/relationships/customXml" Target="../ink/ink94.xml"/><Relationship Id="rId88" Type="http://schemas.openxmlformats.org/officeDocument/2006/relationships/image" Target="../media/image100.png"/><Relationship Id="rId87" Type="http://schemas.openxmlformats.org/officeDocument/2006/relationships/customXml" Target="../ink/ink93.xml"/><Relationship Id="rId86" Type="http://schemas.openxmlformats.org/officeDocument/2006/relationships/image" Target="../media/image99.png"/><Relationship Id="rId85" Type="http://schemas.openxmlformats.org/officeDocument/2006/relationships/customXml" Target="../ink/ink92.xml"/><Relationship Id="rId84" Type="http://schemas.openxmlformats.org/officeDocument/2006/relationships/image" Target="../media/image98.png"/><Relationship Id="rId83" Type="http://schemas.openxmlformats.org/officeDocument/2006/relationships/customXml" Target="../ink/ink91.xml"/><Relationship Id="rId82" Type="http://schemas.openxmlformats.org/officeDocument/2006/relationships/image" Target="../media/image97.png"/><Relationship Id="rId81" Type="http://schemas.openxmlformats.org/officeDocument/2006/relationships/customXml" Target="../ink/ink90.xml"/><Relationship Id="rId80" Type="http://schemas.openxmlformats.org/officeDocument/2006/relationships/image" Target="../media/image96.png"/><Relationship Id="rId8" Type="http://schemas.openxmlformats.org/officeDocument/2006/relationships/image" Target="../media/image60.png"/><Relationship Id="rId79" Type="http://schemas.openxmlformats.org/officeDocument/2006/relationships/customXml" Target="../ink/ink89.xml"/><Relationship Id="rId78" Type="http://schemas.openxmlformats.org/officeDocument/2006/relationships/image" Target="../media/image95.png"/><Relationship Id="rId77" Type="http://schemas.openxmlformats.org/officeDocument/2006/relationships/customXml" Target="../ink/ink88.xml"/><Relationship Id="rId76" Type="http://schemas.openxmlformats.org/officeDocument/2006/relationships/image" Target="../media/image94.png"/><Relationship Id="rId75" Type="http://schemas.openxmlformats.org/officeDocument/2006/relationships/customXml" Target="../ink/ink87.xml"/><Relationship Id="rId74" Type="http://schemas.openxmlformats.org/officeDocument/2006/relationships/image" Target="../media/image93.png"/><Relationship Id="rId73" Type="http://schemas.openxmlformats.org/officeDocument/2006/relationships/customXml" Target="../ink/ink86.xml"/><Relationship Id="rId72" Type="http://schemas.openxmlformats.org/officeDocument/2006/relationships/image" Target="../media/image92.png"/><Relationship Id="rId71" Type="http://schemas.openxmlformats.org/officeDocument/2006/relationships/customXml" Target="../ink/ink85.xml"/><Relationship Id="rId70" Type="http://schemas.openxmlformats.org/officeDocument/2006/relationships/image" Target="../media/image91.png"/><Relationship Id="rId7" Type="http://schemas.openxmlformats.org/officeDocument/2006/relationships/customXml" Target="../ink/ink53.xml"/><Relationship Id="rId69" Type="http://schemas.openxmlformats.org/officeDocument/2006/relationships/customXml" Target="../ink/ink84.xml"/><Relationship Id="rId68" Type="http://schemas.openxmlformats.org/officeDocument/2006/relationships/image" Target="../media/image90.png"/><Relationship Id="rId67" Type="http://schemas.openxmlformats.org/officeDocument/2006/relationships/customXml" Target="../ink/ink83.xml"/><Relationship Id="rId66" Type="http://schemas.openxmlformats.org/officeDocument/2006/relationships/image" Target="../media/image89.png"/><Relationship Id="rId65" Type="http://schemas.openxmlformats.org/officeDocument/2006/relationships/customXml" Target="../ink/ink82.xml"/><Relationship Id="rId64" Type="http://schemas.openxmlformats.org/officeDocument/2006/relationships/image" Target="../media/image88.png"/><Relationship Id="rId63" Type="http://schemas.openxmlformats.org/officeDocument/2006/relationships/customXml" Target="../ink/ink81.xml"/><Relationship Id="rId62" Type="http://schemas.openxmlformats.org/officeDocument/2006/relationships/image" Target="../media/image87.png"/><Relationship Id="rId61" Type="http://schemas.openxmlformats.org/officeDocument/2006/relationships/customXml" Target="../ink/ink80.xml"/><Relationship Id="rId60" Type="http://schemas.openxmlformats.org/officeDocument/2006/relationships/image" Target="../media/image86.png"/><Relationship Id="rId6" Type="http://schemas.openxmlformats.org/officeDocument/2006/relationships/image" Target="../media/image59.png"/><Relationship Id="rId59" Type="http://schemas.openxmlformats.org/officeDocument/2006/relationships/customXml" Target="../ink/ink79.xml"/><Relationship Id="rId58" Type="http://schemas.openxmlformats.org/officeDocument/2006/relationships/image" Target="../media/image85.png"/><Relationship Id="rId57" Type="http://schemas.openxmlformats.org/officeDocument/2006/relationships/customXml" Target="../ink/ink78.xml"/><Relationship Id="rId56" Type="http://schemas.openxmlformats.org/officeDocument/2006/relationships/image" Target="../media/image84.png"/><Relationship Id="rId55" Type="http://schemas.openxmlformats.org/officeDocument/2006/relationships/customXml" Target="../ink/ink77.xml"/><Relationship Id="rId54" Type="http://schemas.openxmlformats.org/officeDocument/2006/relationships/image" Target="../media/image83.png"/><Relationship Id="rId53" Type="http://schemas.openxmlformats.org/officeDocument/2006/relationships/customXml" Target="../ink/ink76.xml"/><Relationship Id="rId52" Type="http://schemas.openxmlformats.org/officeDocument/2006/relationships/image" Target="../media/image82.png"/><Relationship Id="rId51" Type="http://schemas.openxmlformats.org/officeDocument/2006/relationships/customXml" Target="../ink/ink75.xml"/><Relationship Id="rId50" Type="http://schemas.openxmlformats.org/officeDocument/2006/relationships/image" Target="../media/image81.png"/><Relationship Id="rId5" Type="http://schemas.openxmlformats.org/officeDocument/2006/relationships/customXml" Target="../ink/ink52.xml"/><Relationship Id="rId49" Type="http://schemas.openxmlformats.org/officeDocument/2006/relationships/customXml" Target="../ink/ink74.xml"/><Relationship Id="rId48" Type="http://schemas.openxmlformats.org/officeDocument/2006/relationships/image" Target="../media/image80.png"/><Relationship Id="rId47" Type="http://schemas.openxmlformats.org/officeDocument/2006/relationships/customXml" Target="../ink/ink73.xml"/><Relationship Id="rId46" Type="http://schemas.openxmlformats.org/officeDocument/2006/relationships/image" Target="../media/image79.png"/><Relationship Id="rId45" Type="http://schemas.openxmlformats.org/officeDocument/2006/relationships/customXml" Target="../ink/ink72.xml"/><Relationship Id="rId44" Type="http://schemas.openxmlformats.org/officeDocument/2006/relationships/image" Target="../media/image78.png"/><Relationship Id="rId43" Type="http://schemas.openxmlformats.org/officeDocument/2006/relationships/customXml" Target="../ink/ink71.xml"/><Relationship Id="rId42" Type="http://schemas.openxmlformats.org/officeDocument/2006/relationships/image" Target="../media/image77.png"/><Relationship Id="rId41" Type="http://schemas.openxmlformats.org/officeDocument/2006/relationships/customXml" Target="../ink/ink70.xml"/><Relationship Id="rId40" Type="http://schemas.openxmlformats.org/officeDocument/2006/relationships/image" Target="../media/image76.png"/><Relationship Id="rId4" Type="http://schemas.openxmlformats.org/officeDocument/2006/relationships/image" Target="../media/image58.png"/><Relationship Id="rId39" Type="http://schemas.openxmlformats.org/officeDocument/2006/relationships/customXml" Target="../ink/ink69.xml"/><Relationship Id="rId38" Type="http://schemas.openxmlformats.org/officeDocument/2006/relationships/image" Target="../media/image75.png"/><Relationship Id="rId37" Type="http://schemas.openxmlformats.org/officeDocument/2006/relationships/customXml" Target="../ink/ink68.xml"/><Relationship Id="rId36" Type="http://schemas.openxmlformats.org/officeDocument/2006/relationships/image" Target="../media/image74.png"/><Relationship Id="rId35" Type="http://schemas.openxmlformats.org/officeDocument/2006/relationships/customXml" Target="../ink/ink67.xml"/><Relationship Id="rId34" Type="http://schemas.openxmlformats.org/officeDocument/2006/relationships/image" Target="../media/image73.png"/><Relationship Id="rId33" Type="http://schemas.openxmlformats.org/officeDocument/2006/relationships/customXml" Target="../ink/ink66.xml"/><Relationship Id="rId32" Type="http://schemas.openxmlformats.org/officeDocument/2006/relationships/image" Target="../media/image72.png"/><Relationship Id="rId31" Type="http://schemas.openxmlformats.org/officeDocument/2006/relationships/customXml" Target="../ink/ink65.xml"/><Relationship Id="rId30" Type="http://schemas.openxmlformats.org/officeDocument/2006/relationships/image" Target="../media/image71.png"/><Relationship Id="rId3" Type="http://schemas.openxmlformats.org/officeDocument/2006/relationships/customXml" Target="../ink/ink51.xml"/><Relationship Id="rId29" Type="http://schemas.openxmlformats.org/officeDocument/2006/relationships/customXml" Target="../ink/ink64.xml"/><Relationship Id="rId28" Type="http://schemas.openxmlformats.org/officeDocument/2006/relationships/image" Target="../media/image70.png"/><Relationship Id="rId27" Type="http://schemas.openxmlformats.org/officeDocument/2006/relationships/customXml" Target="../ink/ink63.xml"/><Relationship Id="rId26" Type="http://schemas.openxmlformats.org/officeDocument/2006/relationships/image" Target="../media/image69.png"/><Relationship Id="rId25" Type="http://schemas.openxmlformats.org/officeDocument/2006/relationships/customXml" Target="../ink/ink62.xml"/><Relationship Id="rId24" Type="http://schemas.openxmlformats.org/officeDocument/2006/relationships/image" Target="../media/image68.png"/><Relationship Id="rId23" Type="http://schemas.openxmlformats.org/officeDocument/2006/relationships/customXml" Target="../ink/ink61.xml"/><Relationship Id="rId22" Type="http://schemas.openxmlformats.org/officeDocument/2006/relationships/image" Target="../media/image67.png"/><Relationship Id="rId21" Type="http://schemas.openxmlformats.org/officeDocument/2006/relationships/customXml" Target="../ink/ink60.xml"/><Relationship Id="rId20" Type="http://schemas.openxmlformats.org/officeDocument/2006/relationships/image" Target="../media/image66.png"/><Relationship Id="rId2" Type="http://schemas.openxmlformats.org/officeDocument/2006/relationships/image" Target="../media/image57.png"/><Relationship Id="rId19" Type="http://schemas.openxmlformats.org/officeDocument/2006/relationships/customXml" Target="../ink/ink59.xml"/><Relationship Id="rId18" Type="http://schemas.openxmlformats.org/officeDocument/2006/relationships/image" Target="../media/image65.png"/><Relationship Id="rId17" Type="http://schemas.openxmlformats.org/officeDocument/2006/relationships/customXml" Target="../ink/ink58.xml"/><Relationship Id="rId16" Type="http://schemas.openxmlformats.org/officeDocument/2006/relationships/image" Target="../media/image64.png"/><Relationship Id="rId15" Type="http://schemas.openxmlformats.org/officeDocument/2006/relationships/customXml" Target="../ink/ink57.xml"/><Relationship Id="rId14" Type="http://schemas.openxmlformats.org/officeDocument/2006/relationships/image" Target="../media/image63.png"/><Relationship Id="rId13" Type="http://schemas.openxmlformats.org/officeDocument/2006/relationships/customXml" Target="../ink/ink56.xml"/><Relationship Id="rId12" Type="http://schemas.openxmlformats.org/officeDocument/2006/relationships/image" Target="../media/image62.png"/><Relationship Id="rId111" Type="http://schemas.openxmlformats.org/officeDocument/2006/relationships/slideLayout" Target="../slideLayouts/slideLayout2.xml"/><Relationship Id="rId110" Type="http://schemas.openxmlformats.org/officeDocument/2006/relationships/image" Target="../media/image111.png"/><Relationship Id="rId11" Type="http://schemas.openxmlformats.org/officeDocument/2006/relationships/customXml" Target="../ink/ink55.xml"/><Relationship Id="rId109" Type="http://schemas.openxmlformats.org/officeDocument/2006/relationships/customXml" Target="../ink/ink104.xml"/><Relationship Id="rId108" Type="http://schemas.openxmlformats.org/officeDocument/2006/relationships/image" Target="../media/image110.png"/><Relationship Id="rId107" Type="http://schemas.openxmlformats.org/officeDocument/2006/relationships/customXml" Target="../ink/ink103.xml"/><Relationship Id="rId106" Type="http://schemas.openxmlformats.org/officeDocument/2006/relationships/image" Target="../media/image109.png"/><Relationship Id="rId105" Type="http://schemas.openxmlformats.org/officeDocument/2006/relationships/customXml" Target="../ink/ink102.xml"/><Relationship Id="rId104" Type="http://schemas.openxmlformats.org/officeDocument/2006/relationships/image" Target="../media/image108.png"/><Relationship Id="rId103" Type="http://schemas.openxmlformats.org/officeDocument/2006/relationships/customXml" Target="../ink/ink101.xml"/><Relationship Id="rId102" Type="http://schemas.openxmlformats.org/officeDocument/2006/relationships/image" Target="../media/image107.png"/><Relationship Id="rId101" Type="http://schemas.openxmlformats.org/officeDocument/2006/relationships/customXml" Target="../ink/ink100.xml"/><Relationship Id="rId100" Type="http://schemas.openxmlformats.org/officeDocument/2006/relationships/image" Target="../media/image106.png"/><Relationship Id="rId10" Type="http://schemas.openxmlformats.org/officeDocument/2006/relationships/image" Target="../media/image61.png"/><Relationship Id="rId1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8.xml"/><Relationship Id="rId8" Type="http://schemas.openxmlformats.org/officeDocument/2006/relationships/image" Target="../media/image116.png"/><Relationship Id="rId7" Type="http://schemas.openxmlformats.org/officeDocument/2006/relationships/customXml" Target="../ink/ink107.xml"/><Relationship Id="rId67" Type="http://schemas.openxmlformats.org/officeDocument/2006/relationships/slideLayout" Target="../slideLayouts/slideLayout2.xml"/><Relationship Id="rId66" Type="http://schemas.openxmlformats.org/officeDocument/2006/relationships/image" Target="../media/image145.png"/><Relationship Id="rId65" Type="http://schemas.openxmlformats.org/officeDocument/2006/relationships/customXml" Target="../ink/ink136.xml"/><Relationship Id="rId64" Type="http://schemas.openxmlformats.org/officeDocument/2006/relationships/image" Target="../media/image144.png"/><Relationship Id="rId63" Type="http://schemas.openxmlformats.org/officeDocument/2006/relationships/customXml" Target="../ink/ink135.xml"/><Relationship Id="rId62" Type="http://schemas.openxmlformats.org/officeDocument/2006/relationships/image" Target="../media/image143.png"/><Relationship Id="rId61" Type="http://schemas.openxmlformats.org/officeDocument/2006/relationships/customXml" Target="../ink/ink134.xml"/><Relationship Id="rId60" Type="http://schemas.openxmlformats.org/officeDocument/2006/relationships/image" Target="../media/image142.png"/><Relationship Id="rId6" Type="http://schemas.openxmlformats.org/officeDocument/2006/relationships/image" Target="../media/image115.png"/><Relationship Id="rId59" Type="http://schemas.openxmlformats.org/officeDocument/2006/relationships/customXml" Target="../ink/ink133.xml"/><Relationship Id="rId58" Type="http://schemas.openxmlformats.org/officeDocument/2006/relationships/image" Target="../media/image141.png"/><Relationship Id="rId57" Type="http://schemas.openxmlformats.org/officeDocument/2006/relationships/customXml" Target="../ink/ink132.xml"/><Relationship Id="rId56" Type="http://schemas.openxmlformats.org/officeDocument/2006/relationships/image" Target="../media/image140.png"/><Relationship Id="rId55" Type="http://schemas.openxmlformats.org/officeDocument/2006/relationships/customXml" Target="../ink/ink131.xml"/><Relationship Id="rId54" Type="http://schemas.openxmlformats.org/officeDocument/2006/relationships/image" Target="../media/image139.png"/><Relationship Id="rId53" Type="http://schemas.openxmlformats.org/officeDocument/2006/relationships/customXml" Target="../ink/ink130.xml"/><Relationship Id="rId52" Type="http://schemas.openxmlformats.org/officeDocument/2006/relationships/image" Target="../media/image138.png"/><Relationship Id="rId51" Type="http://schemas.openxmlformats.org/officeDocument/2006/relationships/customXml" Target="../ink/ink129.xml"/><Relationship Id="rId50" Type="http://schemas.openxmlformats.org/officeDocument/2006/relationships/image" Target="../media/image137.png"/><Relationship Id="rId5" Type="http://schemas.openxmlformats.org/officeDocument/2006/relationships/customXml" Target="../ink/ink106.xml"/><Relationship Id="rId49" Type="http://schemas.openxmlformats.org/officeDocument/2006/relationships/customXml" Target="../ink/ink128.xml"/><Relationship Id="rId48" Type="http://schemas.openxmlformats.org/officeDocument/2006/relationships/image" Target="../media/image136.png"/><Relationship Id="rId47" Type="http://schemas.openxmlformats.org/officeDocument/2006/relationships/customXml" Target="../ink/ink127.xml"/><Relationship Id="rId46" Type="http://schemas.openxmlformats.org/officeDocument/2006/relationships/image" Target="../media/image135.png"/><Relationship Id="rId45" Type="http://schemas.openxmlformats.org/officeDocument/2006/relationships/customXml" Target="../ink/ink126.xml"/><Relationship Id="rId44" Type="http://schemas.openxmlformats.org/officeDocument/2006/relationships/image" Target="../media/image134.png"/><Relationship Id="rId43" Type="http://schemas.openxmlformats.org/officeDocument/2006/relationships/customXml" Target="../ink/ink125.xml"/><Relationship Id="rId42" Type="http://schemas.openxmlformats.org/officeDocument/2006/relationships/image" Target="../media/image133.png"/><Relationship Id="rId41" Type="http://schemas.openxmlformats.org/officeDocument/2006/relationships/customXml" Target="../ink/ink124.xml"/><Relationship Id="rId40" Type="http://schemas.openxmlformats.org/officeDocument/2006/relationships/image" Target="../media/image132.png"/><Relationship Id="rId4" Type="http://schemas.openxmlformats.org/officeDocument/2006/relationships/image" Target="../media/image114.png"/><Relationship Id="rId39" Type="http://schemas.openxmlformats.org/officeDocument/2006/relationships/customXml" Target="../ink/ink123.xml"/><Relationship Id="rId38" Type="http://schemas.openxmlformats.org/officeDocument/2006/relationships/image" Target="../media/image131.png"/><Relationship Id="rId37" Type="http://schemas.openxmlformats.org/officeDocument/2006/relationships/customXml" Target="../ink/ink122.xml"/><Relationship Id="rId36" Type="http://schemas.openxmlformats.org/officeDocument/2006/relationships/image" Target="../media/image130.png"/><Relationship Id="rId35" Type="http://schemas.openxmlformats.org/officeDocument/2006/relationships/customXml" Target="../ink/ink121.xml"/><Relationship Id="rId34" Type="http://schemas.openxmlformats.org/officeDocument/2006/relationships/image" Target="../media/image129.png"/><Relationship Id="rId33" Type="http://schemas.openxmlformats.org/officeDocument/2006/relationships/customXml" Target="../ink/ink120.xml"/><Relationship Id="rId32" Type="http://schemas.openxmlformats.org/officeDocument/2006/relationships/image" Target="../media/image128.png"/><Relationship Id="rId31" Type="http://schemas.openxmlformats.org/officeDocument/2006/relationships/customXml" Target="../ink/ink119.xml"/><Relationship Id="rId30" Type="http://schemas.openxmlformats.org/officeDocument/2006/relationships/image" Target="../media/image127.png"/><Relationship Id="rId3" Type="http://schemas.openxmlformats.org/officeDocument/2006/relationships/customXml" Target="../ink/ink105.xml"/><Relationship Id="rId29" Type="http://schemas.openxmlformats.org/officeDocument/2006/relationships/customXml" Target="../ink/ink118.xml"/><Relationship Id="rId28" Type="http://schemas.openxmlformats.org/officeDocument/2006/relationships/image" Target="../media/image126.png"/><Relationship Id="rId27" Type="http://schemas.openxmlformats.org/officeDocument/2006/relationships/customXml" Target="../ink/ink117.xml"/><Relationship Id="rId26" Type="http://schemas.openxmlformats.org/officeDocument/2006/relationships/image" Target="../media/image125.png"/><Relationship Id="rId25" Type="http://schemas.openxmlformats.org/officeDocument/2006/relationships/customXml" Target="../ink/ink116.xml"/><Relationship Id="rId24" Type="http://schemas.openxmlformats.org/officeDocument/2006/relationships/image" Target="../media/image124.png"/><Relationship Id="rId23" Type="http://schemas.openxmlformats.org/officeDocument/2006/relationships/customXml" Target="../ink/ink115.xml"/><Relationship Id="rId22" Type="http://schemas.openxmlformats.org/officeDocument/2006/relationships/image" Target="../media/image123.png"/><Relationship Id="rId21" Type="http://schemas.openxmlformats.org/officeDocument/2006/relationships/customXml" Target="../ink/ink114.xml"/><Relationship Id="rId20" Type="http://schemas.openxmlformats.org/officeDocument/2006/relationships/image" Target="../media/image122.png"/><Relationship Id="rId2" Type="http://schemas.openxmlformats.org/officeDocument/2006/relationships/image" Target="../media/image113.png"/><Relationship Id="rId19" Type="http://schemas.openxmlformats.org/officeDocument/2006/relationships/customXml" Target="../ink/ink113.xml"/><Relationship Id="rId18" Type="http://schemas.openxmlformats.org/officeDocument/2006/relationships/image" Target="../media/image121.png"/><Relationship Id="rId17" Type="http://schemas.openxmlformats.org/officeDocument/2006/relationships/customXml" Target="../ink/ink112.xml"/><Relationship Id="rId16" Type="http://schemas.openxmlformats.org/officeDocument/2006/relationships/image" Target="../media/image120.png"/><Relationship Id="rId15" Type="http://schemas.openxmlformats.org/officeDocument/2006/relationships/customXml" Target="../ink/ink111.xml"/><Relationship Id="rId14" Type="http://schemas.openxmlformats.org/officeDocument/2006/relationships/image" Target="../media/image119.png"/><Relationship Id="rId13" Type="http://schemas.openxmlformats.org/officeDocument/2006/relationships/customXml" Target="../ink/ink110.xml"/><Relationship Id="rId12" Type="http://schemas.openxmlformats.org/officeDocument/2006/relationships/image" Target="../media/image118.png"/><Relationship Id="rId11" Type="http://schemas.openxmlformats.org/officeDocument/2006/relationships/customXml" Target="../ink/ink109.xml"/><Relationship Id="rId10" Type="http://schemas.openxmlformats.org/officeDocument/2006/relationships/image" Target="../media/image117.png"/><Relationship Id="rId1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customXml" Target="../ink/ink139.xml"/><Relationship Id="rId7" Type="http://schemas.openxmlformats.org/officeDocument/2006/relationships/image" Target="../media/image149.png"/><Relationship Id="rId6" Type="http://schemas.openxmlformats.org/officeDocument/2006/relationships/customXml" Target="../ink/ink138.xml"/><Relationship Id="rId51" Type="http://schemas.openxmlformats.org/officeDocument/2006/relationships/vmlDrawing" Target="../drawings/vmlDrawing1.vml"/><Relationship Id="rId50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9" Type="http://schemas.openxmlformats.org/officeDocument/2006/relationships/image" Target="../media/image170.png"/><Relationship Id="rId48" Type="http://schemas.openxmlformats.org/officeDocument/2006/relationships/customXml" Target="../ink/ink159.xml"/><Relationship Id="rId47" Type="http://schemas.openxmlformats.org/officeDocument/2006/relationships/image" Target="../media/image169.png"/><Relationship Id="rId46" Type="http://schemas.openxmlformats.org/officeDocument/2006/relationships/customXml" Target="../ink/ink158.xml"/><Relationship Id="rId45" Type="http://schemas.openxmlformats.org/officeDocument/2006/relationships/image" Target="../media/image168.png"/><Relationship Id="rId44" Type="http://schemas.openxmlformats.org/officeDocument/2006/relationships/customXml" Target="../ink/ink157.xml"/><Relationship Id="rId43" Type="http://schemas.openxmlformats.org/officeDocument/2006/relationships/image" Target="../media/image167.png"/><Relationship Id="rId42" Type="http://schemas.openxmlformats.org/officeDocument/2006/relationships/customXml" Target="../ink/ink156.xml"/><Relationship Id="rId41" Type="http://schemas.openxmlformats.org/officeDocument/2006/relationships/image" Target="../media/image166.png"/><Relationship Id="rId40" Type="http://schemas.openxmlformats.org/officeDocument/2006/relationships/customXml" Target="../ink/ink155.xml"/><Relationship Id="rId4" Type="http://schemas.openxmlformats.org/officeDocument/2006/relationships/customXml" Target="../ink/ink137.xml"/><Relationship Id="rId39" Type="http://schemas.openxmlformats.org/officeDocument/2006/relationships/image" Target="../media/image165.png"/><Relationship Id="rId38" Type="http://schemas.openxmlformats.org/officeDocument/2006/relationships/customXml" Target="../ink/ink154.xml"/><Relationship Id="rId37" Type="http://schemas.openxmlformats.org/officeDocument/2006/relationships/image" Target="../media/image164.png"/><Relationship Id="rId36" Type="http://schemas.openxmlformats.org/officeDocument/2006/relationships/customXml" Target="../ink/ink153.xml"/><Relationship Id="rId35" Type="http://schemas.openxmlformats.org/officeDocument/2006/relationships/image" Target="../media/image163.png"/><Relationship Id="rId34" Type="http://schemas.openxmlformats.org/officeDocument/2006/relationships/customXml" Target="../ink/ink152.xml"/><Relationship Id="rId33" Type="http://schemas.openxmlformats.org/officeDocument/2006/relationships/image" Target="../media/image162.png"/><Relationship Id="rId32" Type="http://schemas.openxmlformats.org/officeDocument/2006/relationships/customXml" Target="../ink/ink151.xml"/><Relationship Id="rId31" Type="http://schemas.openxmlformats.org/officeDocument/2006/relationships/image" Target="../media/image161.png"/><Relationship Id="rId30" Type="http://schemas.openxmlformats.org/officeDocument/2006/relationships/customXml" Target="../ink/ink150.xml"/><Relationship Id="rId3" Type="http://schemas.openxmlformats.org/officeDocument/2006/relationships/image" Target="../media/image147.png"/><Relationship Id="rId29" Type="http://schemas.openxmlformats.org/officeDocument/2006/relationships/image" Target="../media/image160.png"/><Relationship Id="rId28" Type="http://schemas.openxmlformats.org/officeDocument/2006/relationships/customXml" Target="../ink/ink149.xml"/><Relationship Id="rId27" Type="http://schemas.openxmlformats.org/officeDocument/2006/relationships/image" Target="../media/image159.png"/><Relationship Id="rId26" Type="http://schemas.openxmlformats.org/officeDocument/2006/relationships/customXml" Target="../ink/ink148.xml"/><Relationship Id="rId25" Type="http://schemas.openxmlformats.org/officeDocument/2006/relationships/image" Target="../media/image158.png"/><Relationship Id="rId24" Type="http://schemas.openxmlformats.org/officeDocument/2006/relationships/customXml" Target="../ink/ink147.xml"/><Relationship Id="rId23" Type="http://schemas.openxmlformats.org/officeDocument/2006/relationships/image" Target="../media/image157.png"/><Relationship Id="rId22" Type="http://schemas.openxmlformats.org/officeDocument/2006/relationships/customXml" Target="../ink/ink146.xml"/><Relationship Id="rId21" Type="http://schemas.openxmlformats.org/officeDocument/2006/relationships/image" Target="../media/image156.png"/><Relationship Id="rId20" Type="http://schemas.openxmlformats.org/officeDocument/2006/relationships/customXml" Target="../ink/ink145.xml"/><Relationship Id="rId2" Type="http://schemas.openxmlformats.org/officeDocument/2006/relationships/image" Target="../media/image146.wmf"/><Relationship Id="rId19" Type="http://schemas.openxmlformats.org/officeDocument/2006/relationships/image" Target="../media/image155.png"/><Relationship Id="rId18" Type="http://schemas.openxmlformats.org/officeDocument/2006/relationships/customXml" Target="../ink/ink144.xml"/><Relationship Id="rId17" Type="http://schemas.openxmlformats.org/officeDocument/2006/relationships/image" Target="../media/image154.png"/><Relationship Id="rId16" Type="http://schemas.openxmlformats.org/officeDocument/2006/relationships/customXml" Target="../ink/ink143.xml"/><Relationship Id="rId15" Type="http://schemas.openxmlformats.org/officeDocument/2006/relationships/image" Target="../media/image153.png"/><Relationship Id="rId14" Type="http://schemas.openxmlformats.org/officeDocument/2006/relationships/customXml" Target="../ink/ink142.xml"/><Relationship Id="rId13" Type="http://schemas.openxmlformats.org/officeDocument/2006/relationships/image" Target="../media/image152.png"/><Relationship Id="rId12" Type="http://schemas.openxmlformats.org/officeDocument/2006/relationships/customXml" Target="../ink/ink141.xml"/><Relationship Id="rId11" Type="http://schemas.openxmlformats.org/officeDocument/2006/relationships/image" Target="../media/image151.png"/><Relationship Id="rId10" Type="http://schemas.openxmlformats.org/officeDocument/2006/relationships/customXml" Target="../ink/ink140.x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0.xml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81.png"/><Relationship Id="rId2" Type="http://schemas.openxmlformats.org/officeDocument/2006/relationships/image" Target="../media/image172.png"/><Relationship Id="rId19" Type="http://schemas.openxmlformats.org/officeDocument/2006/relationships/customXml" Target="../ink/ink165.xml"/><Relationship Id="rId18" Type="http://schemas.openxmlformats.org/officeDocument/2006/relationships/image" Target="../media/image180.png"/><Relationship Id="rId17" Type="http://schemas.openxmlformats.org/officeDocument/2006/relationships/customXml" Target="../ink/ink164.xml"/><Relationship Id="rId16" Type="http://schemas.openxmlformats.org/officeDocument/2006/relationships/image" Target="../media/image179.png"/><Relationship Id="rId15" Type="http://schemas.openxmlformats.org/officeDocument/2006/relationships/customXml" Target="../ink/ink163.xml"/><Relationship Id="rId14" Type="http://schemas.openxmlformats.org/officeDocument/2006/relationships/image" Target="../media/image178.png"/><Relationship Id="rId13" Type="http://schemas.openxmlformats.org/officeDocument/2006/relationships/customXml" Target="../ink/ink162.xml"/><Relationship Id="rId12" Type="http://schemas.openxmlformats.org/officeDocument/2006/relationships/image" Target="../media/image177.png"/><Relationship Id="rId11" Type="http://schemas.openxmlformats.org/officeDocument/2006/relationships/customXml" Target="../ink/ink161.xml"/><Relationship Id="rId10" Type="http://schemas.openxmlformats.org/officeDocument/2006/relationships/image" Target="../media/image176.png"/><Relationship Id="rId1" Type="http://schemas.openxmlformats.org/officeDocument/2006/relationships/image" Target="../media/image171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32.png"/><Relationship Id="rId98" Type="http://schemas.openxmlformats.org/officeDocument/2006/relationships/customXml" Target="../ink/ink213.xml"/><Relationship Id="rId97" Type="http://schemas.openxmlformats.org/officeDocument/2006/relationships/image" Target="../media/image231.png"/><Relationship Id="rId96" Type="http://schemas.openxmlformats.org/officeDocument/2006/relationships/customXml" Target="../ink/ink212.xml"/><Relationship Id="rId95" Type="http://schemas.openxmlformats.org/officeDocument/2006/relationships/image" Target="../media/image230.png"/><Relationship Id="rId94" Type="http://schemas.openxmlformats.org/officeDocument/2006/relationships/customXml" Target="../ink/ink211.xml"/><Relationship Id="rId93" Type="http://schemas.openxmlformats.org/officeDocument/2006/relationships/image" Target="../media/image229.png"/><Relationship Id="rId92" Type="http://schemas.openxmlformats.org/officeDocument/2006/relationships/customXml" Target="../ink/ink210.xml"/><Relationship Id="rId91" Type="http://schemas.openxmlformats.org/officeDocument/2006/relationships/image" Target="../media/image228.png"/><Relationship Id="rId90" Type="http://schemas.openxmlformats.org/officeDocument/2006/relationships/customXml" Target="../ink/ink209.xml"/><Relationship Id="rId9" Type="http://schemas.openxmlformats.org/officeDocument/2006/relationships/image" Target="../media/image187.png"/><Relationship Id="rId89" Type="http://schemas.openxmlformats.org/officeDocument/2006/relationships/image" Target="../media/image227.png"/><Relationship Id="rId88" Type="http://schemas.openxmlformats.org/officeDocument/2006/relationships/customXml" Target="../ink/ink208.xml"/><Relationship Id="rId87" Type="http://schemas.openxmlformats.org/officeDocument/2006/relationships/image" Target="../media/image226.png"/><Relationship Id="rId86" Type="http://schemas.openxmlformats.org/officeDocument/2006/relationships/customXml" Target="../ink/ink207.xml"/><Relationship Id="rId85" Type="http://schemas.openxmlformats.org/officeDocument/2006/relationships/image" Target="../media/image225.png"/><Relationship Id="rId84" Type="http://schemas.openxmlformats.org/officeDocument/2006/relationships/customXml" Target="../ink/ink206.xml"/><Relationship Id="rId83" Type="http://schemas.openxmlformats.org/officeDocument/2006/relationships/image" Target="../media/image224.png"/><Relationship Id="rId82" Type="http://schemas.openxmlformats.org/officeDocument/2006/relationships/customXml" Target="../ink/ink205.xml"/><Relationship Id="rId81" Type="http://schemas.openxmlformats.org/officeDocument/2006/relationships/image" Target="../media/image223.png"/><Relationship Id="rId80" Type="http://schemas.openxmlformats.org/officeDocument/2006/relationships/customXml" Target="../ink/ink204.xml"/><Relationship Id="rId8" Type="http://schemas.openxmlformats.org/officeDocument/2006/relationships/customXml" Target="../ink/ink168.xml"/><Relationship Id="rId79" Type="http://schemas.openxmlformats.org/officeDocument/2006/relationships/image" Target="../media/image222.png"/><Relationship Id="rId78" Type="http://schemas.openxmlformats.org/officeDocument/2006/relationships/customXml" Target="../ink/ink203.xml"/><Relationship Id="rId77" Type="http://schemas.openxmlformats.org/officeDocument/2006/relationships/image" Target="../media/image221.png"/><Relationship Id="rId76" Type="http://schemas.openxmlformats.org/officeDocument/2006/relationships/customXml" Target="../ink/ink202.xml"/><Relationship Id="rId75" Type="http://schemas.openxmlformats.org/officeDocument/2006/relationships/image" Target="../media/image220.png"/><Relationship Id="rId74" Type="http://schemas.openxmlformats.org/officeDocument/2006/relationships/customXml" Target="../ink/ink201.xml"/><Relationship Id="rId73" Type="http://schemas.openxmlformats.org/officeDocument/2006/relationships/image" Target="../media/image219.png"/><Relationship Id="rId72" Type="http://schemas.openxmlformats.org/officeDocument/2006/relationships/customXml" Target="../ink/ink200.xml"/><Relationship Id="rId71" Type="http://schemas.openxmlformats.org/officeDocument/2006/relationships/image" Target="../media/image218.png"/><Relationship Id="rId70" Type="http://schemas.openxmlformats.org/officeDocument/2006/relationships/customXml" Target="../ink/ink199.xml"/><Relationship Id="rId7" Type="http://schemas.openxmlformats.org/officeDocument/2006/relationships/image" Target="../media/image186.png"/><Relationship Id="rId69" Type="http://schemas.openxmlformats.org/officeDocument/2006/relationships/image" Target="../media/image217.png"/><Relationship Id="rId68" Type="http://schemas.openxmlformats.org/officeDocument/2006/relationships/customXml" Target="../ink/ink198.xml"/><Relationship Id="rId67" Type="http://schemas.openxmlformats.org/officeDocument/2006/relationships/image" Target="../media/image216.png"/><Relationship Id="rId66" Type="http://schemas.openxmlformats.org/officeDocument/2006/relationships/customXml" Target="../ink/ink197.xml"/><Relationship Id="rId65" Type="http://schemas.openxmlformats.org/officeDocument/2006/relationships/image" Target="../media/image215.png"/><Relationship Id="rId64" Type="http://schemas.openxmlformats.org/officeDocument/2006/relationships/customXml" Target="../ink/ink196.xml"/><Relationship Id="rId63" Type="http://schemas.openxmlformats.org/officeDocument/2006/relationships/image" Target="../media/image214.png"/><Relationship Id="rId62" Type="http://schemas.openxmlformats.org/officeDocument/2006/relationships/customXml" Target="../ink/ink195.xml"/><Relationship Id="rId61" Type="http://schemas.openxmlformats.org/officeDocument/2006/relationships/image" Target="../media/image213.png"/><Relationship Id="rId60" Type="http://schemas.openxmlformats.org/officeDocument/2006/relationships/customXml" Target="../ink/ink194.xml"/><Relationship Id="rId6" Type="http://schemas.openxmlformats.org/officeDocument/2006/relationships/customXml" Target="../ink/ink167.xml"/><Relationship Id="rId59" Type="http://schemas.openxmlformats.org/officeDocument/2006/relationships/image" Target="../media/image212.png"/><Relationship Id="rId58" Type="http://schemas.openxmlformats.org/officeDocument/2006/relationships/customXml" Target="../ink/ink193.xml"/><Relationship Id="rId57" Type="http://schemas.openxmlformats.org/officeDocument/2006/relationships/image" Target="../media/image211.png"/><Relationship Id="rId56" Type="http://schemas.openxmlformats.org/officeDocument/2006/relationships/customXml" Target="../ink/ink192.xml"/><Relationship Id="rId55" Type="http://schemas.openxmlformats.org/officeDocument/2006/relationships/image" Target="../media/image210.png"/><Relationship Id="rId54" Type="http://schemas.openxmlformats.org/officeDocument/2006/relationships/customXml" Target="../ink/ink191.xml"/><Relationship Id="rId53" Type="http://schemas.openxmlformats.org/officeDocument/2006/relationships/image" Target="../media/image209.png"/><Relationship Id="rId52" Type="http://schemas.openxmlformats.org/officeDocument/2006/relationships/customXml" Target="../ink/ink190.xml"/><Relationship Id="rId51" Type="http://schemas.openxmlformats.org/officeDocument/2006/relationships/image" Target="../media/image208.png"/><Relationship Id="rId50" Type="http://schemas.openxmlformats.org/officeDocument/2006/relationships/customXml" Target="../ink/ink189.xml"/><Relationship Id="rId5" Type="http://schemas.openxmlformats.org/officeDocument/2006/relationships/image" Target="../media/image185.png"/><Relationship Id="rId49" Type="http://schemas.openxmlformats.org/officeDocument/2006/relationships/image" Target="../media/image207.png"/><Relationship Id="rId48" Type="http://schemas.openxmlformats.org/officeDocument/2006/relationships/customXml" Target="../ink/ink188.xml"/><Relationship Id="rId47" Type="http://schemas.openxmlformats.org/officeDocument/2006/relationships/image" Target="../media/image206.png"/><Relationship Id="rId46" Type="http://schemas.openxmlformats.org/officeDocument/2006/relationships/customXml" Target="../ink/ink187.xml"/><Relationship Id="rId45" Type="http://schemas.openxmlformats.org/officeDocument/2006/relationships/image" Target="../media/image205.png"/><Relationship Id="rId44" Type="http://schemas.openxmlformats.org/officeDocument/2006/relationships/customXml" Target="../ink/ink186.xml"/><Relationship Id="rId43" Type="http://schemas.openxmlformats.org/officeDocument/2006/relationships/image" Target="../media/image204.png"/><Relationship Id="rId42" Type="http://schemas.openxmlformats.org/officeDocument/2006/relationships/customXml" Target="../ink/ink185.xml"/><Relationship Id="rId41" Type="http://schemas.openxmlformats.org/officeDocument/2006/relationships/image" Target="../media/image203.png"/><Relationship Id="rId40" Type="http://schemas.openxmlformats.org/officeDocument/2006/relationships/customXml" Target="../ink/ink184.xml"/><Relationship Id="rId4" Type="http://schemas.openxmlformats.org/officeDocument/2006/relationships/customXml" Target="../ink/ink166.xml"/><Relationship Id="rId39" Type="http://schemas.openxmlformats.org/officeDocument/2006/relationships/image" Target="../media/image202.png"/><Relationship Id="rId38" Type="http://schemas.openxmlformats.org/officeDocument/2006/relationships/customXml" Target="../ink/ink183.xml"/><Relationship Id="rId37" Type="http://schemas.openxmlformats.org/officeDocument/2006/relationships/image" Target="../media/image201.png"/><Relationship Id="rId36" Type="http://schemas.openxmlformats.org/officeDocument/2006/relationships/customXml" Target="../ink/ink182.xml"/><Relationship Id="rId35" Type="http://schemas.openxmlformats.org/officeDocument/2006/relationships/image" Target="../media/image200.png"/><Relationship Id="rId34" Type="http://schemas.openxmlformats.org/officeDocument/2006/relationships/customXml" Target="../ink/ink181.xml"/><Relationship Id="rId33" Type="http://schemas.openxmlformats.org/officeDocument/2006/relationships/image" Target="../media/image199.png"/><Relationship Id="rId32" Type="http://schemas.openxmlformats.org/officeDocument/2006/relationships/customXml" Target="../ink/ink180.xml"/><Relationship Id="rId31" Type="http://schemas.openxmlformats.org/officeDocument/2006/relationships/image" Target="../media/image198.png"/><Relationship Id="rId30" Type="http://schemas.openxmlformats.org/officeDocument/2006/relationships/customXml" Target="../ink/ink179.xml"/><Relationship Id="rId3" Type="http://schemas.openxmlformats.org/officeDocument/2006/relationships/image" Target="../media/image184.png"/><Relationship Id="rId29" Type="http://schemas.openxmlformats.org/officeDocument/2006/relationships/image" Target="../media/image197.png"/><Relationship Id="rId28" Type="http://schemas.openxmlformats.org/officeDocument/2006/relationships/customXml" Target="../ink/ink178.xml"/><Relationship Id="rId27" Type="http://schemas.openxmlformats.org/officeDocument/2006/relationships/image" Target="../media/image196.png"/><Relationship Id="rId26" Type="http://schemas.openxmlformats.org/officeDocument/2006/relationships/customXml" Target="../ink/ink177.xml"/><Relationship Id="rId25" Type="http://schemas.openxmlformats.org/officeDocument/2006/relationships/image" Target="../media/image195.png"/><Relationship Id="rId24" Type="http://schemas.openxmlformats.org/officeDocument/2006/relationships/customXml" Target="../ink/ink176.xml"/><Relationship Id="rId23" Type="http://schemas.openxmlformats.org/officeDocument/2006/relationships/image" Target="../media/image194.png"/><Relationship Id="rId22" Type="http://schemas.openxmlformats.org/officeDocument/2006/relationships/customXml" Target="../ink/ink175.xml"/><Relationship Id="rId21" Type="http://schemas.openxmlformats.org/officeDocument/2006/relationships/image" Target="../media/image193.png"/><Relationship Id="rId20" Type="http://schemas.openxmlformats.org/officeDocument/2006/relationships/customXml" Target="../ink/ink174.xml"/><Relationship Id="rId2" Type="http://schemas.openxmlformats.org/officeDocument/2006/relationships/image" Target="../media/image183.png"/><Relationship Id="rId19" Type="http://schemas.openxmlformats.org/officeDocument/2006/relationships/image" Target="../media/image192.png"/><Relationship Id="rId18" Type="http://schemas.openxmlformats.org/officeDocument/2006/relationships/customXml" Target="../ink/ink173.xml"/><Relationship Id="rId17" Type="http://schemas.openxmlformats.org/officeDocument/2006/relationships/image" Target="../media/image191.png"/><Relationship Id="rId16" Type="http://schemas.openxmlformats.org/officeDocument/2006/relationships/customXml" Target="../ink/ink172.xml"/><Relationship Id="rId15" Type="http://schemas.openxmlformats.org/officeDocument/2006/relationships/image" Target="../media/image190.png"/><Relationship Id="rId14" Type="http://schemas.openxmlformats.org/officeDocument/2006/relationships/customXml" Target="../ink/ink171.xml"/><Relationship Id="rId132" Type="http://schemas.openxmlformats.org/officeDocument/2006/relationships/slideLayout" Target="../slideLayouts/slideLayout2.xml"/><Relationship Id="rId131" Type="http://schemas.openxmlformats.org/officeDocument/2006/relationships/image" Target="../media/image248.png"/><Relationship Id="rId130" Type="http://schemas.openxmlformats.org/officeDocument/2006/relationships/customXml" Target="../ink/ink229.xml"/><Relationship Id="rId13" Type="http://schemas.openxmlformats.org/officeDocument/2006/relationships/image" Target="../media/image189.png"/><Relationship Id="rId129" Type="http://schemas.openxmlformats.org/officeDocument/2006/relationships/image" Target="../media/image247.png"/><Relationship Id="rId128" Type="http://schemas.openxmlformats.org/officeDocument/2006/relationships/customXml" Target="../ink/ink228.xml"/><Relationship Id="rId127" Type="http://schemas.openxmlformats.org/officeDocument/2006/relationships/image" Target="../media/image246.png"/><Relationship Id="rId126" Type="http://schemas.openxmlformats.org/officeDocument/2006/relationships/customXml" Target="../ink/ink227.xml"/><Relationship Id="rId125" Type="http://schemas.openxmlformats.org/officeDocument/2006/relationships/image" Target="../media/image245.png"/><Relationship Id="rId124" Type="http://schemas.openxmlformats.org/officeDocument/2006/relationships/customXml" Target="../ink/ink226.xml"/><Relationship Id="rId123" Type="http://schemas.openxmlformats.org/officeDocument/2006/relationships/image" Target="../media/image244.png"/><Relationship Id="rId122" Type="http://schemas.openxmlformats.org/officeDocument/2006/relationships/customXml" Target="../ink/ink225.xml"/><Relationship Id="rId121" Type="http://schemas.openxmlformats.org/officeDocument/2006/relationships/image" Target="../media/image243.png"/><Relationship Id="rId120" Type="http://schemas.openxmlformats.org/officeDocument/2006/relationships/customXml" Target="../ink/ink224.xml"/><Relationship Id="rId12" Type="http://schemas.openxmlformats.org/officeDocument/2006/relationships/customXml" Target="../ink/ink170.xml"/><Relationship Id="rId119" Type="http://schemas.openxmlformats.org/officeDocument/2006/relationships/image" Target="../media/image242.png"/><Relationship Id="rId118" Type="http://schemas.openxmlformats.org/officeDocument/2006/relationships/customXml" Target="../ink/ink223.xml"/><Relationship Id="rId117" Type="http://schemas.openxmlformats.org/officeDocument/2006/relationships/image" Target="../media/image241.png"/><Relationship Id="rId116" Type="http://schemas.openxmlformats.org/officeDocument/2006/relationships/customXml" Target="../ink/ink222.xml"/><Relationship Id="rId115" Type="http://schemas.openxmlformats.org/officeDocument/2006/relationships/image" Target="../media/image240.png"/><Relationship Id="rId114" Type="http://schemas.openxmlformats.org/officeDocument/2006/relationships/customXml" Target="../ink/ink221.xml"/><Relationship Id="rId113" Type="http://schemas.openxmlformats.org/officeDocument/2006/relationships/image" Target="../media/image239.png"/><Relationship Id="rId112" Type="http://schemas.openxmlformats.org/officeDocument/2006/relationships/customXml" Target="../ink/ink220.xml"/><Relationship Id="rId111" Type="http://schemas.openxmlformats.org/officeDocument/2006/relationships/image" Target="../media/image238.png"/><Relationship Id="rId110" Type="http://schemas.openxmlformats.org/officeDocument/2006/relationships/customXml" Target="../ink/ink219.xml"/><Relationship Id="rId11" Type="http://schemas.openxmlformats.org/officeDocument/2006/relationships/image" Target="../media/image188.png"/><Relationship Id="rId109" Type="http://schemas.openxmlformats.org/officeDocument/2006/relationships/image" Target="../media/image237.png"/><Relationship Id="rId108" Type="http://schemas.openxmlformats.org/officeDocument/2006/relationships/customXml" Target="../ink/ink218.xml"/><Relationship Id="rId107" Type="http://schemas.openxmlformats.org/officeDocument/2006/relationships/image" Target="../media/image236.png"/><Relationship Id="rId106" Type="http://schemas.openxmlformats.org/officeDocument/2006/relationships/customXml" Target="../ink/ink217.xml"/><Relationship Id="rId105" Type="http://schemas.openxmlformats.org/officeDocument/2006/relationships/image" Target="../media/image235.png"/><Relationship Id="rId104" Type="http://schemas.openxmlformats.org/officeDocument/2006/relationships/customXml" Target="../ink/ink216.xml"/><Relationship Id="rId103" Type="http://schemas.openxmlformats.org/officeDocument/2006/relationships/image" Target="../media/image234.png"/><Relationship Id="rId102" Type="http://schemas.openxmlformats.org/officeDocument/2006/relationships/customXml" Target="../ink/ink215.xml"/><Relationship Id="rId101" Type="http://schemas.openxmlformats.org/officeDocument/2006/relationships/image" Target="../media/image233.png"/><Relationship Id="rId100" Type="http://schemas.openxmlformats.org/officeDocument/2006/relationships/customXml" Target="../ink/ink214.xml"/><Relationship Id="rId10" Type="http://schemas.openxmlformats.org/officeDocument/2006/relationships/customXml" Target="../ink/ink169.xml"/><Relationship Id="rId1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1840" y="4731990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55341"/>
            <a:ext cx="8064896" cy="864096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数字逻辑</a:t>
            </a:r>
            <a:endParaRPr lang="zh-CN" altLang="en-US" sz="6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动态开关特性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 descr="3-5-6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915566"/>
            <a:ext cx="4668294" cy="36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52120" y="1059582"/>
            <a:ext cx="27368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从二极管已知，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结存在电容效应。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在饱和与截止两个状态之间转换时，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的变化将滞后于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，则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的变化也滞后于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899592" y="2715766"/>
            <a:ext cx="288032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22551" y="2571750"/>
            <a:ext cx="216024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619672" y="3291830"/>
            <a:ext cx="210891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2958578" y="314282"/>
              <a:ext cx="84312" cy="245293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2958578" y="314282"/>
                <a:ext cx="84312" cy="245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2935584" y="421598"/>
              <a:ext cx="107306" cy="1839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2935584" y="421598"/>
                <a:ext cx="107306" cy="18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3062051" y="229962"/>
              <a:ext cx="70899" cy="6209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7"/>
            </p:blipFill>
            <p:spPr>
              <a:xfrm>
                <a:off x="3062051" y="229962"/>
                <a:ext cx="70899" cy="620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3111872" y="356442"/>
              <a:ext cx="26827" cy="574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9"/>
            </p:blipFill>
            <p:spPr>
              <a:xfrm>
                <a:off x="3111872" y="356442"/>
                <a:ext cx="26827" cy="57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3111872" y="440761"/>
              <a:ext cx="22994" cy="210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1"/>
            </p:blipFill>
            <p:spPr>
              <a:xfrm>
                <a:off x="3111872" y="440761"/>
                <a:ext cx="22994" cy="21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3115705" y="477172"/>
              <a:ext cx="40239" cy="5174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3"/>
            </p:blipFill>
            <p:spPr>
              <a:xfrm>
                <a:off x="3115705" y="477172"/>
                <a:ext cx="40239" cy="517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3257501" y="252959"/>
              <a:ext cx="9581" cy="32578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5"/>
            </p:blipFill>
            <p:spPr>
              <a:xfrm>
                <a:off x="3257501" y="252959"/>
                <a:ext cx="9581" cy="32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3246004" y="375605"/>
              <a:ext cx="11497" cy="214632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7"/>
            </p:blipFill>
            <p:spPr>
              <a:xfrm>
                <a:off x="3246004" y="375605"/>
                <a:ext cx="11497" cy="214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3341814" y="233795"/>
              <a:ext cx="141797" cy="43309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9"/>
            </p:blipFill>
            <p:spPr>
              <a:xfrm>
                <a:off x="3341814" y="233795"/>
                <a:ext cx="141797" cy="4330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2927919" y="699470"/>
              <a:ext cx="661081" cy="10539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1"/>
            </p:blipFill>
            <p:spPr>
              <a:xfrm>
                <a:off x="2927919" y="699470"/>
                <a:ext cx="661081" cy="10539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三极管反相器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5940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三极管的基本开关电路就是</a:t>
            </a:r>
            <a:r>
              <a:rPr lang="zh-CN" altLang="en-US" dirty="0">
                <a:solidFill>
                  <a:srgbClr val="FF0000"/>
                </a:solidFill>
              </a:rPr>
              <a:t>非门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9" descr="3-5-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41" y="1795569"/>
            <a:ext cx="4042079" cy="25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 rot="1945953">
            <a:off x="3039961" y="2498528"/>
            <a:ext cx="672238" cy="435453"/>
          </a:xfrm>
          <a:prstGeom prst="rightArrow">
            <a:avLst>
              <a:gd name="adj1" fmla="val 50000"/>
              <a:gd name="adj2" fmla="val 37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8" descr="3-5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4" y="1505385"/>
            <a:ext cx="2087699" cy="23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1560" y="3933463"/>
            <a:ext cx="3168352" cy="798527"/>
          </a:xfrm>
          <a:prstGeom prst="wedgeRectCallout">
            <a:avLst>
              <a:gd name="adj1" fmla="val -25286"/>
              <a:gd name="adj2" fmla="val -63950"/>
            </a:avLst>
          </a:prstGeom>
          <a:solidFill>
            <a:srgbClr val="FFFF00"/>
          </a:solidFill>
          <a:ln>
            <a:noFill/>
          </a:ln>
          <a:effectLst/>
        </p:spPr>
        <p:txBody>
          <a:bodyPr lIns="0" tIns="0" rIns="0" bIns="0">
            <a:normAutofit fontScale="85000" lnSpcReduction="10000"/>
          </a:bodyPr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参数合理？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=V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IL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时，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截止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=V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OH</a:t>
            </a:r>
            <a:endParaRPr lang="en-US" altLang="zh-CN" sz="2000" b="1" baseline="-25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VI=VIH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时，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截止，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=V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OL</a:t>
            </a:r>
            <a:endParaRPr lang="en-US" altLang="zh-CN" sz="2000" b="1" baseline="-25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8184" y="1043720"/>
            <a:ext cx="273630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实际应用中，为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=V</a:t>
            </a:r>
            <a:r>
              <a:rPr lang="en-US" altLang="zh-CN" baseline="-25000" dirty="0"/>
              <a:t>IL</a:t>
            </a:r>
            <a:r>
              <a:rPr lang="zh-CN" altLang="en-US" dirty="0"/>
              <a:t>时</a:t>
            </a:r>
            <a:r>
              <a:rPr lang="en-US" altLang="zh-CN" dirty="0"/>
              <a:t>T</a:t>
            </a:r>
            <a:r>
              <a:rPr lang="zh-CN" altLang="en-US" dirty="0"/>
              <a:t>可靠截止，</a:t>
            </a:r>
            <a:r>
              <a:rPr lang="zh-CN" altLang="en-US" dirty="0" smtClean="0"/>
              <a:t>常输入</a:t>
            </a:r>
            <a:r>
              <a:rPr lang="zh-CN" altLang="en-US" dirty="0"/>
              <a:t>接入负压。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" name="墨迹 11"/>
              <p14:cNvContentPartPr/>
              <p14:nvPr/>
            </p14:nvContentPartPr>
            <p14:xfrm>
              <a:off x="5004486" y="2965621"/>
              <a:ext cx="521301" cy="128973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5004486" y="2965621"/>
                <a:ext cx="521301" cy="1289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墨迹 12"/>
              <p14:cNvContentPartPr/>
              <p14:nvPr/>
            </p14:nvContentPartPr>
            <p14:xfrm>
              <a:off x="7719111" y="3907824"/>
              <a:ext cx="104260" cy="1042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6"/>
            </p:blipFill>
            <p:spPr>
              <a:xfrm>
                <a:off x="7719111" y="3907824"/>
                <a:ext cx="104260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7804064" y="3830594"/>
              <a:ext cx="15446" cy="1544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8"/>
            </p:blipFill>
            <p:spPr>
              <a:xfrm>
                <a:off x="7804064" y="3830594"/>
                <a:ext cx="15446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墨迹 14"/>
              <p14:cNvContentPartPr/>
              <p14:nvPr/>
            </p14:nvContentPartPr>
            <p14:xfrm>
              <a:off x="7846540" y="3930993"/>
              <a:ext cx="81092" cy="12356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0"/>
            </p:blipFill>
            <p:spPr>
              <a:xfrm>
                <a:off x="7846540" y="3930993"/>
                <a:ext cx="81092" cy="12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7661189" y="3757226"/>
              <a:ext cx="355256" cy="347534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2"/>
            </p:blipFill>
            <p:spPr>
              <a:xfrm>
                <a:off x="7661189" y="3757226"/>
                <a:ext cx="355256" cy="34753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3.5.1</a:t>
            </a:r>
            <a:r>
              <a:rPr lang="zh-CN" altLang="en-US" dirty="0"/>
              <a:t>：计算参数设计是否合理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83917"/>
            <a:ext cx="8261796" cy="510705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4" descr="3-5-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67494"/>
            <a:ext cx="93871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9" y="833810"/>
            <a:ext cx="3431285" cy="30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79512" y="2350853"/>
            <a:ext cx="792088" cy="436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28292" y="2427734"/>
            <a:ext cx="216024" cy="218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36304" y="3723878"/>
            <a:ext cx="791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981075" y="2600325"/>
            <a:ext cx="772678" cy="923925"/>
          </a:xfrm>
          <a:custGeom>
            <a:avLst/>
            <a:gdLst>
              <a:gd name="connsiteX0" fmla="*/ 0 w 772678"/>
              <a:gd name="connsiteY0" fmla="*/ 0 h 923925"/>
              <a:gd name="connsiteX1" fmla="*/ 352425 w 772678"/>
              <a:gd name="connsiteY1" fmla="*/ 19050 h 923925"/>
              <a:gd name="connsiteX2" fmla="*/ 419100 w 772678"/>
              <a:gd name="connsiteY2" fmla="*/ 47625 h 923925"/>
              <a:gd name="connsiteX3" fmla="*/ 466725 w 772678"/>
              <a:gd name="connsiteY3" fmla="*/ 57150 h 923925"/>
              <a:gd name="connsiteX4" fmla="*/ 495300 w 772678"/>
              <a:gd name="connsiteY4" fmla="*/ 66675 h 923925"/>
              <a:gd name="connsiteX5" fmla="*/ 561975 w 772678"/>
              <a:gd name="connsiteY5" fmla="*/ 133350 h 923925"/>
              <a:gd name="connsiteX6" fmla="*/ 600075 w 772678"/>
              <a:gd name="connsiteY6" fmla="*/ 190500 h 923925"/>
              <a:gd name="connsiteX7" fmla="*/ 619125 w 772678"/>
              <a:gd name="connsiteY7" fmla="*/ 219075 h 923925"/>
              <a:gd name="connsiteX8" fmla="*/ 647700 w 772678"/>
              <a:gd name="connsiteY8" fmla="*/ 247650 h 923925"/>
              <a:gd name="connsiteX9" fmla="*/ 685800 w 772678"/>
              <a:gd name="connsiteY9" fmla="*/ 361950 h 923925"/>
              <a:gd name="connsiteX10" fmla="*/ 695325 w 772678"/>
              <a:gd name="connsiteY10" fmla="*/ 390525 h 923925"/>
              <a:gd name="connsiteX11" fmla="*/ 704850 w 772678"/>
              <a:gd name="connsiteY11" fmla="*/ 419100 h 923925"/>
              <a:gd name="connsiteX12" fmla="*/ 723900 w 772678"/>
              <a:gd name="connsiteY12" fmla="*/ 552450 h 923925"/>
              <a:gd name="connsiteX13" fmla="*/ 742950 w 772678"/>
              <a:gd name="connsiteY13" fmla="*/ 590550 h 923925"/>
              <a:gd name="connsiteX14" fmla="*/ 752475 w 772678"/>
              <a:gd name="connsiteY14" fmla="*/ 685800 h 923925"/>
              <a:gd name="connsiteX15" fmla="*/ 771525 w 772678"/>
              <a:gd name="connsiteY15" fmla="*/ 752475 h 923925"/>
              <a:gd name="connsiteX16" fmla="*/ 771525 w 772678"/>
              <a:gd name="connsiteY16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2678" h="923925">
                <a:moveTo>
                  <a:pt x="0" y="0"/>
                </a:moveTo>
                <a:cubicBezTo>
                  <a:pt x="66854" y="2388"/>
                  <a:pt x="252164" y="2340"/>
                  <a:pt x="352425" y="19050"/>
                </a:cubicBezTo>
                <a:cubicBezTo>
                  <a:pt x="385716" y="24598"/>
                  <a:pt x="384401" y="36059"/>
                  <a:pt x="419100" y="47625"/>
                </a:cubicBezTo>
                <a:cubicBezTo>
                  <a:pt x="434459" y="52745"/>
                  <a:pt x="451019" y="53223"/>
                  <a:pt x="466725" y="57150"/>
                </a:cubicBezTo>
                <a:cubicBezTo>
                  <a:pt x="476465" y="59585"/>
                  <a:pt x="485775" y="63500"/>
                  <a:pt x="495300" y="66675"/>
                </a:cubicBezTo>
                <a:cubicBezTo>
                  <a:pt x="517525" y="88900"/>
                  <a:pt x="544540" y="107198"/>
                  <a:pt x="561975" y="133350"/>
                </a:cubicBezTo>
                <a:lnTo>
                  <a:pt x="600075" y="190500"/>
                </a:lnTo>
                <a:cubicBezTo>
                  <a:pt x="606425" y="200025"/>
                  <a:pt x="611030" y="210980"/>
                  <a:pt x="619125" y="219075"/>
                </a:cubicBezTo>
                <a:lnTo>
                  <a:pt x="647700" y="247650"/>
                </a:lnTo>
                <a:lnTo>
                  <a:pt x="685800" y="361950"/>
                </a:lnTo>
                <a:lnTo>
                  <a:pt x="695325" y="390525"/>
                </a:lnTo>
                <a:lnTo>
                  <a:pt x="704850" y="419100"/>
                </a:lnTo>
                <a:cubicBezTo>
                  <a:pt x="709745" y="472947"/>
                  <a:pt x="704871" y="508049"/>
                  <a:pt x="723900" y="552450"/>
                </a:cubicBezTo>
                <a:cubicBezTo>
                  <a:pt x="729493" y="565501"/>
                  <a:pt x="736600" y="577850"/>
                  <a:pt x="742950" y="590550"/>
                </a:cubicBezTo>
                <a:cubicBezTo>
                  <a:pt x="746125" y="622300"/>
                  <a:pt x="747623" y="654263"/>
                  <a:pt x="752475" y="685800"/>
                </a:cubicBezTo>
                <a:cubicBezTo>
                  <a:pt x="758573" y="725435"/>
                  <a:pt x="769431" y="706406"/>
                  <a:pt x="771525" y="752475"/>
                </a:cubicBezTo>
                <a:cubicBezTo>
                  <a:pt x="774120" y="809566"/>
                  <a:pt x="771525" y="866775"/>
                  <a:pt x="771525" y="923925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739808" y="1471444"/>
          <a:ext cx="50832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808" y="1471444"/>
                        <a:ext cx="5083275" cy="1174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3.5.1</a:t>
            </a:r>
            <a:r>
              <a:rPr lang="zh-CN" altLang="en-US" dirty="0"/>
              <a:t>：计算参数设计是否合理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4" descr="3-5-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508" y="-94975"/>
            <a:ext cx="93871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9" y="833810"/>
            <a:ext cx="3431285" cy="30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79512" y="2350853"/>
            <a:ext cx="792088" cy="436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28292" y="2427734"/>
            <a:ext cx="216024" cy="218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36304" y="3723878"/>
            <a:ext cx="791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981075" y="2600325"/>
            <a:ext cx="772678" cy="923925"/>
          </a:xfrm>
          <a:custGeom>
            <a:avLst/>
            <a:gdLst>
              <a:gd name="connsiteX0" fmla="*/ 0 w 772678"/>
              <a:gd name="connsiteY0" fmla="*/ 0 h 923925"/>
              <a:gd name="connsiteX1" fmla="*/ 352425 w 772678"/>
              <a:gd name="connsiteY1" fmla="*/ 19050 h 923925"/>
              <a:gd name="connsiteX2" fmla="*/ 419100 w 772678"/>
              <a:gd name="connsiteY2" fmla="*/ 47625 h 923925"/>
              <a:gd name="connsiteX3" fmla="*/ 466725 w 772678"/>
              <a:gd name="connsiteY3" fmla="*/ 57150 h 923925"/>
              <a:gd name="connsiteX4" fmla="*/ 495300 w 772678"/>
              <a:gd name="connsiteY4" fmla="*/ 66675 h 923925"/>
              <a:gd name="connsiteX5" fmla="*/ 561975 w 772678"/>
              <a:gd name="connsiteY5" fmla="*/ 133350 h 923925"/>
              <a:gd name="connsiteX6" fmla="*/ 600075 w 772678"/>
              <a:gd name="connsiteY6" fmla="*/ 190500 h 923925"/>
              <a:gd name="connsiteX7" fmla="*/ 619125 w 772678"/>
              <a:gd name="connsiteY7" fmla="*/ 219075 h 923925"/>
              <a:gd name="connsiteX8" fmla="*/ 647700 w 772678"/>
              <a:gd name="connsiteY8" fmla="*/ 247650 h 923925"/>
              <a:gd name="connsiteX9" fmla="*/ 685800 w 772678"/>
              <a:gd name="connsiteY9" fmla="*/ 361950 h 923925"/>
              <a:gd name="connsiteX10" fmla="*/ 695325 w 772678"/>
              <a:gd name="connsiteY10" fmla="*/ 390525 h 923925"/>
              <a:gd name="connsiteX11" fmla="*/ 704850 w 772678"/>
              <a:gd name="connsiteY11" fmla="*/ 419100 h 923925"/>
              <a:gd name="connsiteX12" fmla="*/ 723900 w 772678"/>
              <a:gd name="connsiteY12" fmla="*/ 552450 h 923925"/>
              <a:gd name="connsiteX13" fmla="*/ 742950 w 772678"/>
              <a:gd name="connsiteY13" fmla="*/ 590550 h 923925"/>
              <a:gd name="connsiteX14" fmla="*/ 752475 w 772678"/>
              <a:gd name="connsiteY14" fmla="*/ 685800 h 923925"/>
              <a:gd name="connsiteX15" fmla="*/ 771525 w 772678"/>
              <a:gd name="connsiteY15" fmla="*/ 752475 h 923925"/>
              <a:gd name="connsiteX16" fmla="*/ 771525 w 772678"/>
              <a:gd name="connsiteY16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2678" h="923925">
                <a:moveTo>
                  <a:pt x="0" y="0"/>
                </a:moveTo>
                <a:cubicBezTo>
                  <a:pt x="66854" y="2388"/>
                  <a:pt x="252164" y="2340"/>
                  <a:pt x="352425" y="19050"/>
                </a:cubicBezTo>
                <a:cubicBezTo>
                  <a:pt x="385716" y="24598"/>
                  <a:pt x="384401" y="36059"/>
                  <a:pt x="419100" y="47625"/>
                </a:cubicBezTo>
                <a:cubicBezTo>
                  <a:pt x="434459" y="52745"/>
                  <a:pt x="451019" y="53223"/>
                  <a:pt x="466725" y="57150"/>
                </a:cubicBezTo>
                <a:cubicBezTo>
                  <a:pt x="476465" y="59585"/>
                  <a:pt x="485775" y="63500"/>
                  <a:pt x="495300" y="66675"/>
                </a:cubicBezTo>
                <a:cubicBezTo>
                  <a:pt x="517525" y="88900"/>
                  <a:pt x="544540" y="107198"/>
                  <a:pt x="561975" y="133350"/>
                </a:cubicBezTo>
                <a:lnTo>
                  <a:pt x="600075" y="190500"/>
                </a:lnTo>
                <a:cubicBezTo>
                  <a:pt x="606425" y="200025"/>
                  <a:pt x="611030" y="210980"/>
                  <a:pt x="619125" y="219075"/>
                </a:cubicBezTo>
                <a:lnTo>
                  <a:pt x="647700" y="247650"/>
                </a:lnTo>
                <a:lnTo>
                  <a:pt x="685800" y="361950"/>
                </a:lnTo>
                <a:lnTo>
                  <a:pt x="695325" y="390525"/>
                </a:lnTo>
                <a:lnTo>
                  <a:pt x="704850" y="419100"/>
                </a:lnTo>
                <a:cubicBezTo>
                  <a:pt x="709745" y="472947"/>
                  <a:pt x="704871" y="508049"/>
                  <a:pt x="723900" y="552450"/>
                </a:cubicBezTo>
                <a:cubicBezTo>
                  <a:pt x="729493" y="565501"/>
                  <a:pt x="736600" y="577850"/>
                  <a:pt x="742950" y="590550"/>
                </a:cubicBezTo>
                <a:cubicBezTo>
                  <a:pt x="746125" y="622300"/>
                  <a:pt x="747623" y="654263"/>
                  <a:pt x="752475" y="685800"/>
                </a:cubicBezTo>
                <a:cubicBezTo>
                  <a:pt x="758573" y="725435"/>
                  <a:pt x="769431" y="706406"/>
                  <a:pt x="771525" y="752475"/>
                </a:cubicBezTo>
                <a:cubicBezTo>
                  <a:pt x="774120" y="809566"/>
                  <a:pt x="771525" y="866775"/>
                  <a:pt x="771525" y="923925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80112" y="807790"/>
          <a:ext cx="336550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图片 789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807790"/>
                        <a:ext cx="3365500" cy="13319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6538" y="977826"/>
            <a:ext cx="5187187" cy="4417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假设三极管截止，则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3561277" y="2095168"/>
            <a:ext cx="5187187" cy="441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所以，三极管处于导通状态，</a:t>
            </a:r>
            <a:r>
              <a:rPr lang="en-US" altLang="zh-CN" dirty="0" smtClean="0">
                <a:solidFill>
                  <a:srgbClr val="C0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BE</a:t>
            </a:r>
            <a:r>
              <a:rPr lang="en-US" altLang="zh-CN" dirty="0" smtClean="0">
                <a:solidFill>
                  <a:srgbClr val="C00000"/>
                </a:solidFill>
              </a:rPr>
              <a:t>=0.7V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938951" y="2600324"/>
            <a:ext cx="386339" cy="461963"/>
          </a:xfrm>
          <a:custGeom>
            <a:avLst/>
            <a:gdLst>
              <a:gd name="connsiteX0" fmla="*/ 0 w 772678"/>
              <a:gd name="connsiteY0" fmla="*/ 0 h 923925"/>
              <a:gd name="connsiteX1" fmla="*/ 352425 w 772678"/>
              <a:gd name="connsiteY1" fmla="*/ 19050 h 923925"/>
              <a:gd name="connsiteX2" fmla="*/ 419100 w 772678"/>
              <a:gd name="connsiteY2" fmla="*/ 47625 h 923925"/>
              <a:gd name="connsiteX3" fmla="*/ 466725 w 772678"/>
              <a:gd name="connsiteY3" fmla="*/ 57150 h 923925"/>
              <a:gd name="connsiteX4" fmla="*/ 495300 w 772678"/>
              <a:gd name="connsiteY4" fmla="*/ 66675 h 923925"/>
              <a:gd name="connsiteX5" fmla="*/ 561975 w 772678"/>
              <a:gd name="connsiteY5" fmla="*/ 133350 h 923925"/>
              <a:gd name="connsiteX6" fmla="*/ 600075 w 772678"/>
              <a:gd name="connsiteY6" fmla="*/ 190500 h 923925"/>
              <a:gd name="connsiteX7" fmla="*/ 619125 w 772678"/>
              <a:gd name="connsiteY7" fmla="*/ 219075 h 923925"/>
              <a:gd name="connsiteX8" fmla="*/ 647700 w 772678"/>
              <a:gd name="connsiteY8" fmla="*/ 247650 h 923925"/>
              <a:gd name="connsiteX9" fmla="*/ 685800 w 772678"/>
              <a:gd name="connsiteY9" fmla="*/ 361950 h 923925"/>
              <a:gd name="connsiteX10" fmla="*/ 695325 w 772678"/>
              <a:gd name="connsiteY10" fmla="*/ 390525 h 923925"/>
              <a:gd name="connsiteX11" fmla="*/ 704850 w 772678"/>
              <a:gd name="connsiteY11" fmla="*/ 419100 h 923925"/>
              <a:gd name="connsiteX12" fmla="*/ 723900 w 772678"/>
              <a:gd name="connsiteY12" fmla="*/ 552450 h 923925"/>
              <a:gd name="connsiteX13" fmla="*/ 742950 w 772678"/>
              <a:gd name="connsiteY13" fmla="*/ 590550 h 923925"/>
              <a:gd name="connsiteX14" fmla="*/ 752475 w 772678"/>
              <a:gd name="connsiteY14" fmla="*/ 685800 h 923925"/>
              <a:gd name="connsiteX15" fmla="*/ 771525 w 772678"/>
              <a:gd name="connsiteY15" fmla="*/ 752475 h 923925"/>
              <a:gd name="connsiteX16" fmla="*/ 771525 w 772678"/>
              <a:gd name="connsiteY16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2678" h="923925">
                <a:moveTo>
                  <a:pt x="0" y="0"/>
                </a:moveTo>
                <a:cubicBezTo>
                  <a:pt x="66854" y="2388"/>
                  <a:pt x="252164" y="2340"/>
                  <a:pt x="352425" y="19050"/>
                </a:cubicBezTo>
                <a:cubicBezTo>
                  <a:pt x="385716" y="24598"/>
                  <a:pt x="384401" y="36059"/>
                  <a:pt x="419100" y="47625"/>
                </a:cubicBezTo>
                <a:cubicBezTo>
                  <a:pt x="434459" y="52745"/>
                  <a:pt x="451019" y="53223"/>
                  <a:pt x="466725" y="57150"/>
                </a:cubicBezTo>
                <a:cubicBezTo>
                  <a:pt x="476465" y="59585"/>
                  <a:pt x="485775" y="63500"/>
                  <a:pt x="495300" y="66675"/>
                </a:cubicBezTo>
                <a:cubicBezTo>
                  <a:pt x="517525" y="88900"/>
                  <a:pt x="544540" y="107198"/>
                  <a:pt x="561975" y="133350"/>
                </a:cubicBezTo>
                <a:lnTo>
                  <a:pt x="600075" y="190500"/>
                </a:lnTo>
                <a:cubicBezTo>
                  <a:pt x="606425" y="200025"/>
                  <a:pt x="611030" y="210980"/>
                  <a:pt x="619125" y="219075"/>
                </a:cubicBezTo>
                <a:lnTo>
                  <a:pt x="647700" y="247650"/>
                </a:lnTo>
                <a:lnTo>
                  <a:pt x="685800" y="361950"/>
                </a:lnTo>
                <a:lnTo>
                  <a:pt x="695325" y="390525"/>
                </a:lnTo>
                <a:lnTo>
                  <a:pt x="704850" y="419100"/>
                </a:lnTo>
                <a:cubicBezTo>
                  <a:pt x="709745" y="472947"/>
                  <a:pt x="704871" y="508049"/>
                  <a:pt x="723900" y="552450"/>
                </a:cubicBezTo>
                <a:cubicBezTo>
                  <a:pt x="729493" y="565501"/>
                  <a:pt x="736600" y="577850"/>
                  <a:pt x="742950" y="590550"/>
                </a:cubicBezTo>
                <a:cubicBezTo>
                  <a:pt x="746125" y="622300"/>
                  <a:pt x="747623" y="654263"/>
                  <a:pt x="752475" y="685800"/>
                </a:cubicBezTo>
                <a:cubicBezTo>
                  <a:pt x="758573" y="725435"/>
                  <a:pt x="769431" y="706406"/>
                  <a:pt x="771525" y="752475"/>
                </a:cubicBezTo>
                <a:cubicBezTo>
                  <a:pt x="774120" y="809566"/>
                  <a:pt x="771525" y="866775"/>
                  <a:pt x="771525" y="923925"/>
                </a:cubicBezTo>
              </a:path>
            </a:pathLst>
          </a:custGeom>
          <a:noFill/>
          <a:ln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8919" y="2165051"/>
            <a:ext cx="6431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B050"/>
                </a:solidFill>
              </a:rPr>
              <a:t>0.7V</a:t>
            </a:r>
            <a:endParaRPr lang="en-US" altLang="zh-CN" sz="1400" b="1" dirty="0">
              <a:solidFill>
                <a:srgbClr val="00B050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85523" y="2569313"/>
          <a:ext cx="458470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9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523" y="2569313"/>
                        <a:ext cx="4584700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918461" y="2677416"/>
            <a:ext cx="3978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400" b="1" baseline="-25000" dirty="0" err="1" smtClean="0">
                <a:solidFill>
                  <a:srgbClr val="00B050"/>
                </a:solidFill>
              </a:rPr>
              <a:t>B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endParaRPr lang="en-US" altLang="zh-CN" sz="1400" b="1" dirty="0">
              <a:solidFill>
                <a:srgbClr val="00B0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79253" y="1481757"/>
            <a:ext cx="47801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400" b="1" baseline="-25000" dirty="0" err="1" smtClean="0">
                <a:solidFill>
                  <a:srgbClr val="00B050"/>
                </a:solidFill>
              </a:rPr>
              <a:t>CS</a:t>
            </a:r>
            <a:endParaRPr lang="en-US" altLang="zh-CN" sz="1400" b="1" baseline="-25000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483768" y="1275605"/>
            <a:ext cx="0" cy="151216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8867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292" y="3363838"/>
            <a:ext cx="1355988" cy="13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7603266" y="3004236"/>
              <a:ext cx="818636" cy="3475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7603266" y="3004236"/>
                <a:ext cx="818636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7491283" y="2668287"/>
              <a:ext cx="1007848" cy="50199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1"/>
            </p:blipFill>
            <p:spPr>
              <a:xfrm>
                <a:off x="7491283" y="2668287"/>
                <a:ext cx="1007848" cy="501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5943983" y="4595422"/>
              <a:ext cx="458924" cy="1916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3"/>
            </p:blipFill>
            <p:spPr>
              <a:xfrm>
                <a:off x="5943983" y="4595422"/>
                <a:ext cx="458924" cy="191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5955480" y="4601171"/>
              <a:ext cx="504913" cy="4407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5"/>
            </p:blipFill>
            <p:spPr>
              <a:xfrm>
                <a:off x="5955480" y="4601171"/>
                <a:ext cx="504913" cy="44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6005301" y="4564760"/>
              <a:ext cx="492457" cy="65156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7"/>
            </p:blipFill>
            <p:spPr>
              <a:xfrm>
                <a:off x="6005301" y="4564760"/>
                <a:ext cx="492457" cy="6515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3" grpId="0" build="p"/>
      <p:bldP spid="17" grpId="0"/>
      <p:bldP spid="18" grpId="0" animBg="1"/>
      <p:bldP spid="12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3.5  TTL</a:t>
            </a:r>
            <a:r>
              <a:rPr lang="zh-CN" altLang="en-US" dirty="0"/>
              <a:t>门电路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4546848" cy="3697058"/>
          </a:xfrm>
        </p:spPr>
        <p:txBody>
          <a:bodyPr/>
          <a:lstStyle/>
          <a:p>
            <a:r>
              <a:rPr lang="en-US" altLang="zh-CN" dirty="0" smtClean="0"/>
              <a:t>TTL</a:t>
            </a:r>
            <a:r>
              <a:rPr lang="zh-CN" altLang="en-US" dirty="0" smtClean="0"/>
              <a:t>电路：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Transistor-Transistor Logic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三极管</a:t>
            </a:r>
            <a:r>
              <a:rPr lang="en-US" altLang="zh-CN" dirty="0"/>
              <a:t>-</a:t>
            </a:r>
            <a:r>
              <a:rPr lang="zh-CN" altLang="en-US" dirty="0"/>
              <a:t>三极管</a:t>
            </a:r>
            <a:r>
              <a:rPr lang="zh-CN" altLang="en-US" dirty="0" smtClean="0"/>
              <a:t>逻辑电路</a:t>
            </a:r>
            <a:endParaRPr lang="en-US" altLang="zh-CN" dirty="0" smtClean="0"/>
          </a:p>
          <a:p>
            <a:r>
              <a:rPr lang="zh-CN" altLang="en-US" dirty="0" smtClean="0"/>
              <a:t>反相器是</a:t>
            </a:r>
            <a:r>
              <a:rPr lang="en-US" altLang="zh-CN" dirty="0" smtClean="0"/>
              <a:t>TTL</a:t>
            </a:r>
            <a:r>
              <a:rPr lang="zh-CN" altLang="en-US" dirty="0" smtClean="0"/>
              <a:t>集成门电路中最简单的一种。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49907"/>
            <a:ext cx="4034997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TTL</a:t>
            </a:r>
            <a:r>
              <a:rPr lang="zh-CN" altLang="en-US" dirty="0"/>
              <a:t>反相器的</a:t>
            </a:r>
            <a:r>
              <a:rPr lang="zh-CN" altLang="en-US" dirty="0">
                <a:solidFill>
                  <a:srgbClr val="FF0000"/>
                </a:solidFill>
              </a:rPr>
              <a:t>电路结构</a:t>
            </a:r>
            <a:r>
              <a:rPr lang="zh-CN" altLang="en-US" dirty="0"/>
              <a:t>和工作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915566"/>
            <a:ext cx="4074988" cy="3748658"/>
          </a:xfr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定义：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CC</a:t>
            </a:r>
            <a:r>
              <a:rPr lang="en-US" altLang="zh-CN" b="1" dirty="0" smtClean="0"/>
              <a:t>=5V    V</a:t>
            </a:r>
            <a:r>
              <a:rPr lang="en-US" altLang="zh-CN" b="1" baseline="-25000" dirty="0" smtClean="0"/>
              <a:t>IH</a:t>
            </a:r>
            <a:r>
              <a:rPr lang="en-US" altLang="zh-CN" b="1" dirty="0" smtClean="0"/>
              <a:t>=3.4V    V</a:t>
            </a:r>
            <a:r>
              <a:rPr lang="en-US" altLang="zh-CN" b="1" baseline="-25000" dirty="0" smtClean="0"/>
              <a:t>IL</a:t>
            </a:r>
            <a:r>
              <a:rPr lang="en-US" altLang="zh-CN" b="1" dirty="0" smtClean="0"/>
              <a:t>=0.2V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PN</a:t>
            </a:r>
            <a:r>
              <a:rPr lang="zh-CN" altLang="en-US" b="1" dirty="0" smtClean="0"/>
              <a:t>结导通压降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ON</a:t>
            </a:r>
            <a:r>
              <a:rPr lang="en-US" altLang="zh-CN" b="1" dirty="0" smtClean="0"/>
              <a:t>=0.7V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输入级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en-US" altLang="zh-CN" b="1" dirty="0" smtClean="0"/>
              <a:t> T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en-US" altLang="zh-CN" b="1" dirty="0" smtClean="0"/>
              <a:t> R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en-US" altLang="zh-CN" b="1" baseline="-25000" dirty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en-US" altLang="zh-CN" b="1" dirty="0" smtClean="0"/>
              <a:t>D</a:t>
            </a:r>
            <a:r>
              <a:rPr lang="en-US" altLang="zh-CN" b="1" baseline="-25000" dirty="0"/>
              <a:t>1</a:t>
            </a:r>
            <a:r>
              <a:rPr lang="zh-CN" altLang="en-US" b="1" dirty="0" smtClean="0"/>
              <a:t>：输入保护箝位二极管，抑制负脉冲干扰和负压电流过大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倒相极</a:t>
            </a:r>
            <a:r>
              <a:rPr lang="en-US" altLang="zh-CN" b="1" dirty="0" smtClean="0"/>
              <a:t>R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en-US" altLang="zh-CN" b="1" dirty="0" smtClean="0"/>
              <a:t> T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2 </a:t>
            </a:r>
            <a:r>
              <a:rPr lang="en-US" altLang="zh-CN" b="1" dirty="0" smtClean="0"/>
              <a:t> R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en-US" altLang="zh-CN" b="1" baseline="-25000" dirty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en-US" altLang="zh-CN" b="1" dirty="0" smtClean="0"/>
              <a:t>v</a:t>
            </a:r>
            <a:r>
              <a:rPr lang="en-US" altLang="zh-CN" b="1" baseline="-25000" dirty="0"/>
              <a:t>C2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</a:t>
            </a:r>
            <a:r>
              <a:rPr lang="en-US" altLang="zh-CN" b="1" baseline="-25000" dirty="0"/>
              <a:t>E2</a:t>
            </a:r>
            <a:r>
              <a:rPr lang="zh-CN" altLang="en-US" b="1" dirty="0" smtClean="0"/>
              <a:t>电压变化相反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输出级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4</a:t>
            </a:r>
            <a:r>
              <a:rPr lang="en-US" altLang="zh-CN" b="1" dirty="0" smtClean="0"/>
              <a:t> D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en-US" altLang="zh-CN" b="1" dirty="0" smtClean="0"/>
              <a:t> T</a:t>
            </a:r>
            <a:r>
              <a:rPr lang="en-US" altLang="zh-CN" b="1" baseline="-25000" dirty="0">
                <a:latin typeface="微软雅黑 Light" pitchFamily="34" charset="-122"/>
                <a:ea typeface="微软雅黑 Light" pitchFamily="34" charset="-122"/>
              </a:rPr>
              <a:t>5</a:t>
            </a:r>
            <a:endParaRPr lang="en-US" altLang="zh-CN" b="1" baseline="-25000" dirty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en-US" altLang="zh-CN" b="1" dirty="0" smtClean="0"/>
              <a:t>T</a:t>
            </a:r>
            <a:r>
              <a:rPr lang="en-US" altLang="zh-CN" b="1" baseline="-25000" dirty="0"/>
              <a:t>4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</a:t>
            </a:r>
            <a:r>
              <a:rPr lang="en-US" altLang="zh-CN" b="1" baseline="-25000" dirty="0"/>
              <a:t>5</a:t>
            </a:r>
            <a:r>
              <a:rPr lang="zh-CN" altLang="en-US" b="1" dirty="0" smtClean="0"/>
              <a:t>，一个导通、一个截止</a:t>
            </a:r>
            <a:endParaRPr lang="en-US" altLang="zh-CN" b="1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4035425" cy="3676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TTL</a:t>
            </a:r>
            <a:r>
              <a:rPr lang="zh-CN" altLang="en-US" dirty="0"/>
              <a:t>反相器的电路结构和</a:t>
            </a:r>
            <a:r>
              <a:rPr lang="zh-CN" altLang="en-US" dirty="0">
                <a:solidFill>
                  <a:srgbClr val="FF0000"/>
                </a:solidFill>
              </a:rPr>
              <a:t>工作</a:t>
            </a:r>
            <a:r>
              <a:rPr lang="zh-CN" altLang="en-US" dirty="0" smtClean="0">
                <a:solidFill>
                  <a:srgbClr val="FF0000"/>
                </a:solidFill>
              </a:rPr>
              <a:t>原理</a:t>
            </a:r>
            <a:r>
              <a:rPr lang="en-US" altLang="zh-CN" dirty="0" smtClean="0">
                <a:solidFill>
                  <a:srgbClr val="FF0000"/>
                </a:solidFill>
              </a:rPr>
              <a:t>---</a:t>
            </a:r>
            <a:r>
              <a:rPr lang="zh-CN" altLang="en-US" sz="1800" dirty="0" smtClean="0">
                <a:solidFill>
                  <a:srgbClr val="FF0000"/>
                </a:solidFill>
              </a:rPr>
              <a:t>输入电平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903602"/>
            <a:ext cx="4074988" cy="3756380"/>
          </a:xfr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输入低电平 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/>
              <a:t>I</a:t>
            </a:r>
            <a:r>
              <a:rPr lang="en-US" altLang="zh-CN" b="1" dirty="0" smtClean="0"/>
              <a:t>=V</a:t>
            </a:r>
            <a:r>
              <a:rPr lang="en-US" altLang="zh-CN" b="1" baseline="-25000" dirty="0" smtClean="0"/>
              <a:t>IL</a:t>
            </a:r>
            <a:r>
              <a:rPr lang="en-US" altLang="zh-CN" b="1" dirty="0" smtClean="0"/>
              <a:t>=0.2V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b="1" baseline="-25000" dirty="0"/>
              <a:t>1</a:t>
            </a:r>
            <a:r>
              <a:rPr lang="zh-CN" altLang="en-US" b="1" dirty="0" smtClean="0"/>
              <a:t>导通，</a:t>
            </a:r>
            <a:r>
              <a:rPr lang="zh-CN" altLang="en-US" b="1" dirty="0"/>
              <a:t>导</a:t>
            </a:r>
            <a:r>
              <a:rPr lang="zh-CN" altLang="en-US" b="1" dirty="0" smtClean="0"/>
              <a:t>通压价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 smtClean="0"/>
              <a:t>ON</a:t>
            </a:r>
            <a:r>
              <a:rPr lang="en-US" altLang="zh-CN" b="1" dirty="0" smtClean="0"/>
              <a:t>=0.7V</a:t>
            </a:r>
            <a:r>
              <a:rPr lang="zh-CN" altLang="en-US" b="1" dirty="0" smtClean="0"/>
              <a:t>，所以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B1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err="1" smtClean="0"/>
              <a:t>+v</a:t>
            </a:r>
            <a:r>
              <a:rPr lang="en-US" altLang="zh-CN" b="1" baseline="-25000" dirty="0" err="1" smtClean="0"/>
              <a:t>ON</a:t>
            </a:r>
            <a:r>
              <a:rPr lang="en-US" altLang="zh-CN" b="1" dirty="0" smtClean="0"/>
              <a:t>=0.9V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b="1" baseline="-25000" dirty="0"/>
              <a:t>2</a:t>
            </a:r>
            <a:r>
              <a:rPr lang="zh-CN" altLang="en-US" b="1" dirty="0" smtClean="0"/>
              <a:t>截止，</a:t>
            </a:r>
            <a:r>
              <a:rPr lang="en-US" altLang="zh-CN" b="1" dirty="0" smtClean="0"/>
              <a:t>T</a:t>
            </a:r>
            <a:r>
              <a:rPr lang="en-US" altLang="zh-CN" b="1" baseline="-25000" dirty="0"/>
              <a:t>1</a:t>
            </a:r>
            <a:r>
              <a:rPr lang="zh-CN" altLang="en-US" b="1" dirty="0" smtClean="0"/>
              <a:t>深度饱和，</a:t>
            </a:r>
            <a:r>
              <a:rPr lang="en-US" altLang="zh-CN" b="1" dirty="0" smtClean="0"/>
              <a:t>T</a:t>
            </a:r>
            <a:r>
              <a:rPr lang="en-US" altLang="zh-CN" b="1" baseline="-25000" dirty="0"/>
              <a:t>1</a:t>
            </a:r>
            <a:r>
              <a:rPr lang="zh-CN" altLang="en-US" b="1" dirty="0" smtClean="0"/>
              <a:t>的饱和压降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/>
              <a:t>CE</a:t>
            </a:r>
            <a:r>
              <a:rPr lang="en-US" altLang="zh-CN" b="1" baseline="-25000" dirty="0"/>
              <a:t>(sat)</a:t>
            </a:r>
            <a:r>
              <a:rPr lang="zh-CN" altLang="en-US" b="1" dirty="0" smtClean="0"/>
              <a:t>≈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T</a:t>
            </a:r>
            <a:r>
              <a:rPr lang="en-US" altLang="zh-CN" b="1" baseline="-25000" dirty="0"/>
              <a:t>2</a:t>
            </a:r>
            <a:r>
              <a:rPr lang="zh-CN" altLang="en-US" b="1" dirty="0" smtClean="0"/>
              <a:t>基极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≈</a:t>
            </a:r>
            <a:r>
              <a:rPr lang="en-US" altLang="zh-CN" b="1" dirty="0" smtClean="0"/>
              <a:t>0.2v</a:t>
            </a:r>
            <a:r>
              <a:rPr lang="zh-CN" altLang="en-US" b="1" dirty="0" smtClean="0"/>
              <a:t>，符合截止状态，所以，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C2</a:t>
            </a:r>
            <a:r>
              <a:rPr lang="zh-CN" altLang="en-US" b="1" dirty="0" smtClean="0"/>
              <a:t>高电平、</a:t>
            </a:r>
            <a:r>
              <a:rPr lang="en-US" altLang="zh-CN" b="1" dirty="0" smtClean="0"/>
              <a:t>v</a:t>
            </a:r>
            <a:r>
              <a:rPr lang="en-US" altLang="zh-CN" b="1" baseline="-25000" dirty="0"/>
              <a:t>E2</a:t>
            </a:r>
            <a:r>
              <a:rPr lang="zh-CN" altLang="en-US" b="1" dirty="0" smtClean="0"/>
              <a:t>低电平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sz="2500" b="1" baseline="-25000" dirty="0"/>
              <a:t>4</a:t>
            </a:r>
            <a:r>
              <a:rPr lang="zh-CN" altLang="en-US" b="1" dirty="0" smtClean="0"/>
              <a:t>导通、</a:t>
            </a:r>
            <a:r>
              <a:rPr lang="en-US" altLang="zh-CN" b="1" dirty="0" smtClean="0"/>
              <a:t>T</a:t>
            </a:r>
            <a:r>
              <a:rPr lang="en-US" altLang="zh-CN" sz="2500" b="1" baseline="-25000" dirty="0"/>
              <a:t>5</a:t>
            </a:r>
            <a:r>
              <a:rPr lang="zh-CN" altLang="en-US" b="1" dirty="0" smtClean="0"/>
              <a:t>截止，</a:t>
            </a:r>
            <a:r>
              <a:rPr lang="en-US" altLang="zh-CN" b="1" dirty="0" err="1" smtClean="0"/>
              <a:t>v</a:t>
            </a:r>
            <a:r>
              <a:rPr lang="en-US" altLang="zh-CN" sz="2500" b="1" baseline="-25000" dirty="0" err="1"/>
              <a:t>O</a:t>
            </a:r>
            <a:r>
              <a:rPr lang="zh-CN" altLang="en-US" b="1" dirty="0" smtClean="0">
                <a:solidFill>
                  <a:srgbClr val="C00000"/>
                </a:solidFill>
              </a:rPr>
              <a:t>输出高电平</a:t>
            </a:r>
            <a:r>
              <a:rPr lang="en-US" altLang="zh-CN" b="1" dirty="0" smtClean="0">
                <a:solidFill>
                  <a:srgbClr val="C00000"/>
                </a:solidFill>
              </a:rPr>
              <a:t>3.4v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5" y="963265"/>
            <a:ext cx="4035425" cy="3676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4067944" y="103983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=5V 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067694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0.2V</a:t>
            </a:r>
            <a:endParaRPr lang="en-US" altLang="zh-CN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478" y="2011915"/>
            <a:ext cx="416236" cy="41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331640" y="2544916"/>
            <a:ext cx="612177" cy="530890"/>
          </a:xfrm>
          <a:prstGeom prst="ellipse">
            <a:avLst/>
          </a:prstGeom>
          <a:solidFill>
            <a:srgbClr val="00B050">
              <a:alpha val="4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51920" y="963265"/>
            <a:ext cx="720080" cy="384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2773" y="2446526"/>
            <a:ext cx="108383" cy="302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569865" y="2259262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0.9V</a:t>
            </a:r>
            <a:endParaRPr lang="en-US" altLang="zh-CN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75819" y="2583117"/>
            <a:ext cx="612177" cy="53089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195736" y="1884957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高电平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32093" y="3115470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低电平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987824" y="1746470"/>
            <a:ext cx="612177" cy="530890"/>
          </a:xfrm>
          <a:prstGeom prst="ellipse">
            <a:avLst/>
          </a:prstGeom>
          <a:solidFill>
            <a:srgbClr val="00B050">
              <a:alpha val="4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87824" y="2976983"/>
            <a:ext cx="612177" cy="53089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3672273" y="2293722"/>
              <a:ext cx="73368" cy="11970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672273" y="2293722"/>
                <a:ext cx="73368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3757226" y="2413429"/>
              <a:ext cx="7723" cy="11584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3757226" y="2413429"/>
                <a:ext cx="7723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3776533" y="2243523"/>
              <a:ext cx="92676" cy="260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7"/>
            </p:blipFill>
            <p:spPr>
              <a:xfrm>
                <a:off x="3776533" y="2243523"/>
                <a:ext cx="92676" cy="26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4328726" y="1745391"/>
              <a:ext cx="84953" cy="212382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9"/>
            </p:blipFill>
            <p:spPr>
              <a:xfrm>
                <a:off x="4328726" y="1745391"/>
                <a:ext cx="84953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4336449" y="1776283"/>
              <a:ext cx="79160" cy="386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1"/>
            </p:blipFill>
            <p:spPr>
              <a:xfrm>
                <a:off x="4336449" y="1776283"/>
                <a:ext cx="79160" cy="3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4471601" y="1836136"/>
              <a:ext cx="94606" cy="3282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3"/>
            </p:blipFill>
            <p:spPr>
              <a:xfrm>
                <a:off x="4471601" y="1836136"/>
                <a:ext cx="94606" cy="32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4653091" y="1733807"/>
              <a:ext cx="15446" cy="166044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5"/>
            </p:blipFill>
            <p:spPr>
              <a:xfrm>
                <a:off x="4653091" y="1733807"/>
                <a:ext cx="15446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4711013" y="1845790"/>
              <a:ext cx="17377" cy="2316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7"/>
            </p:blipFill>
            <p:spPr>
              <a:xfrm>
                <a:off x="4711013" y="1845790"/>
                <a:ext cx="17377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4776658" y="1699054"/>
              <a:ext cx="127429" cy="146736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9"/>
            </p:blipFill>
            <p:spPr>
              <a:xfrm>
                <a:off x="4776658" y="1699054"/>
                <a:ext cx="127429" cy="146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4799827" y="1737668"/>
              <a:ext cx="73368" cy="135153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1"/>
            </p:blipFill>
            <p:spPr>
              <a:xfrm>
                <a:off x="4799827" y="1737668"/>
                <a:ext cx="73368" cy="1351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4417540" y="2123817"/>
              <a:ext cx="73368" cy="15446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3"/>
            </p:blipFill>
            <p:spPr>
              <a:xfrm>
                <a:off x="4417540" y="2123817"/>
                <a:ext cx="73368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1" name="墨迹 20"/>
              <p14:cNvContentPartPr/>
              <p14:nvPr/>
            </p14:nvContentPartPr>
            <p14:xfrm>
              <a:off x="4409817" y="2160501"/>
              <a:ext cx="125499" cy="4440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5"/>
            </p:blipFill>
            <p:spPr>
              <a:xfrm>
                <a:off x="4409817" y="2160501"/>
                <a:ext cx="125499" cy="4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4552692" y="2062033"/>
              <a:ext cx="121637" cy="166044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7"/>
            </p:blipFill>
            <p:spPr>
              <a:xfrm>
                <a:off x="4552692" y="2062033"/>
                <a:ext cx="121637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3" name="墨迹 22"/>
              <p14:cNvContentPartPr/>
              <p14:nvPr/>
            </p14:nvContentPartPr>
            <p14:xfrm>
              <a:off x="4714875" y="2133471"/>
              <a:ext cx="36684" cy="4440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9"/>
            </p:blipFill>
            <p:spPr>
              <a:xfrm>
                <a:off x="4714875" y="2133471"/>
                <a:ext cx="36684" cy="4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4" name="墨迹 23"/>
              <p14:cNvContentPartPr/>
              <p14:nvPr/>
            </p14:nvContentPartPr>
            <p14:xfrm>
              <a:off x="3598905" y="1934604"/>
              <a:ext cx="92675" cy="13515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1"/>
            </p:blipFill>
            <p:spPr>
              <a:xfrm>
                <a:off x="3598905" y="1934604"/>
                <a:ext cx="92675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5" name="墨迹 24"/>
              <p14:cNvContentPartPr/>
              <p14:nvPr/>
            </p14:nvContentPartPr>
            <p14:xfrm>
              <a:off x="3726334" y="2038864"/>
              <a:ext cx="11584" cy="2123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3"/>
            </p:blipFill>
            <p:spPr>
              <a:xfrm>
                <a:off x="3726334" y="2038864"/>
                <a:ext cx="11584" cy="21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6" name="墨迹 25"/>
              <p14:cNvContentPartPr/>
              <p14:nvPr/>
            </p14:nvContentPartPr>
            <p14:xfrm>
              <a:off x="3772672" y="1923020"/>
              <a:ext cx="90745" cy="13129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5"/>
            </p:blipFill>
            <p:spPr>
              <a:xfrm>
                <a:off x="3772672" y="1923020"/>
                <a:ext cx="90745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7" name="墨迹 26"/>
              <p14:cNvContentPartPr/>
              <p14:nvPr/>
            </p14:nvContentPartPr>
            <p14:xfrm>
              <a:off x="3432861" y="1525287"/>
              <a:ext cx="509716" cy="258719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7"/>
            </p:blipFill>
            <p:spPr>
              <a:xfrm>
                <a:off x="3432861" y="1525287"/>
                <a:ext cx="509716" cy="258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9" name="墨迹 28"/>
              <p14:cNvContentPartPr/>
              <p14:nvPr/>
            </p14:nvContentPartPr>
            <p14:xfrm>
              <a:off x="1629547" y="2177878"/>
              <a:ext cx="96537" cy="13515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9"/>
            </p:blipFill>
            <p:spPr>
              <a:xfrm>
                <a:off x="1629547" y="2177878"/>
                <a:ext cx="96537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墨迹 30"/>
              <p14:cNvContentPartPr/>
              <p14:nvPr/>
            </p14:nvContentPartPr>
            <p14:xfrm>
              <a:off x="1776283" y="2050449"/>
              <a:ext cx="113914" cy="341741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1"/>
            </p:blipFill>
            <p:spPr>
              <a:xfrm>
                <a:off x="1776283" y="2050449"/>
                <a:ext cx="113914" cy="3417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2" name="墨迹 31"/>
              <p14:cNvContentPartPr/>
              <p14:nvPr/>
            </p14:nvContentPartPr>
            <p14:xfrm>
              <a:off x="1760837" y="2266692"/>
              <a:ext cx="27031" cy="5019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3"/>
            </p:blipFill>
            <p:spPr>
              <a:xfrm>
                <a:off x="1760837" y="2266692"/>
                <a:ext cx="27031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3" name="墨迹 32"/>
              <p14:cNvContentPartPr/>
              <p14:nvPr/>
            </p14:nvContentPartPr>
            <p14:xfrm>
              <a:off x="1946189" y="2880668"/>
              <a:ext cx="42476" cy="11584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5"/>
            </p:blipFill>
            <p:spPr>
              <a:xfrm>
                <a:off x="1946189" y="2880668"/>
                <a:ext cx="42476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4" name="墨迹 33"/>
              <p14:cNvContentPartPr/>
              <p14:nvPr/>
            </p14:nvContentPartPr>
            <p14:xfrm>
              <a:off x="2019557" y="2973344"/>
              <a:ext cx="40546" cy="19308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7"/>
            </p:blipFill>
            <p:spPr>
              <a:xfrm>
                <a:off x="2019557" y="2973344"/>
                <a:ext cx="40546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5" name="墨迹 34"/>
              <p14:cNvContentPartPr/>
              <p14:nvPr/>
            </p14:nvContentPartPr>
            <p14:xfrm>
              <a:off x="2062033" y="2842054"/>
              <a:ext cx="154460" cy="135152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9"/>
            </p:blipFill>
            <p:spPr>
              <a:xfrm>
                <a:off x="2062033" y="2842054"/>
                <a:ext cx="154460" cy="13515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30" grpId="0" animBg="1"/>
      <p:bldP spid="41" grpId="0"/>
      <p:bldP spid="43" grpId="0" animBg="1"/>
      <p:bldP spid="44" grpId="0"/>
      <p:bldP spid="46" grpId="0"/>
      <p:bldP spid="47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TTL</a:t>
            </a:r>
            <a:r>
              <a:rPr lang="zh-CN" altLang="en-US" dirty="0"/>
              <a:t>反相器的电路结构和</a:t>
            </a:r>
            <a:r>
              <a:rPr lang="zh-CN" altLang="en-US" dirty="0">
                <a:solidFill>
                  <a:srgbClr val="FF0000"/>
                </a:solidFill>
              </a:rPr>
              <a:t>工作</a:t>
            </a:r>
            <a:r>
              <a:rPr lang="zh-CN" altLang="en-US" dirty="0" smtClean="0">
                <a:solidFill>
                  <a:srgbClr val="FF0000"/>
                </a:solidFill>
              </a:rPr>
              <a:t>原理</a:t>
            </a:r>
            <a:r>
              <a:rPr lang="en-US" altLang="zh-CN" dirty="0" smtClean="0">
                <a:solidFill>
                  <a:srgbClr val="FF0000"/>
                </a:solidFill>
              </a:rPr>
              <a:t>---</a:t>
            </a:r>
            <a:r>
              <a:rPr lang="zh-CN" altLang="en-US" sz="1600" dirty="0" smtClean="0">
                <a:solidFill>
                  <a:srgbClr val="FF0000"/>
                </a:solidFill>
              </a:rPr>
              <a:t>输入</a:t>
            </a:r>
            <a:r>
              <a:rPr lang="zh-CN" altLang="en-US" sz="1600" dirty="0" smtClean="0">
                <a:solidFill>
                  <a:srgbClr val="C00000"/>
                </a:solidFill>
              </a:rPr>
              <a:t>高</a:t>
            </a:r>
            <a:r>
              <a:rPr lang="zh-CN" altLang="en-US" sz="1600" dirty="0" smtClean="0">
                <a:solidFill>
                  <a:srgbClr val="FF0000"/>
                </a:solidFill>
              </a:rPr>
              <a:t>电平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903602"/>
            <a:ext cx="4074988" cy="3756380"/>
          </a:xfr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输入高电平 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smtClean="0"/>
              <a:t>=V</a:t>
            </a:r>
            <a:r>
              <a:rPr lang="en-US" altLang="zh-CN" b="1" baseline="-25000" dirty="0" smtClean="0"/>
              <a:t>IH</a:t>
            </a:r>
            <a:r>
              <a:rPr lang="en-US" altLang="zh-CN" b="1" dirty="0" smtClean="0"/>
              <a:t>=3.4V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sz="2500" b="1" baseline="-25000" dirty="0" smtClean="0"/>
              <a:t>1</a:t>
            </a:r>
            <a:r>
              <a:rPr lang="zh-CN" altLang="en-US" b="1" dirty="0" smtClean="0"/>
              <a:t>倒置，电压箝位在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B1</a:t>
            </a:r>
            <a:r>
              <a:rPr lang="en-US" altLang="zh-CN" b="1" dirty="0" smtClean="0"/>
              <a:t>=3</a:t>
            </a:r>
            <a:r>
              <a:rPr lang="zh-CN" altLang="en-US" b="1" dirty="0" smtClean="0"/>
              <a:t>*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 smtClean="0"/>
              <a:t>ON</a:t>
            </a:r>
            <a:r>
              <a:rPr lang="en-US" altLang="zh-CN" b="1" dirty="0" smtClean="0"/>
              <a:t>=2.1V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zh-CN" altLang="en-US" b="1" dirty="0"/>
              <a:t>饱和导</a:t>
            </a:r>
            <a:r>
              <a:rPr lang="zh-CN" altLang="en-US" b="1" dirty="0" smtClean="0"/>
              <a:t>通，</a:t>
            </a:r>
            <a:r>
              <a:rPr lang="en-US" altLang="zh-CN" b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基极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≈</a:t>
            </a:r>
            <a:r>
              <a:rPr lang="en-US" altLang="zh-CN" b="1" dirty="0" smtClean="0"/>
              <a:t>1.4v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b="1" baseline="-25000" dirty="0" smtClean="0"/>
              <a:t>2</a:t>
            </a:r>
            <a:r>
              <a:rPr lang="zh-CN" altLang="en-US" b="1" dirty="0"/>
              <a:t>饱和导</a:t>
            </a:r>
            <a:r>
              <a:rPr lang="zh-CN" altLang="en-US" b="1" dirty="0" smtClean="0"/>
              <a:t>通，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C2</a:t>
            </a:r>
            <a:r>
              <a:rPr lang="zh-CN" altLang="en-US" b="1" dirty="0" smtClean="0"/>
              <a:t>电平降低为</a:t>
            </a:r>
            <a:r>
              <a:rPr lang="en-US" altLang="zh-CN" b="1" dirty="0" smtClean="0"/>
              <a:t>0.9V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E2</a:t>
            </a:r>
            <a:r>
              <a:rPr lang="zh-CN" altLang="en-US" b="1" dirty="0" smtClean="0"/>
              <a:t>电平升高</a:t>
            </a:r>
            <a:r>
              <a:rPr lang="en-US" altLang="zh-CN" b="1" dirty="0" smtClean="0"/>
              <a:t>0.7V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altLang="zh-CN" sz="2500" b="1" baseline="-25000" dirty="0" smtClean="0"/>
              <a:t>4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D2</a:t>
            </a:r>
            <a:r>
              <a:rPr lang="zh-CN" altLang="en-US" b="1" dirty="0" smtClean="0"/>
              <a:t>导通需要</a:t>
            </a:r>
            <a:r>
              <a:rPr lang="en-US" altLang="zh-CN" b="1" dirty="0" smtClean="0"/>
              <a:t>1.4V</a:t>
            </a:r>
            <a:r>
              <a:rPr lang="zh-CN" altLang="en-US" b="1" dirty="0" smtClean="0"/>
              <a:t>，所以</a:t>
            </a:r>
            <a:r>
              <a:rPr lang="en-US" altLang="zh-CN" b="1" dirty="0" smtClean="0"/>
              <a:t>T</a:t>
            </a:r>
            <a:r>
              <a:rPr lang="en-US" altLang="zh-CN" b="1" baseline="-25000" dirty="0" smtClean="0"/>
              <a:t>4</a:t>
            </a:r>
            <a:r>
              <a:rPr lang="zh-CN" altLang="en-US" b="1" dirty="0" smtClean="0"/>
              <a:t>截止，而</a:t>
            </a:r>
            <a:r>
              <a:rPr lang="en-US" altLang="zh-CN" b="1" dirty="0" smtClean="0"/>
              <a:t>T</a:t>
            </a:r>
            <a:r>
              <a:rPr lang="en-US" altLang="zh-CN" sz="2500" b="1" baseline="-25000" dirty="0" smtClean="0"/>
              <a:t>5</a:t>
            </a:r>
            <a:r>
              <a:rPr lang="zh-CN" altLang="en-US" b="1" dirty="0" smtClean="0"/>
              <a:t>饱和导通，</a:t>
            </a:r>
            <a:r>
              <a:rPr lang="en-US" altLang="zh-CN" b="1" dirty="0" err="1" smtClean="0"/>
              <a:t>v</a:t>
            </a:r>
            <a:r>
              <a:rPr lang="en-US" altLang="zh-CN" sz="2500" b="1" baseline="-25000" dirty="0" err="1"/>
              <a:t>O</a:t>
            </a:r>
            <a:r>
              <a:rPr lang="zh-CN" altLang="en-US" b="1" dirty="0" smtClean="0">
                <a:solidFill>
                  <a:srgbClr val="C00000"/>
                </a:solidFill>
              </a:rPr>
              <a:t>输出低电平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5" y="963265"/>
            <a:ext cx="4035425" cy="3676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4067944" y="103983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=5V 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067694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3.4V</a:t>
            </a:r>
            <a:endParaRPr lang="en-US" altLang="zh-CN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478" y="2011915"/>
            <a:ext cx="416236" cy="41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331640" y="2544916"/>
            <a:ext cx="612177" cy="530890"/>
          </a:xfrm>
          <a:prstGeom prst="ellipse">
            <a:avLst/>
          </a:prstGeom>
          <a:solidFill>
            <a:srgbClr val="FFC000">
              <a:alpha val="4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51920" y="963265"/>
            <a:ext cx="720080" cy="384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2773" y="2446526"/>
            <a:ext cx="108383" cy="302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569865" y="2259262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2.1V</a:t>
            </a:r>
            <a:endParaRPr lang="en-US" altLang="zh-CN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75819" y="2583117"/>
            <a:ext cx="612177" cy="530890"/>
          </a:xfrm>
          <a:prstGeom prst="ellipse">
            <a:avLst/>
          </a:prstGeom>
          <a:solidFill>
            <a:srgbClr val="00B05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195736" y="1884957"/>
            <a:ext cx="4539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</a:rPr>
              <a:t>电压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>
                <a:solidFill>
                  <a:srgbClr val="FF0000"/>
                </a:solidFill>
              </a:rPr>
              <a:t>下降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02629" y="3092375"/>
            <a:ext cx="453970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</a:rPr>
              <a:t>电压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>
                <a:solidFill>
                  <a:srgbClr val="FF0000"/>
                </a:solidFill>
              </a:rPr>
              <a:t>上升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987824" y="1746470"/>
            <a:ext cx="612177" cy="530890"/>
          </a:xfrm>
          <a:prstGeom prst="ellipse">
            <a:avLst/>
          </a:prstGeom>
          <a:solidFill>
            <a:srgbClr val="FF0000">
              <a:alpha val="4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87824" y="2976983"/>
            <a:ext cx="612177" cy="530890"/>
          </a:xfrm>
          <a:prstGeom prst="ellipse">
            <a:avLst/>
          </a:prstGeom>
          <a:solidFill>
            <a:srgbClr val="00B05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5" y="761434"/>
            <a:ext cx="790606" cy="864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直接箭头连接符 11"/>
          <p:cNvCxnSpPr>
            <a:stCxn id="46" idx="3"/>
          </p:cNvCxnSpPr>
          <p:nvPr/>
        </p:nvCxnSpPr>
        <p:spPr>
          <a:xfrm flipV="1">
            <a:off x="2156599" y="3242428"/>
            <a:ext cx="425308" cy="576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1929614" y="2375471"/>
            <a:ext cx="1670387" cy="1459640"/>
          </a:xfrm>
          <a:custGeom>
            <a:avLst/>
            <a:gdLst>
              <a:gd name="connsiteX0" fmla="*/ 0 w 1784618"/>
              <a:gd name="connsiteY0" fmla="*/ 0 h 1600200"/>
              <a:gd name="connsiteX1" fmla="*/ 11430 w 1784618"/>
              <a:gd name="connsiteY1" fmla="*/ 148590 h 1600200"/>
              <a:gd name="connsiteX2" fmla="*/ 34290 w 1784618"/>
              <a:gd name="connsiteY2" fmla="*/ 217170 h 1600200"/>
              <a:gd name="connsiteX3" fmla="*/ 45720 w 1784618"/>
              <a:gd name="connsiteY3" fmla="*/ 251460 h 1600200"/>
              <a:gd name="connsiteX4" fmla="*/ 68580 w 1784618"/>
              <a:gd name="connsiteY4" fmla="*/ 285750 h 1600200"/>
              <a:gd name="connsiteX5" fmla="*/ 114300 w 1784618"/>
              <a:gd name="connsiteY5" fmla="*/ 388620 h 1600200"/>
              <a:gd name="connsiteX6" fmla="*/ 160020 w 1784618"/>
              <a:gd name="connsiteY6" fmla="*/ 422910 h 1600200"/>
              <a:gd name="connsiteX7" fmla="*/ 205740 w 1784618"/>
              <a:gd name="connsiteY7" fmla="*/ 434340 h 1600200"/>
              <a:gd name="connsiteX8" fmla="*/ 274320 w 1784618"/>
              <a:gd name="connsiteY8" fmla="*/ 480060 h 1600200"/>
              <a:gd name="connsiteX9" fmla="*/ 342900 w 1784618"/>
              <a:gd name="connsiteY9" fmla="*/ 502920 h 1600200"/>
              <a:gd name="connsiteX10" fmla="*/ 457200 w 1784618"/>
              <a:gd name="connsiteY10" fmla="*/ 537210 h 1600200"/>
              <a:gd name="connsiteX11" fmla="*/ 502920 w 1784618"/>
              <a:gd name="connsiteY11" fmla="*/ 560070 h 1600200"/>
              <a:gd name="connsiteX12" fmla="*/ 571500 w 1784618"/>
              <a:gd name="connsiteY12" fmla="*/ 571500 h 1600200"/>
              <a:gd name="connsiteX13" fmla="*/ 617220 w 1784618"/>
              <a:gd name="connsiteY13" fmla="*/ 582930 h 1600200"/>
              <a:gd name="connsiteX14" fmla="*/ 685800 w 1784618"/>
              <a:gd name="connsiteY14" fmla="*/ 617220 h 1600200"/>
              <a:gd name="connsiteX15" fmla="*/ 765810 w 1784618"/>
              <a:gd name="connsiteY15" fmla="*/ 640080 h 1600200"/>
              <a:gd name="connsiteX16" fmla="*/ 822960 w 1784618"/>
              <a:gd name="connsiteY16" fmla="*/ 697230 h 1600200"/>
              <a:gd name="connsiteX17" fmla="*/ 891540 w 1784618"/>
              <a:gd name="connsiteY17" fmla="*/ 742950 h 1600200"/>
              <a:gd name="connsiteX18" fmla="*/ 982980 w 1784618"/>
              <a:gd name="connsiteY18" fmla="*/ 845820 h 1600200"/>
              <a:gd name="connsiteX19" fmla="*/ 1108710 w 1784618"/>
              <a:gd name="connsiteY19" fmla="*/ 880110 h 1600200"/>
              <a:gd name="connsiteX20" fmla="*/ 1165860 w 1784618"/>
              <a:gd name="connsiteY20" fmla="*/ 891540 h 1600200"/>
              <a:gd name="connsiteX21" fmla="*/ 1200150 w 1784618"/>
              <a:gd name="connsiteY21" fmla="*/ 902970 h 1600200"/>
              <a:gd name="connsiteX22" fmla="*/ 1268730 w 1784618"/>
              <a:gd name="connsiteY22" fmla="*/ 914400 h 1600200"/>
              <a:gd name="connsiteX23" fmla="*/ 1337310 w 1784618"/>
              <a:gd name="connsiteY23" fmla="*/ 937260 h 1600200"/>
              <a:gd name="connsiteX24" fmla="*/ 1543050 w 1784618"/>
              <a:gd name="connsiteY24" fmla="*/ 960120 h 1600200"/>
              <a:gd name="connsiteX25" fmla="*/ 1588770 w 1784618"/>
              <a:gd name="connsiteY25" fmla="*/ 971550 h 1600200"/>
              <a:gd name="connsiteX26" fmla="*/ 1680210 w 1784618"/>
              <a:gd name="connsiteY26" fmla="*/ 1040130 h 1600200"/>
              <a:gd name="connsiteX27" fmla="*/ 1714500 w 1784618"/>
              <a:gd name="connsiteY27" fmla="*/ 1062990 h 1600200"/>
              <a:gd name="connsiteX28" fmla="*/ 1748790 w 1784618"/>
              <a:gd name="connsiteY28" fmla="*/ 1131570 h 1600200"/>
              <a:gd name="connsiteX29" fmla="*/ 1771650 w 1784618"/>
              <a:gd name="connsiteY29" fmla="*/ 1223010 h 1600200"/>
              <a:gd name="connsiteX30" fmla="*/ 1783080 w 1784618"/>
              <a:gd name="connsiteY30" fmla="*/ 1257300 h 1600200"/>
              <a:gd name="connsiteX31" fmla="*/ 1783080 w 1784618"/>
              <a:gd name="connsiteY3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84618" h="1600200">
                <a:moveTo>
                  <a:pt x="0" y="0"/>
                </a:moveTo>
                <a:cubicBezTo>
                  <a:pt x="3810" y="49530"/>
                  <a:pt x="3682" y="99522"/>
                  <a:pt x="11430" y="148590"/>
                </a:cubicBezTo>
                <a:cubicBezTo>
                  <a:pt x="15188" y="172392"/>
                  <a:pt x="26670" y="194310"/>
                  <a:pt x="34290" y="217170"/>
                </a:cubicBezTo>
                <a:cubicBezTo>
                  <a:pt x="38100" y="228600"/>
                  <a:pt x="39037" y="241435"/>
                  <a:pt x="45720" y="251460"/>
                </a:cubicBezTo>
                <a:cubicBezTo>
                  <a:pt x="53340" y="262890"/>
                  <a:pt x="63001" y="273197"/>
                  <a:pt x="68580" y="285750"/>
                </a:cubicBezTo>
                <a:cubicBezTo>
                  <a:pt x="86688" y="326494"/>
                  <a:pt x="83259" y="357579"/>
                  <a:pt x="114300" y="388620"/>
                </a:cubicBezTo>
                <a:cubicBezTo>
                  <a:pt x="127770" y="402090"/>
                  <a:pt x="142981" y="414391"/>
                  <a:pt x="160020" y="422910"/>
                </a:cubicBezTo>
                <a:cubicBezTo>
                  <a:pt x="174071" y="429935"/>
                  <a:pt x="190500" y="430530"/>
                  <a:pt x="205740" y="434340"/>
                </a:cubicBezTo>
                <a:cubicBezTo>
                  <a:pt x="228600" y="449580"/>
                  <a:pt x="248256" y="471372"/>
                  <a:pt x="274320" y="480060"/>
                </a:cubicBezTo>
                <a:cubicBezTo>
                  <a:pt x="297180" y="487680"/>
                  <a:pt x="319523" y="497076"/>
                  <a:pt x="342900" y="502920"/>
                </a:cubicBezTo>
                <a:cubicBezTo>
                  <a:pt x="375714" y="511124"/>
                  <a:pt x="429372" y="523296"/>
                  <a:pt x="457200" y="537210"/>
                </a:cubicBezTo>
                <a:cubicBezTo>
                  <a:pt x="472440" y="544830"/>
                  <a:pt x="486600" y="555174"/>
                  <a:pt x="502920" y="560070"/>
                </a:cubicBezTo>
                <a:cubicBezTo>
                  <a:pt x="525118" y="566729"/>
                  <a:pt x="548775" y="566955"/>
                  <a:pt x="571500" y="571500"/>
                </a:cubicBezTo>
                <a:cubicBezTo>
                  <a:pt x="586904" y="574581"/>
                  <a:pt x="602115" y="578614"/>
                  <a:pt x="617220" y="582930"/>
                </a:cubicBezTo>
                <a:cubicBezTo>
                  <a:pt x="684256" y="602083"/>
                  <a:pt x="619008" y="583824"/>
                  <a:pt x="685800" y="617220"/>
                </a:cubicBezTo>
                <a:cubicBezTo>
                  <a:pt x="702198" y="625419"/>
                  <a:pt x="751161" y="636418"/>
                  <a:pt x="765810" y="640080"/>
                </a:cubicBezTo>
                <a:cubicBezTo>
                  <a:pt x="807720" y="702945"/>
                  <a:pt x="765810" y="649605"/>
                  <a:pt x="822960" y="697230"/>
                </a:cubicBezTo>
                <a:cubicBezTo>
                  <a:pt x="880039" y="744796"/>
                  <a:pt x="831279" y="722863"/>
                  <a:pt x="891540" y="742950"/>
                </a:cubicBezTo>
                <a:cubicBezTo>
                  <a:pt x="913322" y="775624"/>
                  <a:pt x="949426" y="834635"/>
                  <a:pt x="982980" y="845820"/>
                </a:cubicBezTo>
                <a:cubicBezTo>
                  <a:pt x="1032245" y="862242"/>
                  <a:pt x="1044255" y="867219"/>
                  <a:pt x="1108710" y="880110"/>
                </a:cubicBezTo>
                <a:cubicBezTo>
                  <a:pt x="1127760" y="883920"/>
                  <a:pt x="1147013" y="886828"/>
                  <a:pt x="1165860" y="891540"/>
                </a:cubicBezTo>
                <a:cubicBezTo>
                  <a:pt x="1177549" y="894462"/>
                  <a:pt x="1188389" y="900356"/>
                  <a:pt x="1200150" y="902970"/>
                </a:cubicBezTo>
                <a:cubicBezTo>
                  <a:pt x="1222773" y="907997"/>
                  <a:pt x="1246247" y="908779"/>
                  <a:pt x="1268730" y="914400"/>
                </a:cubicBezTo>
                <a:cubicBezTo>
                  <a:pt x="1292107" y="920244"/>
                  <a:pt x="1313361" y="934599"/>
                  <a:pt x="1337310" y="937260"/>
                </a:cubicBezTo>
                <a:lnTo>
                  <a:pt x="1543050" y="960120"/>
                </a:lnTo>
                <a:cubicBezTo>
                  <a:pt x="1558290" y="963930"/>
                  <a:pt x="1575201" y="963635"/>
                  <a:pt x="1588770" y="971550"/>
                </a:cubicBezTo>
                <a:cubicBezTo>
                  <a:pt x="1621680" y="990747"/>
                  <a:pt x="1648509" y="1018996"/>
                  <a:pt x="1680210" y="1040130"/>
                </a:cubicBezTo>
                <a:lnTo>
                  <a:pt x="1714500" y="1062990"/>
                </a:lnTo>
                <a:cubicBezTo>
                  <a:pt x="1743230" y="1149179"/>
                  <a:pt x="1704475" y="1042940"/>
                  <a:pt x="1748790" y="1131570"/>
                </a:cubicBezTo>
                <a:cubicBezTo>
                  <a:pt x="1761854" y="1157697"/>
                  <a:pt x="1765129" y="1196925"/>
                  <a:pt x="1771650" y="1223010"/>
                </a:cubicBezTo>
                <a:cubicBezTo>
                  <a:pt x="1774572" y="1234699"/>
                  <a:pt x="1782715" y="1245257"/>
                  <a:pt x="1783080" y="1257300"/>
                </a:cubicBezTo>
                <a:cubicBezTo>
                  <a:pt x="1786542" y="1371548"/>
                  <a:pt x="1783080" y="1485900"/>
                  <a:pt x="1783080" y="16002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1602516" y="2193324"/>
              <a:ext cx="451794" cy="32050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1602516" y="2193324"/>
                <a:ext cx="451794" cy="320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4" name="墨迹 13"/>
              <p14:cNvContentPartPr/>
              <p14:nvPr/>
            </p14:nvContentPartPr>
            <p14:xfrm>
              <a:off x="2421152" y="2197185"/>
              <a:ext cx="127429" cy="15832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6"/>
            </p:blipFill>
            <p:spPr>
              <a:xfrm>
                <a:off x="2421152" y="2197185"/>
                <a:ext cx="127429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墨迹 14"/>
              <p14:cNvContentPartPr/>
              <p14:nvPr/>
            </p14:nvContentPartPr>
            <p14:xfrm>
              <a:off x="2575611" y="2309168"/>
              <a:ext cx="1931" cy="2123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8"/>
            </p:blipFill>
            <p:spPr>
              <a:xfrm>
                <a:off x="2575611" y="2309168"/>
                <a:ext cx="1931" cy="21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墨迹 15"/>
              <p14:cNvContentPartPr/>
              <p14:nvPr/>
            </p14:nvContentPartPr>
            <p14:xfrm>
              <a:off x="2606503" y="2127679"/>
              <a:ext cx="119706" cy="38421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0"/>
            </p:blipFill>
            <p:spPr>
              <a:xfrm>
                <a:off x="2606503" y="2127679"/>
                <a:ext cx="119706" cy="38421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30" grpId="0" animBg="1"/>
      <p:bldP spid="41" grpId="0"/>
      <p:bldP spid="43" grpId="0" animBg="1"/>
      <p:bldP spid="44" grpId="0"/>
      <p:bldP spid="46" grpId="0" animBg="1"/>
      <p:bldP spid="47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TTL</a:t>
            </a:r>
            <a:r>
              <a:rPr lang="zh-CN" altLang="en-US" dirty="0" smtClean="0"/>
              <a:t>电压传输特性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0272" y="3435846"/>
            <a:ext cx="1844417" cy="125735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1520" y="843558"/>
          <a:ext cx="81375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43558"/>
                        <a:ext cx="8137525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923928" y="2357177"/>
          <a:ext cx="3312369" cy="2286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6" name="Photo Editor 照片" r:id="rId3" imgW="6546215" imgH="4519930" progId="MSPhotoEd.3">
                  <p:embed/>
                </p:oleObj>
              </mc:Choice>
              <mc:Fallback>
                <p:oleObj name="Photo Editor 照片" r:id="rId3" imgW="6546215" imgH="451993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357177"/>
                        <a:ext cx="3312369" cy="2286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5726"/>
            <a:ext cx="2737321" cy="249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4587329" y="2729849"/>
              <a:ext cx="567188" cy="28266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4587329" y="2729849"/>
                <a:ext cx="567188" cy="2826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821347" y="3993686"/>
              <a:ext cx="735813" cy="3602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5821347" y="3993686"/>
                <a:ext cx="735813" cy="3602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TTL</a:t>
            </a:r>
            <a:r>
              <a:rPr lang="zh-CN" altLang="en-US" dirty="0"/>
              <a:t>电压传输特性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9821"/>
            <a:ext cx="8261796" cy="13748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3568" y="771550"/>
          <a:ext cx="65690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71550"/>
                        <a:ext cx="65690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95736" y="2355726"/>
          <a:ext cx="3600971" cy="248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Photo Editor 照片" r:id="rId3" imgW="6546215" imgH="4519930" progId="MSPhotoEd.3">
                  <p:embed/>
                </p:oleObj>
              </mc:Choice>
              <mc:Fallback>
                <p:oleObj name="Photo Editor 照片" r:id="rId3" imgW="6546215" imgH="451993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55726"/>
                        <a:ext cx="3600971" cy="2485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第三章  门电路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二极管、三极管的开关特性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CMOS</a:t>
            </a:r>
            <a:r>
              <a:rPr lang="zh-CN" altLang="en-US" dirty="0" smtClean="0"/>
              <a:t>门电路的电气特性、输入和输出特性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TTL</a:t>
            </a:r>
            <a:r>
              <a:rPr lang="zh-CN" altLang="en-US" dirty="0" smtClean="0"/>
              <a:t>门电路的电气特性、输入和输出特性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其他电路简介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2195939" y="1538833"/>
              <a:ext cx="91977" cy="555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195939" y="1538833"/>
                <a:ext cx="91977" cy="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2176777" y="1506255"/>
              <a:ext cx="183953" cy="27595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2176777" y="1506255"/>
                <a:ext cx="183953" cy="27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169113" y="1703640"/>
              <a:ext cx="159042" cy="82404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2169113" y="1703640"/>
                <a:ext cx="159042" cy="82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414383" y="1655731"/>
              <a:ext cx="19162" cy="2934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414383" y="1655731"/>
                <a:ext cx="19162" cy="29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399054" y="1465054"/>
              <a:ext cx="114971" cy="48867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399054" y="1465054"/>
                <a:ext cx="114971" cy="488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437378" y="1375943"/>
              <a:ext cx="222276" cy="305659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2437378" y="1375943"/>
                <a:ext cx="222276" cy="305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2525522" y="1490925"/>
              <a:ext cx="68982" cy="20313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2525522" y="1490925"/>
                <a:ext cx="68982" cy="203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2506360" y="1299289"/>
              <a:ext cx="44072" cy="6898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2506360" y="1299289"/>
                <a:ext cx="44072" cy="689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5058709" y="1678009"/>
              <a:ext cx="61318" cy="20576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5058709" y="1678009"/>
                <a:ext cx="61318" cy="205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5035714" y="1513921"/>
              <a:ext cx="203115" cy="73013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5035714" y="1513921"/>
                <a:ext cx="203115" cy="7301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5162182" y="1732386"/>
              <a:ext cx="38324" cy="3066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5162182" y="1732386"/>
                <a:ext cx="38324" cy="30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5166973" y="1809040"/>
              <a:ext cx="41198" cy="22996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5166973" y="1809040"/>
                <a:ext cx="41198" cy="22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5181344" y="1853116"/>
              <a:ext cx="82396" cy="4407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5181344" y="1853116"/>
                <a:ext cx="82396" cy="4407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本节结束，谢谢学习</a:t>
            </a:r>
            <a:endParaRPr lang="zh-CN" altLang="en-US" sz="4000" b="1" kern="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3.5  TTL</a:t>
            </a:r>
            <a:r>
              <a:rPr lang="zh-CN" altLang="en-US" dirty="0" smtClean="0"/>
              <a:t>门电路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前传（</a:t>
            </a:r>
            <a:r>
              <a:rPr lang="en-US" altLang="zh-CN" dirty="0" smtClean="0"/>
              <a:t>BJT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5410944" cy="361840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半导体</a:t>
            </a:r>
            <a:r>
              <a:rPr lang="zh-CN" altLang="en-US" dirty="0" smtClean="0"/>
              <a:t>三极管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Transister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晶体管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半导体</a:t>
            </a:r>
            <a:r>
              <a:rPr lang="zh-CN" altLang="en-US" dirty="0"/>
              <a:t>三极管有两大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双</a:t>
            </a:r>
            <a:r>
              <a:rPr lang="zh-CN" altLang="en-US" b="1" dirty="0">
                <a:solidFill>
                  <a:srgbClr val="FF0000"/>
                </a:solidFill>
              </a:rPr>
              <a:t>极型半导体三极管</a:t>
            </a:r>
            <a:r>
              <a:rPr lang="en-US" altLang="zh-CN" dirty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BJT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Bipolar </a:t>
            </a:r>
            <a:r>
              <a:rPr lang="en-US" altLang="zh-CN" dirty="0"/>
              <a:t>Junction Transistor</a:t>
            </a:r>
            <a:r>
              <a:rPr lang="en-US" altLang="zh-CN" dirty="0" smtClean="0"/>
              <a:t>:)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两种</a:t>
            </a:r>
            <a:r>
              <a:rPr lang="zh-CN" altLang="en-US" dirty="0">
                <a:solidFill>
                  <a:srgbClr val="FF0000"/>
                </a:solidFill>
              </a:rPr>
              <a:t>载流子</a:t>
            </a:r>
            <a:r>
              <a:rPr lang="zh-CN" altLang="en-US" dirty="0"/>
              <a:t>参与导电的半导体器件，它由两个 </a:t>
            </a:r>
            <a:r>
              <a:rPr lang="en-US" altLang="zh-CN" dirty="0"/>
              <a:t>PN </a:t>
            </a:r>
            <a:r>
              <a:rPr lang="zh-CN" altLang="en-US" dirty="0"/>
              <a:t>结组合而成，是一种</a:t>
            </a:r>
            <a:r>
              <a:rPr lang="zh-CN" altLang="en-US" dirty="0">
                <a:solidFill>
                  <a:srgbClr val="FF0000"/>
                </a:solidFill>
              </a:rPr>
              <a:t>电流控制</a:t>
            </a:r>
            <a:r>
              <a:rPr lang="zh-CN" altLang="en-US" dirty="0"/>
              <a:t>电流源</a:t>
            </a:r>
            <a:r>
              <a:rPr lang="zh-CN" altLang="en-US" dirty="0" smtClean="0"/>
              <a:t>器件（</a:t>
            </a:r>
            <a:r>
              <a:rPr lang="en-US" altLang="zh-CN" dirty="0"/>
              <a:t>CCCS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场效应</a:t>
            </a:r>
            <a:r>
              <a:rPr lang="zh-CN" altLang="en-US" b="1" dirty="0">
                <a:solidFill>
                  <a:srgbClr val="FF0000"/>
                </a:solidFill>
              </a:rPr>
              <a:t>半导体三极管</a:t>
            </a:r>
            <a:r>
              <a:rPr lang="en-US" altLang="zh-CN" dirty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FET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Field </a:t>
            </a:r>
            <a:r>
              <a:rPr lang="en-US" altLang="zh-CN" dirty="0"/>
              <a:t>Effect </a:t>
            </a:r>
            <a:r>
              <a:rPr lang="en-US" altLang="zh-CN" dirty="0" smtClean="0"/>
              <a:t>Transistor)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一种载流子</a:t>
            </a:r>
            <a:r>
              <a:rPr lang="zh-CN" altLang="en-US" dirty="0"/>
              <a:t>参与导电，是一种</a:t>
            </a:r>
            <a:r>
              <a:rPr lang="zh-CN" altLang="en-US" dirty="0">
                <a:solidFill>
                  <a:srgbClr val="FF0000"/>
                </a:solidFill>
              </a:rPr>
              <a:t>电压控制</a:t>
            </a:r>
            <a:r>
              <a:rPr lang="zh-CN" altLang="en-US" dirty="0"/>
              <a:t>电流源器件（</a:t>
            </a:r>
            <a:r>
              <a:rPr lang="en-US" altLang="zh-CN" dirty="0"/>
              <a:t>VCCS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15566"/>
            <a:ext cx="3239557" cy="100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898296" y="1923543"/>
            <a:ext cx="3017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</a:rPr>
              <a:t>小功率             中功率          大功率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2" y="2427734"/>
            <a:ext cx="23717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95" y="3867894"/>
            <a:ext cx="1154279" cy="91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103963" y="3848043"/>
              <a:ext cx="21077" cy="2203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2103963" y="3848043"/>
                <a:ext cx="21077" cy="2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2077136" y="3798218"/>
              <a:ext cx="910184" cy="8815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2077136" y="3798218"/>
                <a:ext cx="910184" cy="8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096298" y="3890203"/>
              <a:ext cx="105013" cy="6001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2096298" y="3890203"/>
                <a:ext cx="105013" cy="60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2077136" y="3867206"/>
              <a:ext cx="891023" cy="6132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2077136" y="3867206"/>
                <a:ext cx="891023" cy="61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1303000" y="3468604"/>
              <a:ext cx="509704" cy="3066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1303000" y="3468604"/>
                <a:ext cx="509704" cy="306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1268509" y="3503099"/>
              <a:ext cx="551859" cy="5365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1268509" y="3503099"/>
                <a:ext cx="551859" cy="53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5155084" y="4010153"/>
              <a:ext cx="11584" cy="2896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5155084" y="4010153"/>
                <a:ext cx="11584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4541108" y="3791979"/>
              <a:ext cx="720167" cy="3475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4541108" y="3791979"/>
                <a:ext cx="720167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1258844" y="1892128"/>
              <a:ext cx="588877" cy="7336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1258844" y="1892128"/>
                <a:ext cx="588877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1648854" y="2826608"/>
              <a:ext cx="1280083" cy="521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1648854" y="2826608"/>
                <a:ext cx="1280083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5073993" y="2548581"/>
              <a:ext cx="368772" cy="19307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5073993" y="2548581"/>
                <a:ext cx="368772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3710888" y="2826608"/>
              <a:ext cx="687345" cy="270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3710888" y="2826608"/>
                <a:ext cx="687345" cy="270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62" name="Picture 1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7" r="13172" b="54864"/>
          <a:stretch>
            <a:fillRect/>
          </a:stretch>
        </p:blipFill>
        <p:spPr bwMode="auto">
          <a:xfrm>
            <a:off x="179512" y="1002230"/>
            <a:ext cx="2798981" cy="178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3.5  TTL</a:t>
            </a:r>
            <a:r>
              <a:rPr lang="zh-CN" altLang="en-US" dirty="0" smtClean="0"/>
              <a:t>门电路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291830"/>
            <a:ext cx="4948146" cy="167275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三极管的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短粗</a:t>
            </a:r>
            <a:r>
              <a:rPr lang="zh-CN" altLang="en-US" dirty="0"/>
              <a:t>线代表基极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发射极</a:t>
            </a:r>
            <a:r>
              <a:rPr lang="zh-CN" altLang="en-US" dirty="0"/>
              <a:t>的箭头方向</a:t>
            </a:r>
            <a:r>
              <a:rPr lang="en-US" altLang="zh-CN" dirty="0"/>
              <a:t>,</a:t>
            </a:r>
            <a:r>
              <a:rPr lang="zh-CN" altLang="en-US" dirty="0"/>
              <a:t>代表发射极电流的实际方向。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555776" y="783170"/>
            <a:ext cx="1155739" cy="702234"/>
          </a:xfrm>
          <a:prstGeom prst="wedgeEllipseCallout">
            <a:avLst>
              <a:gd name="adj1" fmla="val -92508"/>
              <a:gd name="adj2" fmla="val 85161"/>
            </a:avLst>
          </a:prstGeom>
          <a:solidFill>
            <a:srgbClr val="99CCFF">
              <a:alpha val="44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/>
              <a:t>基区薄</a:t>
            </a:r>
            <a:endParaRPr lang="zh-CN" altLang="en-US" sz="1600"/>
          </a:p>
          <a:p>
            <a:pPr algn="ctr"/>
            <a:r>
              <a:rPr lang="zh-CN" altLang="en-US" sz="1600"/>
              <a:t>低掺杂</a:t>
            </a:r>
            <a:endParaRPr lang="zh-CN" altLang="en-US" sz="160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0" y="2356737"/>
            <a:ext cx="1152127" cy="774508"/>
          </a:xfrm>
          <a:prstGeom prst="wedgeEllipseCallout">
            <a:avLst>
              <a:gd name="adj1" fmla="val 81732"/>
              <a:gd name="adj2" fmla="val -137392"/>
            </a:avLst>
          </a:prstGeom>
          <a:solidFill>
            <a:srgbClr val="99CCFF">
              <a:alpha val="44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dirty="0"/>
              <a:t>发射区高掺杂</a:t>
            </a:r>
            <a:endParaRPr lang="zh-CN" altLang="en-US" sz="16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737914" y="1926761"/>
            <a:ext cx="1126713" cy="677854"/>
          </a:xfrm>
          <a:prstGeom prst="wedgeEllipseCallout">
            <a:avLst>
              <a:gd name="adj1" fmla="val -110543"/>
              <a:gd name="adj2" fmla="val -12161"/>
            </a:avLst>
          </a:prstGeom>
          <a:solidFill>
            <a:srgbClr val="99CCFF">
              <a:alpha val="44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/>
              <a:t>集电区</a:t>
            </a:r>
            <a:r>
              <a:rPr lang="zh-CN" altLang="en-US" sz="1600" smtClean="0"/>
              <a:t>低掺杂</a:t>
            </a:r>
            <a:endParaRPr lang="zh-CN" altLang="en-US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023668" y="856808"/>
            <a:ext cx="1035917" cy="2182381"/>
            <a:chOff x="4956749" y="1518108"/>
            <a:chExt cx="1814025" cy="2732134"/>
          </a:xfrm>
        </p:grpSpPr>
        <p:sp>
          <p:nvSpPr>
            <p:cNvPr id="8" name="矩形 7"/>
            <p:cNvSpPr/>
            <p:nvPr/>
          </p:nvSpPr>
          <p:spPr>
            <a:xfrm>
              <a:off x="5474630" y="3169489"/>
              <a:ext cx="1296144" cy="623822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74630" y="2723497"/>
              <a:ext cx="1296144" cy="31191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74630" y="1961118"/>
              <a:ext cx="1296144" cy="623822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74630" y="2602092"/>
              <a:ext cx="1296144" cy="1301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5474630" y="3030342"/>
              <a:ext cx="1296144" cy="1301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16347" y="1629316"/>
              <a:ext cx="0" cy="3447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122702" y="3793311"/>
              <a:ext cx="0" cy="3447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965514" y="2879452"/>
              <a:ext cx="50911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193561" y="1518108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01527" y="3850132"/>
              <a:ext cx="354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56749" y="2928620"/>
              <a:ext cx="3642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b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08350" y="715772"/>
            <a:ext cx="1006284" cy="2340873"/>
            <a:chOff x="7150463" y="1514888"/>
            <a:chExt cx="1808660" cy="2807286"/>
          </a:xfrm>
        </p:grpSpPr>
        <p:sp>
          <p:nvSpPr>
            <p:cNvPr id="31" name="矩形 30"/>
            <p:cNvSpPr/>
            <p:nvPr/>
          </p:nvSpPr>
          <p:spPr>
            <a:xfrm>
              <a:off x="7662979" y="3220517"/>
              <a:ext cx="1296144" cy="623822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662979" y="2783794"/>
              <a:ext cx="1296144" cy="31191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62979" y="2038284"/>
              <a:ext cx="1296144" cy="623822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662979" y="2662106"/>
              <a:ext cx="1296144" cy="1301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0800000">
              <a:off x="7662979" y="3090356"/>
              <a:ext cx="1296144" cy="1301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8300240" y="1714943"/>
              <a:ext cx="0" cy="3447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316416" y="3853325"/>
              <a:ext cx="0" cy="3447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7159228" y="2939466"/>
              <a:ext cx="50911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8380505" y="1514888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98512" y="3922064"/>
              <a:ext cx="354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50463" y="2988634"/>
              <a:ext cx="3642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b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4767" name="Picture 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9" r="66372"/>
          <a:stretch>
            <a:fillRect/>
          </a:stretch>
        </p:blipFill>
        <p:spPr bwMode="auto">
          <a:xfrm>
            <a:off x="5319409" y="3056645"/>
            <a:ext cx="842207" cy="150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7" r="12790"/>
          <a:stretch>
            <a:fillRect/>
          </a:stretch>
        </p:blipFill>
        <p:spPr bwMode="auto">
          <a:xfrm>
            <a:off x="8017631" y="3056645"/>
            <a:ext cx="746874" cy="143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6444208" y="2425051"/>
            <a:ext cx="936106" cy="440366"/>
          </a:xfrm>
          <a:prstGeom prst="wedgeEllipseCallout">
            <a:avLst>
              <a:gd name="adj1" fmla="val -83945"/>
              <a:gd name="adj2" fmla="val -1195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发射区</a:t>
            </a:r>
            <a:r>
              <a:rPr lang="zh-CN" altLang="en-US" sz="1200" dirty="0">
                <a:solidFill>
                  <a:schemeClr val="tx1"/>
                </a:solidFill>
              </a:rPr>
              <a:t>高掺杂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6444207" y="1563639"/>
            <a:ext cx="936106" cy="465848"/>
          </a:xfrm>
          <a:prstGeom prst="wedgeEllipseCallout">
            <a:avLst>
              <a:gd name="adj1" fmla="val -84788"/>
              <a:gd name="adj2" fmla="val 3608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基区</a:t>
            </a:r>
            <a:r>
              <a:rPr lang="zh-CN" altLang="en-US" sz="1200" dirty="0">
                <a:solidFill>
                  <a:schemeClr val="tx1"/>
                </a:solidFill>
              </a:rPr>
              <a:t>薄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低掺杂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6461391" y="783170"/>
            <a:ext cx="990929" cy="469921"/>
          </a:xfrm>
          <a:prstGeom prst="wedgeEllipseCallout">
            <a:avLst>
              <a:gd name="adj1" fmla="val -85166"/>
              <a:gd name="adj2" fmla="val 80867"/>
            </a:avLst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集电区</a:t>
            </a:r>
            <a:r>
              <a:rPr lang="zh-CN" altLang="en-US" sz="1200" dirty="0">
                <a:solidFill>
                  <a:schemeClr val="tx1"/>
                </a:solidFill>
              </a:rPr>
              <a:t>低掺杂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4256555" y="1400523"/>
            <a:ext cx="786566" cy="314357"/>
          </a:xfrm>
          <a:prstGeom prst="wedgeEllipseCallout">
            <a:avLst>
              <a:gd name="adj1" fmla="val 80049"/>
              <a:gd name="adj2" fmla="val 581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PN</a:t>
            </a:r>
            <a:r>
              <a:rPr lang="zh-CN" altLang="en-US" sz="1200" dirty="0" smtClean="0">
                <a:solidFill>
                  <a:schemeClr val="tx1"/>
                </a:solidFill>
              </a:rPr>
              <a:t>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auto">
          <a:xfrm>
            <a:off x="4387475" y="2476340"/>
            <a:ext cx="786566" cy="314357"/>
          </a:xfrm>
          <a:prstGeom prst="wedgeEllipseCallout">
            <a:avLst>
              <a:gd name="adj1" fmla="val 72783"/>
              <a:gd name="adj2" fmla="val -1563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PN</a:t>
            </a:r>
            <a:r>
              <a:rPr lang="zh-CN" altLang="en-US" sz="1200" dirty="0" smtClean="0">
                <a:solidFill>
                  <a:schemeClr val="tx1"/>
                </a:solidFill>
              </a:rPr>
              <a:t>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8" name="墨迹 57"/>
              <p14:cNvContentPartPr/>
              <p14:nvPr/>
            </p14:nvContentPartPr>
            <p14:xfrm>
              <a:off x="6725783" y="1188140"/>
              <a:ext cx="421559" cy="38327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6725783" y="1188140"/>
                <a:ext cx="421559" cy="38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9" name="墨迹 58"/>
              <p14:cNvContentPartPr/>
              <p14:nvPr/>
            </p14:nvContentPartPr>
            <p14:xfrm>
              <a:off x="6285062" y="3393866"/>
              <a:ext cx="17246" cy="191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6"/>
            </p:blipFill>
            <p:spPr>
              <a:xfrm>
                <a:off x="6285062" y="3393866"/>
                <a:ext cx="17246" cy="1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0" name="墨迹 59"/>
              <p14:cNvContentPartPr/>
              <p14:nvPr/>
            </p14:nvContentPartPr>
            <p14:xfrm>
              <a:off x="5721706" y="3733061"/>
              <a:ext cx="264432" cy="23762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8"/>
            </p:blipFill>
            <p:spPr>
              <a:xfrm>
                <a:off x="5721706" y="3733061"/>
                <a:ext cx="264432" cy="237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1" name="墨迹 60"/>
              <p14:cNvContentPartPr/>
              <p14:nvPr/>
            </p14:nvContentPartPr>
            <p14:xfrm>
              <a:off x="5986139" y="3794385"/>
              <a:ext cx="208863" cy="1533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"/>
            </p:blipFill>
            <p:spPr>
              <a:xfrm>
                <a:off x="5986139" y="3794385"/>
                <a:ext cx="208863" cy="15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2" name="墨迹 61"/>
              <p14:cNvContentPartPr/>
              <p14:nvPr/>
            </p14:nvContentPartPr>
            <p14:xfrm>
              <a:off x="6143265" y="3767556"/>
              <a:ext cx="80480" cy="76654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"/>
            </p:blipFill>
            <p:spPr>
              <a:xfrm>
                <a:off x="6143265" y="3767556"/>
                <a:ext cx="80480" cy="76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3" name="墨迹 62"/>
              <p14:cNvContentPartPr/>
              <p14:nvPr/>
            </p14:nvContentPartPr>
            <p14:xfrm>
              <a:off x="6265900" y="3771389"/>
              <a:ext cx="15330" cy="61323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4"/>
            </p:blipFill>
            <p:spPr>
              <a:xfrm>
                <a:off x="6265900" y="3771389"/>
                <a:ext cx="15330" cy="61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4" name="墨迹 63"/>
              <p14:cNvContentPartPr/>
              <p14:nvPr/>
            </p14:nvContentPartPr>
            <p14:xfrm>
              <a:off x="6265900" y="3736894"/>
              <a:ext cx="103474" cy="80487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6"/>
            </p:blipFill>
            <p:spPr>
              <a:xfrm>
                <a:off x="6265900" y="3736894"/>
                <a:ext cx="103474" cy="80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65" name="墨迹 64"/>
              <p14:cNvContentPartPr/>
              <p14:nvPr/>
            </p14:nvContentPartPr>
            <p14:xfrm>
              <a:off x="6290811" y="3828879"/>
              <a:ext cx="61318" cy="26829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8"/>
            </p:blipFill>
            <p:spPr>
              <a:xfrm>
                <a:off x="6290811" y="3828879"/>
                <a:ext cx="61318" cy="26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66" name="墨迹 65"/>
              <p14:cNvContentPartPr/>
              <p14:nvPr/>
            </p14:nvContentPartPr>
            <p14:xfrm>
              <a:off x="6269733" y="3765639"/>
              <a:ext cx="76647" cy="36411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0"/>
            </p:blipFill>
            <p:spPr>
              <a:xfrm>
                <a:off x="6269733" y="3765639"/>
                <a:ext cx="76647" cy="36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67" name="墨迹 66"/>
              <p14:cNvContentPartPr/>
              <p14:nvPr/>
            </p14:nvContentPartPr>
            <p14:xfrm>
              <a:off x="6300392" y="3694734"/>
              <a:ext cx="74731" cy="191636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2"/>
            </p:blipFill>
            <p:spPr>
              <a:xfrm>
                <a:off x="6300392" y="3694734"/>
                <a:ext cx="74731" cy="1916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68" name="墨迹 67"/>
              <p14:cNvContentPartPr/>
              <p14:nvPr/>
            </p14:nvContentPartPr>
            <p14:xfrm>
              <a:off x="6377039" y="3689704"/>
              <a:ext cx="9581" cy="3377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4"/>
            </p:blipFill>
            <p:spPr>
              <a:xfrm>
                <a:off x="6377039" y="3689704"/>
                <a:ext cx="9581" cy="33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69" name="墨迹 68"/>
              <p14:cNvContentPartPr/>
              <p14:nvPr/>
            </p14:nvContentPartPr>
            <p14:xfrm>
              <a:off x="6396201" y="3763723"/>
              <a:ext cx="3832" cy="24913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6"/>
            </p:blipFill>
            <p:spPr>
              <a:xfrm>
                <a:off x="6396201" y="3763723"/>
                <a:ext cx="3832" cy="24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70" name="墨迹 69"/>
              <p14:cNvContentPartPr/>
              <p14:nvPr/>
            </p14:nvContentPartPr>
            <p14:xfrm>
              <a:off x="6419195" y="3761807"/>
              <a:ext cx="21077" cy="106597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8"/>
            </p:blipFill>
            <p:spPr>
              <a:xfrm>
                <a:off x="6419195" y="3761807"/>
                <a:ext cx="21077" cy="106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71" name="墨迹 70"/>
              <p14:cNvContentPartPr/>
              <p14:nvPr/>
            </p14:nvContentPartPr>
            <p14:xfrm>
              <a:off x="6434524" y="3616643"/>
              <a:ext cx="28742" cy="20601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0"/>
            </p:blipFill>
            <p:spPr>
              <a:xfrm>
                <a:off x="6434524" y="3616643"/>
                <a:ext cx="28742" cy="20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72" name="墨迹 71"/>
              <p14:cNvContentPartPr/>
              <p14:nvPr/>
            </p14:nvContentPartPr>
            <p14:xfrm>
              <a:off x="6465183" y="3664073"/>
              <a:ext cx="91977" cy="996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2"/>
            </p:blipFill>
            <p:spPr>
              <a:xfrm>
                <a:off x="6465183" y="3664073"/>
                <a:ext cx="91977" cy="99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73" name="墨迹 72"/>
              <p14:cNvContentPartPr/>
              <p14:nvPr/>
            </p14:nvContentPartPr>
            <p14:xfrm>
              <a:off x="6518836" y="3759890"/>
              <a:ext cx="15330" cy="72822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4"/>
            </p:blipFill>
            <p:spPr>
              <a:xfrm>
                <a:off x="6518836" y="3759890"/>
                <a:ext cx="15330" cy="7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74" name="墨迹 73"/>
              <p14:cNvContentPartPr/>
              <p14:nvPr/>
            </p14:nvContentPartPr>
            <p14:xfrm>
              <a:off x="6541830" y="3775221"/>
              <a:ext cx="11497" cy="33536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6"/>
            </p:blipFill>
            <p:spPr>
              <a:xfrm>
                <a:off x="6541830" y="3775221"/>
                <a:ext cx="11497" cy="33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75" name="墨迹 74"/>
              <p14:cNvContentPartPr/>
              <p14:nvPr/>
            </p14:nvContentPartPr>
            <p14:xfrm>
              <a:off x="6568657" y="3740727"/>
              <a:ext cx="53653" cy="72821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8"/>
            </p:blipFill>
            <p:spPr>
              <a:xfrm>
                <a:off x="6568657" y="3740727"/>
                <a:ext cx="53653" cy="72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76" name="墨迹 75"/>
              <p14:cNvContentPartPr/>
              <p14:nvPr/>
            </p14:nvContentPartPr>
            <p14:xfrm>
              <a:off x="6622310" y="3575920"/>
              <a:ext cx="45988" cy="5749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0"/>
            </p:blipFill>
            <p:spPr>
              <a:xfrm>
                <a:off x="6622310" y="3575920"/>
                <a:ext cx="45988" cy="57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77" name="墨迹 76"/>
              <p14:cNvContentPartPr/>
              <p14:nvPr/>
            </p14:nvContentPartPr>
            <p14:xfrm>
              <a:off x="6626142" y="3641076"/>
              <a:ext cx="78563" cy="17846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2"/>
            </p:blipFill>
            <p:spPr>
              <a:xfrm>
                <a:off x="6626142" y="3641076"/>
                <a:ext cx="78563" cy="17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78" name="墨迹 77"/>
              <p14:cNvContentPartPr/>
              <p14:nvPr/>
            </p14:nvContentPartPr>
            <p14:xfrm>
              <a:off x="6668298" y="3648742"/>
              <a:ext cx="19162" cy="13414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4"/>
            </p:blipFill>
            <p:spPr>
              <a:xfrm>
                <a:off x="6668298" y="3648742"/>
                <a:ext cx="19162" cy="13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79" name="墨迹 78"/>
              <p14:cNvContentPartPr/>
              <p14:nvPr/>
            </p14:nvContentPartPr>
            <p14:xfrm>
              <a:off x="6691292" y="3706233"/>
              <a:ext cx="45989" cy="68988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46"/>
            </p:blipFill>
            <p:spPr>
              <a:xfrm>
                <a:off x="6691292" y="3706233"/>
                <a:ext cx="45989" cy="68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80" name="墨迹 79"/>
              <p14:cNvContentPartPr/>
              <p14:nvPr/>
            </p14:nvContentPartPr>
            <p14:xfrm>
              <a:off x="6742070" y="3572088"/>
              <a:ext cx="56528" cy="167321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8"/>
            </p:blipFill>
            <p:spPr>
              <a:xfrm>
                <a:off x="6742070" y="3572088"/>
                <a:ext cx="56528" cy="167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81" name="墨迹 80"/>
              <p14:cNvContentPartPr/>
              <p14:nvPr/>
            </p14:nvContentPartPr>
            <p14:xfrm>
              <a:off x="6779436" y="3598916"/>
              <a:ext cx="160001" cy="157141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50"/>
            </p:blipFill>
            <p:spPr>
              <a:xfrm>
                <a:off x="6779436" y="3598916"/>
                <a:ext cx="160001" cy="157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82" name="墨迹 81"/>
              <p14:cNvContentPartPr/>
              <p14:nvPr/>
            </p14:nvContentPartPr>
            <p14:xfrm>
              <a:off x="6813927" y="3641076"/>
              <a:ext cx="53653" cy="65156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52"/>
            </p:blipFill>
            <p:spPr>
              <a:xfrm>
                <a:off x="6813927" y="3641076"/>
                <a:ext cx="53653" cy="6515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4042792" cy="369705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双极型三极管在制造时，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发射区</a:t>
            </a:r>
            <a:r>
              <a:rPr lang="zh-CN" altLang="en-US" dirty="0">
                <a:solidFill>
                  <a:srgbClr val="C00000"/>
                </a:solidFill>
              </a:rPr>
              <a:t>的掺杂浓度</a:t>
            </a:r>
            <a:r>
              <a:rPr lang="zh-CN" altLang="en-US" dirty="0" smtClean="0">
                <a:solidFill>
                  <a:srgbClr val="C00000"/>
                </a:solidFill>
              </a:rPr>
              <a:t>大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基区</a:t>
            </a:r>
            <a:r>
              <a:rPr lang="zh-CN" altLang="en-US" b="1" dirty="0">
                <a:solidFill>
                  <a:srgbClr val="00B050"/>
                </a:solidFill>
              </a:rPr>
              <a:t>掺杂浓度</a:t>
            </a:r>
            <a:r>
              <a:rPr lang="zh-CN" altLang="en-US" b="1" dirty="0" smtClean="0">
                <a:solidFill>
                  <a:srgbClr val="00B050"/>
                </a:solidFill>
              </a:rPr>
              <a:t>低</a:t>
            </a:r>
            <a:r>
              <a:rPr lang="en-US" altLang="zh-CN" b="1" dirty="0" smtClean="0">
                <a:solidFill>
                  <a:srgbClr val="00B050"/>
                </a:solidFill>
              </a:rPr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且薄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集电区</a:t>
            </a:r>
            <a:r>
              <a:rPr lang="zh-CN" altLang="en-US" b="1" dirty="0">
                <a:solidFill>
                  <a:srgbClr val="FF0000"/>
                </a:solidFill>
              </a:rPr>
              <a:t>掺杂浓度低，且集电结面积较大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结构上看双极型三极管是对称的，但</a:t>
            </a:r>
            <a:r>
              <a:rPr lang="zh-CN" altLang="en-US" b="1" dirty="0">
                <a:solidFill>
                  <a:srgbClr val="FF0000"/>
                </a:solidFill>
              </a:rPr>
              <a:t>发射极和集电极</a:t>
            </a:r>
            <a:r>
              <a:rPr lang="zh-CN" altLang="en-US" b="1" dirty="0" smtClean="0">
                <a:solidFill>
                  <a:srgbClr val="FF0000"/>
                </a:solidFill>
              </a:rPr>
              <a:t>不能互换。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原理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当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CC </a:t>
            </a:r>
            <a:r>
              <a:rPr lang="en-US" altLang="zh-CN" b="1" dirty="0">
                <a:solidFill>
                  <a:srgbClr val="FF0000"/>
                </a:solidFill>
              </a:rPr>
              <a:t>&gt;&gt;V</a:t>
            </a:r>
            <a:r>
              <a:rPr lang="en-US" altLang="zh-CN" b="1" baseline="-25000" dirty="0">
                <a:solidFill>
                  <a:srgbClr val="FF0000"/>
                </a:solidFill>
              </a:rPr>
              <a:t>BB</a:t>
            </a:r>
            <a:endParaRPr lang="en-US" altLang="zh-CN" b="1" baseline="-25000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be </a:t>
            </a:r>
            <a:r>
              <a:rPr lang="zh-CN" altLang="en-US" b="1" dirty="0">
                <a:solidFill>
                  <a:srgbClr val="FF0000"/>
                </a:solidFill>
              </a:rPr>
              <a:t>结正偏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bc</a:t>
            </a:r>
            <a:r>
              <a:rPr lang="zh-CN" altLang="en-US" b="1" dirty="0">
                <a:solidFill>
                  <a:srgbClr val="FF0000"/>
                </a:solidFill>
              </a:rPr>
              <a:t>结反</a:t>
            </a:r>
            <a:r>
              <a:rPr lang="zh-CN" altLang="en-US" b="1" dirty="0" smtClean="0">
                <a:solidFill>
                  <a:srgbClr val="FF0000"/>
                </a:solidFill>
              </a:rPr>
              <a:t>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217008" y="1084624"/>
            <a:ext cx="1035917" cy="2121612"/>
            <a:chOff x="4956749" y="1518108"/>
            <a:chExt cx="1814025" cy="2656057"/>
          </a:xfrm>
        </p:grpSpPr>
        <p:sp>
          <p:nvSpPr>
            <p:cNvPr id="8" name="矩形 7"/>
            <p:cNvSpPr/>
            <p:nvPr/>
          </p:nvSpPr>
          <p:spPr>
            <a:xfrm>
              <a:off x="5474630" y="3169489"/>
              <a:ext cx="1296144" cy="623822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74630" y="2723497"/>
              <a:ext cx="1296144" cy="31191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74630" y="1961118"/>
              <a:ext cx="1296144" cy="623822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74630" y="2419621"/>
              <a:ext cx="1296144" cy="3126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5474630" y="3030342"/>
              <a:ext cx="1296144" cy="1301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16347" y="1629316"/>
              <a:ext cx="0" cy="3447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22702" y="3793311"/>
              <a:ext cx="0" cy="3447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965514" y="2879452"/>
              <a:ext cx="50911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193561" y="1518108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41308" y="3774055"/>
              <a:ext cx="354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56749" y="2928620"/>
              <a:ext cx="3642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b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47793" y="3133086"/>
            <a:ext cx="564956" cy="214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644008" y="2545674"/>
            <a:ext cx="447422" cy="98084"/>
            <a:chOff x="5805503" y="3481778"/>
            <a:chExt cx="447422" cy="9808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920578" y="3579862"/>
              <a:ext cx="23559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05503" y="3481778"/>
              <a:ext cx="4474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肘形连接符 26"/>
          <p:cNvCxnSpPr/>
          <p:nvPr/>
        </p:nvCxnSpPr>
        <p:spPr>
          <a:xfrm rot="5400000">
            <a:off x="4862927" y="2176835"/>
            <a:ext cx="358875" cy="349289"/>
          </a:xfrm>
          <a:prstGeom prst="bentConnector3">
            <a:avLst>
              <a:gd name="adj1" fmla="val -95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20" idx="1"/>
          </p:cNvCxnSpPr>
          <p:nvPr/>
        </p:nvCxnSpPr>
        <p:spPr>
          <a:xfrm rot="16200000" flipH="1">
            <a:off x="4618536" y="2911215"/>
            <a:ext cx="587605" cy="7091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0" idx="3"/>
          </p:cNvCxnSpPr>
          <p:nvPr/>
        </p:nvCxnSpPr>
        <p:spPr>
          <a:xfrm flipV="1">
            <a:off x="5512749" y="3177399"/>
            <a:ext cx="366459" cy="63074"/>
          </a:xfrm>
          <a:prstGeom prst="bentConnector3">
            <a:avLst>
              <a:gd name="adj1" fmla="val 1019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516216" y="1476677"/>
            <a:ext cx="447422" cy="98084"/>
            <a:chOff x="5805503" y="3481778"/>
            <a:chExt cx="447422" cy="98084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920578" y="3579862"/>
              <a:ext cx="23559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805503" y="3481778"/>
              <a:ext cx="4474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525379" y="1700303"/>
            <a:ext cx="447422" cy="98084"/>
            <a:chOff x="5805503" y="3481778"/>
            <a:chExt cx="447422" cy="98084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5920578" y="3579862"/>
              <a:ext cx="23559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805503" y="3481778"/>
              <a:ext cx="4474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/>
          <p:cNvSpPr/>
          <p:nvPr/>
        </p:nvSpPr>
        <p:spPr>
          <a:xfrm>
            <a:off x="6675914" y="2006865"/>
            <a:ext cx="164678" cy="456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肘形连接符 49"/>
          <p:cNvCxnSpPr>
            <a:endCxn id="49" idx="2"/>
          </p:cNvCxnSpPr>
          <p:nvPr/>
        </p:nvCxnSpPr>
        <p:spPr>
          <a:xfrm flipV="1">
            <a:off x="5879208" y="2463793"/>
            <a:ext cx="879045" cy="77668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>
            <a:off x="5879208" y="1173455"/>
            <a:ext cx="879045" cy="303222"/>
          </a:xfrm>
          <a:prstGeom prst="bentConnector3">
            <a:avLst>
              <a:gd name="adj1" fmla="val 10027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49" idx="0"/>
          </p:cNvCxnSpPr>
          <p:nvPr/>
        </p:nvCxnSpPr>
        <p:spPr>
          <a:xfrm rot="5400000">
            <a:off x="6654015" y="1902626"/>
            <a:ext cx="208477" cy="12700"/>
          </a:xfrm>
          <a:prstGeom prst="bentConnector3">
            <a:avLst>
              <a:gd name="adj1" fmla="val 2075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14" y="947048"/>
            <a:ext cx="4160593" cy="320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r="67193" b="17856"/>
          <a:stretch>
            <a:fillRect/>
          </a:stretch>
        </p:blipFill>
        <p:spPr bwMode="auto">
          <a:xfrm>
            <a:off x="4724893" y="927707"/>
            <a:ext cx="700096" cy="95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矩形 60"/>
          <p:cNvSpPr/>
          <p:nvPr/>
        </p:nvSpPr>
        <p:spPr>
          <a:xfrm>
            <a:off x="7596336" y="3055807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 </a:t>
            </a:r>
            <a:r>
              <a:rPr lang="zh-CN" altLang="en-US" b="1" dirty="0" smtClean="0">
                <a:solidFill>
                  <a:srgbClr val="FF0000"/>
                </a:solidFill>
              </a:rPr>
              <a:t>电子多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596336" y="2219052"/>
            <a:ext cx="1435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 </a:t>
            </a:r>
            <a:r>
              <a:rPr lang="zh-CN" altLang="en-US" b="1" dirty="0" smtClean="0">
                <a:solidFill>
                  <a:srgbClr val="FF0000"/>
                </a:solidFill>
              </a:rPr>
              <a:t>薄 空穴少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6336" y="1335643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 </a:t>
            </a:r>
            <a:r>
              <a:rPr lang="zh-CN" altLang="en-US" b="1" dirty="0" smtClean="0">
                <a:solidFill>
                  <a:srgbClr val="FF0000"/>
                </a:solidFill>
              </a:rPr>
              <a:t>电子少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9" name="墨迹 18"/>
              <p14:cNvContentPartPr/>
              <p14:nvPr/>
            </p14:nvContentPartPr>
            <p14:xfrm>
              <a:off x="4417540" y="2405706"/>
              <a:ext cx="96537" cy="30891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4417540" y="2405706"/>
                <a:ext cx="96537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1" name="墨迹 20"/>
              <p14:cNvContentPartPr/>
              <p14:nvPr/>
            </p14:nvContentPartPr>
            <p14:xfrm>
              <a:off x="4490908" y="2428875"/>
              <a:ext cx="15446" cy="5792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6"/>
            </p:blipFill>
            <p:spPr>
              <a:xfrm>
                <a:off x="4490908" y="2428875"/>
                <a:ext cx="15446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3" name="墨迹 22"/>
              <p14:cNvContentPartPr/>
              <p14:nvPr/>
            </p14:nvContentPartPr>
            <p14:xfrm>
              <a:off x="4378925" y="2343922"/>
              <a:ext cx="108122" cy="27802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8"/>
            </p:blipFill>
            <p:spPr>
              <a:xfrm>
                <a:off x="4378925" y="2343922"/>
                <a:ext cx="108122" cy="278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6" name="墨迹 25"/>
              <p14:cNvContentPartPr/>
              <p14:nvPr/>
            </p14:nvContentPartPr>
            <p14:xfrm>
              <a:off x="4483185" y="2459766"/>
              <a:ext cx="52131" cy="13129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0"/>
            </p:blipFill>
            <p:spPr>
              <a:xfrm>
                <a:off x="4483185" y="2459766"/>
                <a:ext cx="52131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8" name="墨迹 27"/>
              <p14:cNvContentPartPr/>
              <p14:nvPr/>
            </p14:nvContentPartPr>
            <p14:xfrm>
              <a:off x="4575861" y="2370952"/>
              <a:ext cx="30892" cy="3475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12"/>
            </p:blipFill>
            <p:spPr>
              <a:xfrm>
                <a:off x="4575861" y="2370952"/>
                <a:ext cx="30892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9" name="墨迹 28"/>
              <p14:cNvContentPartPr/>
              <p14:nvPr/>
            </p14:nvContentPartPr>
            <p14:xfrm>
              <a:off x="4552692" y="2450113"/>
              <a:ext cx="84953" cy="44407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14"/>
            </p:blipFill>
            <p:spPr>
              <a:xfrm>
                <a:off x="4552692" y="2450113"/>
                <a:ext cx="84953" cy="4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1" name="墨迹 30"/>
              <p14:cNvContentPartPr/>
              <p14:nvPr/>
            </p14:nvContentPartPr>
            <p14:xfrm>
              <a:off x="4562346" y="2440459"/>
              <a:ext cx="48269" cy="18921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16"/>
            </p:blipFill>
            <p:spPr>
              <a:xfrm>
                <a:off x="4562346" y="2440459"/>
                <a:ext cx="48269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2" name="墨迹 31"/>
              <p14:cNvContentPartPr/>
              <p14:nvPr/>
            </p14:nvContentPartPr>
            <p14:xfrm>
              <a:off x="4703290" y="2355506"/>
              <a:ext cx="34753" cy="84953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18"/>
            </p:blipFill>
            <p:spPr>
              <a:xfrm>
                <a:off x="4703290" y="2355506"/>
                <a:ext cx="34753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3" name="墨迹 32"/>
              <p14:cNvContentPartPr/>
              <p14:nvPr/>
            </p14:nvContentPartPr>
            <p14:xfrm>
              <a:off x="4768935" y="2405706"/>
              <a:ext cx="7723" cy="38614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0"/>
            </p:blipFill>
            <p:spPr>
              <a:xfrm>
                <a:off x="4768935" y="2405706"/>
                <a:ext cx="7723" cy="38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4" name="墨迹 33"/>
              <p14:cNvContentPartPr/>
              <p14:nvPr/>
            </p14:nvContentPartPr>
            <p14:xfrm>
              <a:off x="4784381" y="2289861"/>
              <a:ext cx="73369" cy="361049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2"/>
            </p:blipFill>
            <p:spPr>
              <a:xfrm>
                <a:off x="4784381" y="2289861"/>
                <a:ext cx="73369" cy="3610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5" name="墨迹 34"/>
              <p14:cNvContentPartPr/>
              <p14:nvPr/>
            </p14:nvContentPartPr>
            <p14:xfrm>
              <a:off x="5529648" y="2062033"/>
              <a:ext cx="19308" cy="256789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4"/>
            </p:blipFill>
            <p:spPr>
              <a:xfrm>
                <a:off x="5529648" y="2062033"/>
                <a:ext cx="19308" cy="256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6" name="墨迹 35"/>
              <p14:cNvContentPartPr/>
              <p14:nvPr/>
            </p14:nvContentPartPr>
            <p14:xfrm>
              <a:off x="5518064" y="2058172"/>
              <a:ext cx="30892" cy="418971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6"/>
            </p:blipFill>
            <p:spPr>
              <a:xfrm>
                <a:off x="5518064" y="2058172"/>
                <a:ext cx="30892" cy="418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8" name="墨迹 37"/>
              <p14:cNvContentPartPr/>
              <p14:nvPr/>
            </p14:nvContentPartPr>
            <p14:xfrm>
              <a:off x="5518064" y="2042726"/>
              <a:ext cx="710513" cy="42476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8"/>
            </p:blipFill>
            <p:spPr>
              <a:xfrm>
                <a:off x="5518064" y="2042726"/>
                <a:ext cx="710513" cy="42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9" name="墨迹 38"/>
              <p14:cNvContentPartPr/>
              <p14:nvPr/>
            </p14:nvContentPartPr>
            <p14:xfrm>
              <a:off x="6216993" y="2340060"/>
              <a:ext cx="115845" cy="3089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0"/>
            </p:blipFill>
            <p:spPr>
              <a:xfrm>
                <a:off x="6216993" y="2340060"/>
                <a:ext cx="115845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0" name="墨迹 39"/>
              <p14:cNvContentPartPr/>
              <p14:nvPr/>
            </p14:nvContentPartPr>
            <p14:xfrm>
              <a:off x="6305807" y="2301445"/>
              <a:ext cx="50199" cy="100399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2"/>
            </p:blipFill>
            <p:spPr>
              <a:xfrm>
                <a:off x="6305807" y="2301445"/>
                <a:ext cx="50199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1" name="墨迹 40"/>
              <p14:cNvContentPartPr/>
              <p14:nvPr/>
            </p14:nvContentPartPr>
            <p14:xfrm>
              <a:off x="6394621" y="2301445"/>
              <a:ext cx="15446" cy="6950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4"/>
            </p:blipFill>
            <p:spPr>
              <a:xfrm>
                <a:off x="6394621" y="2301445"/>
                <a:ext cx="15446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2" name="墨迹 41"/>
              <p14:cNvContentPartPr/>
              <p14:nvPr/>
            </p14:nvContentPartPr>
            <p14:xfrm>
              <a:off x="6413929" y="2299515"/>
              <a:ext cx="38614" cy="25099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6"/>
            </p:blipFill>
            <p:spPr>
              <a:xfrm>
                <a:off x="6413929" y="2299515"/>
                <a:ext cx="38614" cy="25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1" name="墨迹 50"/>
              <p14:cNvContentPartPr/>
              <p14:nvPr/>
            </p14:nvContentPartPr>
            <p14:xfrm>
              <a:off x="6435167" y="2266692"/>
              <a:ext cx="5793" cy="9074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8"/>
            </p:blipFill>
            <p:spPr>
              <a:xfrm>
                <a:off x="6435167" y="2266692"/>
                <a:ext cx="5793" cy="9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2" name="墨迹 51"/>
              <p14:cNvContentPartPr/>
              <p14:nvPr/>
            </p14:nvContentPartPr>
            <p14:xfrm>
              <a:off x="6390760" y="2353576"/>
              <a:ext cx="102329" cy="32822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0"/>
            </p:blipFill>
            <p:spPr>
              <a:xfrm>
                <a:off x="6390760" y="2353576"/>
                <a:ext cx="102329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4" name="墨迹 53"/>
              <p14:cNvContentPartPr/>
              <p14:nvPr/>
            </p14:nvContentPartPr>
            <p14:xfrm>
              <a:off x="6386898" y="2386398"/>
              <a:ext cx="50199" cy="73368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2"/>
            </p:blipFill>
            <p:spPr>
              <a:xfrm>
                <a:off x="6386898" y="2386398"/>
                <a:ext cx="50199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5" name="墨迹 54"/>
              <p14:cNvContentPartPr/>
              <p14:nvPr/>
            </p14:nvContentPartPr>
            <p14:xfrm>
              <a:off x="6452543" y="2386398"/>
              <a:ext cx="73369" cy="7723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4"/>
            </p:blipFill>
            <p:spPr>
              <a:xfrm>
                <a:off x="6452543" y="2386398"/>
                <a:ext cx="73369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6" name="墨迹 55"/>
              <p14:cNvContentPartPr/>
              <p14:nvPr/>
            </p14:nvContentPartPr>
            <p14:xfrm>
              <a:off x="6533635" y="2258969"/>
              <a:ext cx="3861" cy="11584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6"/>
            </p:blipFill>
            <p:spPr>
              <a:xfrm>
                <a:off x="6533635" y="2258969"/>
                <a:ext cx="3861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7" name="墨迹 56"/>
              <p14:cNvContentPartPr/>
              <p14:nvPr/>
            </p14:nvContentPartPr>
            <p14:xfrm>
              <a:off x="6537496" y="2320753"/>
              <a:ext cx="13516" cy="23169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8"/>
            </p:blipFill>
            <p:spPr>
              <a:xfrm>
                <a:off x="6537496" y="2320753"/>
                <a:ext cx="1351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9" name="墨迹 58"/>
              <p14:cNvContentPartPr/>
              <p14:nvPr/>
            </p14:nvContentPartPr>
            <p14:xfrm>
              <a:off x="6552942" y="2314961"/>
              <a:ext cx="42476" cy="133221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50"/>
            </p:blipFill>
            <p:spPr>
              <a:xfrm>
                <a:off x="6552942" y="2314961"/>
                <a:ext cx="42476" cy="133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0" name="墨迹 59"/>
              <p14:cNvContentPartPr/>
              <p14:nvPr/>
            </p14:nvContentPartPr>
            <p14:xfrm>
              <a:off x="6618587" y="2181739"/>
              <a:ext cx="11585" cy="86884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52"/>
            </p:blipFill>
            <p:spPr>
              <a:xfrm>
                <a:off x="6618587" y="2181739"/>
                <a:ext cx="11585" cy="86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2" name="墨迹 61"/>
              <p14:cNvContentPartPr/>
              <p14:nvPr/>
            </p14:nvContentPartPr>
            <p14:xfrm>
              <a:off x="6587695" y="2247385"/>
              <a:ext cx="15446" cy="7723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54"/>
            </p:blipFill>
            <p:spPr>
              <a:xfrm>
                <a:off x="6587695" y="2247385"/>
                <a:ext cx="15446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3" name="墨迹 62"/>
              <p14:cNvContentPartPr/>
              <p14:nvPr/>
            </p14:nvContentPartPr>
            <p14:xfrm>
              <a:off x="6593488" y="2235800"/>
              <a:ext cx="102329" cy="55992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56"/>
            </p:blipFill>
            <p:spPr>
              <a:xfrm>
                <a:off x="6593488" y="2235800"/>
                <a:ext cx="102329" cy="55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6" name="墨迹 65"/>
              <p14:cNvContentPartPr/>
              <p14:nvPr/>
            </p14:nvContentPartPr>
            <p14:xfrm>
              <a:off x="6579972" y="2278277"/>
              <a:ext cx="135153" cy="189212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58"/>
            </p:blipFill>
            <p:spPr>
              <a:xfrm>
                <a:off x="6579972" y="2278277"/>
                <a:ext cx="135153" cy="1892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7" name="墨迹 66"/>
              <p14:cNvContentPartPr/>
              <p14:nvPr/>
            </p14:nvContentPartPr>
            <p14:xfrm>
              <a:off x="6634033" y="2336199"/>
              <a:ext cx="46338" cy="1158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60"/>
            </p:blipFill>
            <p:spPr>
              <a:xfrm>
                <a:off x="6634033" y="2336199"/>
                <a:ext cx="46338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8" name="墨迹 67"/>
              <p14:cNvContentPartPr/>
              <p14:nvPr/>
            </p14:nvContentPartPr>
            <p14:xfrm>
              <a:off x="6618587" y="2372883"/>
              <a:ext cx="71438" cy="25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62"/>
            </p:blipFill>
            <p:spPr>
              <a:xfrm>
                <a:off x="6618587" y="2372883"/>
                <a:ext cx="71438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9" name="墨迹 68"/>
              <p14:cNvContentPartPr/>
              <p14:nvPr/>
            </p14:nvContentPartPr>
            <p14:xfrm>
              <a:off x="6722847" y="2239662"/>
              <a:ext cx="15446" cy="111983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64"/>
            </p:blipFill>
            <p:spPr>
              <a:xfrm>
                <a:off x="6722847" y="2239662"/>
                <a:ext cx="15446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0" name="墨迹 69"/>
              <p14:cNvContentPartPr/>
              <p14:nvPr/>
            </p14:nvContentPartPr>
            <p14:xfrm>
              <a:off x="6749878" y="2282138"/>
              <a:ext cx="75299" cy="19308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66"/>
            </p:blipFill>
            <p:spPr>
              <a:xfrm>
                <a:off x="6749878" y="2282138"/>
                <a:ext cx="75299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1" name="墨迹 70"/>
              <p14:cNvContentPartPr/>
              <p14:nvPr/>
            </p14:nvContentPartPr>
            <p14:xfrm>
              <a:off x="6749878" y="2341991"/>
              <a:ext cx="90745" cy="32823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68"/>
            </p:blipFill>
            <p:spPr>
              <a:xfrm>
                <a:off x="6749878" y="2341991"/>
                <a:ext cx="90745" cy="32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2" name="墨迹 71"/>
              <p14:cNvContentPartPr/>
              <p14:nvPr/>
            </p14:nvContentPartPr>
            <p14:xfrm>
              <a:off x="6730570" y="2216493"/>
              <a:ext cx="69507" cy="250996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70"/>
            </p:blipFill>
            <p:spPr>
              <a:xfrm>
                <a:off x="6730570" y="2216493"/>
                <a:ext cx="69507" cy="250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6792355" y="2370952"/>
              <a:ext cx="148667" cy="54061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72"/>
            </p:blipFill>
            <p:spPr>
              <a:xfrm>
                <a:off x="6792355" y="2370952"/>
                <a:ext cx="148667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4" name="墨迹 73"/>
              <p14:cNvContentPartPr/>
              <p14:nvPr/>
            </p14:nvContentPartPr>
            <p14:xfrm>
              <a:off x="6197685" y="1934604"/>
              <a:ext cx="216244" cy="1930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74"/>
            </p:blipFill>
            <p:spPr>
              <a:xfrm>
                <a:off x="6197685" y="1934604"/>
                <a:ext cx="216244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5" name="墨迹 74"/>
              <p14:cNvContentPartPr/>
              <p14:nvPr/>
            </p14:nvContentPartPr>
            <p14:xfrm>
              <a:off x="6147486" y="1899851"/>
              <a:ext cx="127429" cy="98468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76"/>
            </p:blipFill>
            <p:spPr>
              <a:xfrm>
                <a:off x="6147486" y="1899851"/>
                <a:ext cx="127429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6464128" y="1857375"/>
              <a:ext cx="100399" cy="19500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78"/>
            </p:blipFill>
            <p:spPr>
              <a:xfrm>
                <a:off x="6464128" y="1857375"/>
                <a:ext cx="100399" cy="195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7" name="墨迹 76"/>
              <p14:cNvContentPartPr/>
              <p14:nvPr/>
            </p14:nvContentPartPr>
            <p14:xfrm>
              <a:off x="6506605" y="1926881"/>
              <a:ext cx="88814" cy="123568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80"/>
            </p:blipFill>
            <p:spPr>
              <a:xfrm>
                <a:off x="6506605" y="1926881"/>
                <a:ext cx="88814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8" name="墨迹 77"/>
              <p14:cNvContentPartPr/>
              <p14:nvPr/>
            </p14:nvContentPartPr>
            <p14:xfrm>
              <a:off x="6541358" y="1926881"/>
              <a:ext cx="86883" cy="131291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82"/>
            </p:blipFill>
            <p:spPr>
              <a:xfrm>
                <a:off x="6541358" y="1926881"/>
                <a:ext cx="86883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79" name="墨迹 78"/>
              <p14:cNvContentPartPr/>
              <p14:nvPr/>
            </p14:nvContentPartPr>
            <p14:xfrm>
              <a:off x="6649480" y="1884405"/>
              <a:ext cx="7722" cy="1351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84"/>
            </p:blipFill>
            <p:spPr>
              <a:xfrm>
                <a:off x="6649480" y="1884405"/>
                <a:ext cx="7722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0" name="墨迹 79"/>
              <p14:cNvContentPartPr/>
              <p14:nvPr/>
            </p14:nvContentPartPr>
            <p14:xfrm>
              <a:off x="6541358" y="1926881"/>
              <a:ext cx="111983" cy="3861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86"/>
            </p:blipFill>
            <p:spPr>
              <a:xfrm>
                <a:off x="6541358" y="1926881"/>
                <a:ext cx="111983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1" name="墨迹 80"/>
              <p14:cNvContentPartPr/>
              <p14:nvPr/>
            </p14:nvContentPartPr>
            <p14:xfrm>
              <a:off x="6556804" y="1977081"/>
              <a:ext cx="65645" cy="84952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88"/>
            </p:blipFill>
            <p:spPr>
              <a:xfrm>
                <a:off x="6556804" y="1977081"/>
                <a:ext cx="65645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2" name="墨迹 81"/>
              <p14:cNvContentPartPr/>
              <p14:nvPr/>
            </p14:nvContentPartPr>
            <p14:xfrm>
              <a:off x="6649480" y="1884405"/>
              <a:ext cx="15445" cy="7916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90"/>
            </p:blipFill>
            <p:spPr>
              <a:xfrm>
                <a:off x="6649480" y="1884405"/>
                <a:ext cx="15445" cy="79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3" name="墨迹 82"/>
              <p14:cNvContentPartPr/>
              <p14:nvPr/>
            </p14:nvContentPartPr>
            <p14:xfrm>
              <a:off x="6672648" y="1919158"/>
              <a:ext cx="50199" cy="1428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92"/>
            </p:blipFill>
            <p:spPr>
              <a:xfrm>
                <a:off x="6672648" y="1919158"/>
                <a:ext cx="50199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84" name="墨迹 83"/>
              <p14:cNvContentPartPr/>
              <p14:nvPr/>
            </p14:nvContentPartPr>
            <p14:xfrm>
              <a:off x="6732501" y="1803314"/>
              <a:ext cx="25100" cy="113913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94"/>
            </p:blipFill>
            <p:spPr>
              <a:xfrm>
                <a:off x="6732501" y="1803314"/>
                <a:ext cx="25100" cy="113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85" name="墨迹 84"/>
              <p14:cNvContentPartPr/>
              <p14:nvPr/>
            </p14:nvContentPartPr>
            <p14:xfrm>
              <a:off x="6688094" y="1888266"/>
              <a:ext cx="25100" cy="7723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96"/>
            </p:blipFill>
            <p:spPr>
              <a:xfrm>
                <a:off x="6688094" y="1888266"/>
                <a:ext cx="25100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86" name="墨迹 85"/>
              <p14:cNvContentPartPr/>
              <p14:nvPr/>
            </p14:nvContentPartPr>
            <p14:xfrm>
              <a:off x="6695817" y="1876682"/>
              <a:ext cx="115845" cy="16990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98"/>
            </p:blipFill>
            <p:spPr>
              <a:xfrm>
                <a:off x="6695817" y="1876682"/>
                <a:ext cx="115845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87" name="墨迹 86"/>
              <p14:cNvContentPartPr/>
              <p14:nvPr/>
            </p14:nvContentPartPr>
            <p14:xfrm>
              <a:off x="6749878" y="1965496"/>
              <a:ext cx="23169" cy="15446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00"/>
            </p:blipFill>
            <p:spPr>
              <a:xfrm>
                <a:off x="6749878" y="1965496"/>
                <a:ext cx="23169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88" name="墨迹 87"/>
              <p14:cNvContentPartPr/>
              <p14:nvPr/>
            </p14:nvContentPartPr>
            <p14:xfrm>
              <a:off x="6738293" y="2004111"/>
              <a:ext cx="52130" cy="15446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02"/>
            </p:blipFill>
            <p:spPr>
              <a:xfrm>
                <a:off x="6738293" y="2004111"/>
                <a:ext cx="52130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89" name="墨迹 88"/>
              <p14:cNvContentPartPr/>
              <p14:nvPr/>
            </p14:nvContentPartPr>
            <p14:xfrm>
              <a:off x="6842554" y="1884405"/>
              <a:ext cx="71437" cy="73368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04"/>
            </p:blipFill>
            <p:spPr>
              <a:xfrm>
                <a:off x="6842554" y="1884405"/>
                <a:ext cx="71437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90" name="墨迹 89"/>
              <p14:cNvContentPartPr/>
              <p14:nvPr/>
            </p14:nvContentPartPr>
            <p14:xfrm>
              <a:off x="6838692" y="1940396"/>
              <a:ext cx="119706" cy="6371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06"/>
            </p:blipFill>
            <p:spPr>
              <a:xfrm>
                <a:off x="6838692" y="1940396"/>
                <a:ext cx="119706" cy="6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91" name="墨迹 90"/>
              <p14:cNvContentPartPr/>
              <p14:nvPr/>
            </p14:nvContentPartPr>
            <p14:xfrm>
              <a:off x="6854138" y="1868959"/>
              <a:ext cx="54061" cy="189213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08"/>
            </p:blipFill>
            <p:spPr>
              <a:xfrm>
                <a:off x="6854138" y="1868959"/>
                <a:ext cx="54061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92" name="墨迹 91"/>
              <p14:cNvContentPartPr/>
              <p14:nvPr/>
            </p14:nvContentPartPr>
            <p14:xfrm>
              <a:off x="6912060" y="1992527"/>
              <a:ext cx="135152" cy="67576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10"/>
            </p:blipFill>
            <p:spPr>
              <a:xfrm>
                <a:off x="6912060" y="1992527"/>
                <a:ext cx="135152" cy="6757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三极管的输入特性（</a:t>
            </a:r>
            <a:r>
              <a:rPr lang="en-US" altLang="zh-CN" dirty="0" smtClean="0"/>
              <a:t>NPN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4114800" cy="30770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ON</a:t>
            </a:r>
            <a:r>
              <a:rPr lang="en-US" altLang="zh-CN" dirty="0"/>
              <a:t> </a:t>
            </a:r>
            <a:r>
              <a:rPr lang="zh-CN" altLang="en-US" dirty="0"/>
              <a:t>：开启电压</a:t>
            </a:r>
            <a:endParaRPr lang="zh-CN" altLang="en-US" dirty="0"/>
          </a:p>
          <a:p>
            <a:pPr lvl="1"/>
            <a:r>
              <a:rPr lang="zh-CN" altLang="en-US" dirty="0" smtClean="0"/>
              <a:t>硅</a:t>
            </a:r>
            <a:r>
              <a:rPr lang="zh-CN" altLang="en-US" dirty="0"/>
              <a:t>管，</a:t>
            </a:r>
            <a:r>
              <a:rPr lang="en-US" altLang="zh-CN" dirty="0"/>
              <a:t>0.5 ~ </a:t>
            </a:r>
            <a:r>
              <a:rPr lang="en-US" altLang="zh-CN" dirty="0">
                <a:solidFill>
                  <a:srgbClr val="FF0000"/>
                </a:solidFill>
              </a:rPr>
              <a:t>0.7V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锗管，</a:t>
            </a:r>
            <a:r>
              <a:rPr lang="en-US" altLang="zh-CN" dirty="0"/>
              <a:t>0.2 ~ 0.3V</a:t>
            </a:r>
            <a:endParaRPr lang="en-US" altLang="zh-CN" dirty="0"/>
          </a:p>
          <a:p>
            <a:r>
              <a:rPr lang="zh-CN" altLang="en-US" dirty="0" smtClean="0"/>
              <a:t>近似</a:t>
            </a:r>
            <a:r>
              <a:rPr lang="zh-CN" altLang="en-US" dirty="0"/>
              <a:t>认为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V</a:t>
            </a:r>
            <a:r>
              <a:rPr lang="en-US" altLang="zh-CN" baseline="-25000" dirty="0"/>
              <a:t>BE </a:t>
            </a:r>
            <a:r>
              <a:rPr lang="en-US" altLang="zh-CN" dirty="0"/>
              <a:t>&lt; V</a:t>
            </a:r>
            <a:r>
              <a:rPr lang="en-US" altLang="zh-CN" baseline="-25000" dirty="0"/>
              <a:t>ON  </a:t>
            </a: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 </a:t>
            </a:r>
            <a:r>
              <a:rPr lang="en-US" altLang="zh-CN" dirty="0"/>
              <a:t>= 0</a:t>
            </a:r>
            <a:endParaRPr lang="en-US" altLang="zh-CN" dirty="0"/>
          </a:p>
          <a:p>
            <a:pPr lvl="1"/>
            <a:r>
              <a:rPr lang="en-US" altLang="zh-CN" dirty="0"/>
              <a:t>V</a:t>
            </a:r>
            <a:r>
              <a:rPr lang="en-US" altLang="zh-CN" baseline="-25000" dirty="0"/>
              <a:t>BE</a:t>
            </a:r>
            <a:r>
              <a:rPr lang="en-US" altLang="zh-CN" dirty="0"/>
              <a:t> ≥ V</a:t>
            </a:r>
            <a:r>
              <a:rPr lang="en-US" altLang="zh-CN" baseline="-25000" dirty="0"/>
              <a:t>ON</a:t>
            </a:r>
            <a:r>
              <a:rPr lang="en-US" altLang="zh-CN" dirty="0"/>
              <a:t>      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B</a:t>
            </a:r>
            <a:r>
              <a:rPr lang="en-US" altLang="zh-CN" dirty="0"/>
              <a:t> </a:t>
            </a:r>
            <a:r>
              <a:rPr lang="zh-CN" altLang="en-US" dirty="0"/>
              <a:t>的大小由外电路电压，电阻</a:t>
            </a:r>
            <a:r>
              <a:rPr lang="zh-CN" altLang="en-US" dirty="0" smtClean="0"/>
              <a:t>决定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74628"/>
            <a:ext cx="1795661" cy="822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87" y="896474"/>
            <a:ext cx="4314054" cy="2803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8614976" y="2089064"/>
              <a:ext cx="195005" cy="25485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8614976" y="2089064"/>
                <a:ext cx="195005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8522300" y="783881"/>
              <a:ext cx="177629" cy="17376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8522300" y="783881"/>
                <a:ext cx="177629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7844609" y="1096662"/>
              <a:ext cx="98468" cy="212381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7844609" y="1096662"/>
                <a:ext cx="98468" cy="212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8804189" y="1081216"/>
              <a:ext cx="23169" cy="938341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8804189" y="1081216"/>
                <a:ext cx="23169" cy="938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8773297" y="1950050"/>
              <a:ext cx="40545" cy="50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8773297" y="1950050"/>
                <a:ext cx="40545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802258" y="1957773"/>
              <a:ext cx="59853" cy="9460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802258" y="1957773"/>
                <a:ext cx="59853" cy="94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8858250" y="1451918"/>
              <a:ext cx="34753" cy="8881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8858250" y="1451918"/>
                <a:ext cx="34753" cy="8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8881418" y="1401719"/>
              <a:ext cx="5793" cy="1544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8881418" y="1401719"/>
                <a:ext cx="5793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8908449" y="1332212"/>
              <a:ext cx="65645" cy="79161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8908449" y="1332212"/>
                <a:ext cx="65645" cy="79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8927756" y="1374689"/>
              <a:ext cx="57922" cy="5019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8927756" y="1374689"/>
                <a:ext cx="57922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8927756" y="1469295"/>
              <a:ext cx="94606" cy="2896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8927756" y="1469295"/>
                <a:ext cx="94606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8989540" y="1448057"/>
              <a:ext cx="23169" cy="166044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8989540" y="1448057"/>
                <a:ext cx="23169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8931618" y="1542663"/>
              <a:ext cx="55992" cy="25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8931618" y="1542663"/>
                <a:ext cx="55992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9016570" y="1332212"/>
              <a:ext cx="50199" cy="4633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9016570" y="1332212"/>
                <a:ext cx="50199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9032016" y="1413304"/>
              <a:ext cx="25100" cy="88814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9032016" y="1413304"/>
                <a:ext cx="25100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9059047" y="1417165"/>
              <a:ext cx="54060" cy="9267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9059047" y="1417165"/>
                <a:ext cx="54060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9074493" y="1455780"/>
              <a:ext cx="7723" cy="251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9074493" y="1455780"/>
                <a:ext cx="7723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8974094" y="1448057"/>
              <a:ext cx="191144" cy="1158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8974094" y="1448057"/>
                <a:ext cx="191144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2683733" y="1274290"/>
              <a:ext cx="756851" cy="501993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2683733" y="1274290"/>
                <a:ext cx="756851" cy="501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2241592" y="2652841"/>
              <a:ext cx="63715" cy="11198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2241592" y="2652841"/>
                <a:ext cx="63715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2324614" y="2749378"/>
              <a:ext cx="7723" cy="1737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2324614" y="2749378"/>
                <a:ext cx="7723" cy="17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2332337" y="2564027"/>
              <a:ext cx="96538" cy="22010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2332337" y="2564027"/>
                <a:ext cx="96538" cy="220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2316891" y="3205033"/>
              <a:ext cx="54061" cy="10039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2316891" y="3205033"/>
                <a:ext cx="54061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2390260" y="3093050"/>
              <a:ext cx="115844" cy="308919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2390260" y="3093050"/>
                <a:ext cx="115844" cy="308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2401844" y="3278402"/>
              <a:ext cx="13515" cy="3282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2401844" y="3278402"/>
                <a:ext cx="13515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3494645" y="2747447"/>
              <a:ext cx="131290" cy="229758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3494645" y="2747447"/>
                <a:ext cx="131290" cy="229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475337" y="2625810"/>
              <a:ext cx="96538" cy="129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475337" y="2625810"/>
                <a:ext cx="96538" cy="12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3660689" y="2857500"/>
              <a:ext cx="83022" cy="11970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3660689" y="2857500"/>
                <a:ext cx="83022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3749503" y="2822746"/>
              <a:ext cx="129360" cy="12356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3749503" y="2822746"/>
                <a:ext cx="129360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3880793" y="2780270"/>
              <a:ext cx="69507" cy="19307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3880793" y="2780270"/>
                <a:ext cx="69507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3892378" y="2840123"/>
              <a:ext cx="129360" cy="44407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3892378" y="2840123"/>
                <a:ext cx="129360" cy="4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4031391" y="2641256"/>
              <a:ext cx="146737" cy="20465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4031391" y="2641256"/>
                <a:ext cx="146737" cy="20465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级管的输出特性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4618856" cy="10261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固定一</a:t>
            </a:r>
            <a:r>
              <a:rPr lang="zh-CN" altLang="en-US" dirty="0" smtClean="0"/>
              <a:t>个</a:t>
            </a:r>
            <a:r>
              <a:rPr lang="en-US" altLang="zh-CN" dirty="0" smtClean="0">
                <a:latin typeface="Times New Roman" pitchFamily="18" charset="0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zh-CN" altLang="en-US" dirty="0"/>
              <a:t>值，即得一条曲线</a:t>
            </a:r>
            <a:r>
              <a:rPr lang="zh-CN" altLang="en-US" dirty="0" smtClean="0"/>
              <a:t>，在</a:t>
            </a:r>
            <a:r>
              <a:rPr lang="en-US" altLang="zh-CN" dirty="0"/>
              <a:t>V</a:t>
            </a:r>
            <a:r>
              <a:rPr lang="en-US" altLang="zh-CN" baseline="-25000" dirty="0"/>
              <a:t>CE </a:t>
            </a:r>
            <a:r>
              <a:rPr lang="en-US" altLang="zh-CN" dirty="0"/>
              <a:t>&gt; 0.7V</a:t>
            </a:r>
            <a:r>
              <a:rPr lang="zh-CN" altLang="en-US" dirty="0"/>
              <a:t>以后，基本为水平</a:t>
            </a:r>
            <a:r>
              <a:rPr lang="zh-CN" altLang="en-US" dirty="0" smtClean="0"/>
              <a:t>直线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60032" y="1059582"/>
          <a:ext cx="24431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59582"/>
                        <a:ext cx="2443162" cy="5159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790521" y="1851670"/>
            <a:ext cx="4338882" cy="26905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特性曲线分三个部分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放大区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：条件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0.7V,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&gt;0,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随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成正比变化， </a:t>
            </a:r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βΔ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饱和区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：条件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 0.7V,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&gt;0, 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很低，</a:t>
            </a:r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随</a:t>
            </a:r>
            <a:r>
              <a:rPr lang="el-GR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增加变缓，趋于“饱和”。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截止区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：条件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0V,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0,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0, c—e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间“断开” </a:t>
            </a:r>
            <a:endParaRPr lang="zh-CN" altLang="en-US" dirty="0"/>
          </a:p>
        </p:txBody>
      </p:sp>
      <p:pic>
        <p:nvPicPr>
          <p:cNvPr id="7578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53"/>
          <a:stretch>
            <a:fillRect/>
          </a:stretch>
        </p:blipFill>
        <p:spPr bwMode="auto">
          <a:xfrm>
            <a:off x="65903" y="2236375"/>
            <a:ext cx="3117014" cy="2303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1" t="16703" b="25409"/>
          <a:stretch>
            <a:fillRect/>
          </a:stretch>
        </p:blipFill>
        <p:spPr bwMode="auto">
          <a:xfrm>
            <a:off x="3217455" y="2643758"/>
            <a:ext cx="1607604" cy="1453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1061908" y="4305557"/>
              <a:ext cx="698929" cy="34367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1061908" y="4305557"/>
                <a:ext cx="698929" cy="343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1807175" y="4367341"/>
              <a:ext cx="115845" cy="220104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1807175" y="4367341"/>
                <a:ext cx="115845" cy="220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1950050" y="4479324"/>
              <a:ext cx="108122" cy="13515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1950050" y="4479324"/>
                <a:ext cx="108122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2046587" y="4436847"/>
              <a:ext cx="84953" cy="1158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2046587" y="4436847"/>
                <a:ext cx="84953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2089064" y="4452293"/>
              <a:ext cx="84952" cy="1544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2089064" y="4452293"/>
                <a:ext cx="84952" cy="15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2116094" y="4521800"/>
              <a:ext cx="57922" cy="965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2116094" y="4521800"/>
                <a:ext cx="57922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2235800" y="4448432"/>
              <a:ext cx="154460" cy="110052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2235800" y="4448432"/>
                <a:ext cx="154460" cy="110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2469420" y="4405956"/>
              <a:ext cx="71438" cy="12356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9"/>
            </p:blipFill>
            <p:spPr>
              <a:xfrm>
                <a:off x="2469420" y="4405956"/>
                <a:ext cx="71438" cy="12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2567888" y="4487047"/>
              <a:ext cx="19308" cy="21238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1"/>
            </p:blipFill>
            <p:spPr>
              <a:xfrm>
                <a:off x="2567888" y="4487047"/>
                <a:ext cx="19308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2594918" y="4382787"/>
              <a:ext cx="115845" cy="26258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3"/>
            </p:blipFill>
            <p:spPr>
              <a:xfrm>
                <a:off x="2594918" y="4382787"/>
                <a:ext cx="115845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3602766" y="2417290"/>
              <a:ext cx="150598" cy="162183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5"/>
            </p:blipFill>
            <p:spPr>
              <a:xfrm>
                <a:off x="3602766" y="2417290"/>
                <a:ext cx="150598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3629797" y="2243523"/>
              <a:ext cx="32822" cy="4633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3629797" y="2243523"/>
                <a:ext cx="32822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3826733" y="2421152"/>
              <a:ext cx="98468" cy="8495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3826733" y="2421152"/>
                <a:ext cx="98468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3934854" y="2367091"/>
              <a:ext cx="52130" cy="2703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3934854" y="2367091"/>
                <a:ext cx="52130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3969608" y="2403775"/>
              <a:ext cx="55991" cy="28961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3969608" y="2403775"/>
                <a:ext cx="55991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4166543" y="2100648"/>
              <a:ext cx="108122" cy="3629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5"/>
            </p:blipFill>
            <p:spPr>
              <a:xfrm>
                <a:off x="4166543" y="2100648"/>
                <a:ext cx="108122" cy="362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墨迹 24"/>
              <p14:cNvContentPartPr/>
              <p14:nvPr/>
            </p14:nvContentPartPr>
            <p14:xfrm>
              <a:off x="4317141" y="2089064"/>
              <a:ext cx="108122" cy="135152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7"/>
            </p:blipFill>
            <p:spPr>
              <a:xfrm>
                <a:off x="4317141" y="2089064"/>
                <a:ext cx="108122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墨迹 25"/>
              <p14:cNvContentPartPr/>
              <p14:nvPr/>
            </p14:nvContentPartPr>
            <p14:xfrm>
              <a:off x="4305557" y="1903712"/>
              <a:ext cx="25099" cy="3861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9"/>
            </p:blipFill>
            <p:spPr>
              <a:xfrm>
                <a:off x="4305557" y="1903712"/>
                <a:ext cx="25099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墨迹 26"/>
              <p14:cNvContentPartPr/>
              <p14:nvPr/>
            </p14:nvContentPartPr>
            <p14:xfrm>
              <a:off x="4471601" y="2073618"/>
              <a:ext cx="65645" cy="15252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1"/>
            </p:blipFill>
            <p:spPr>
              <a:xfrm>
                <a:off x="4471601" y="2073618"/>
                <a:ext cx="65645" cy="152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墨迹 27"/>
              <p14:cNvContentPartPr/>
              <p14:nvPr/>
            </p14:nvContentPartPr>
            <p14:xfrm>
              <a:off x="4498631" y="2127679"/>
              <a:ext cx="88814" cy="1042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3"/>
            </p:blipFill>
            <p:spPr>
              <a:xfrm>
                <a:off x="4498631" y="2127679"/>
                <a:ext cx="88814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墨迹 28"/>
              <p14:cNvContentPartPr/>
              <p14:nvPr/>
            </p14:nvContentPartPr>
            <p14:xfrm>
              <a:off x="5969858" y="2903837"/>
              <a:ext cx="882350" cy="61784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5"/>
            </p:blipFill>
            <p:spPr>
              <a:xfrm>
                <a:off x="5969858" y="2903837"/>
                <a:ext cx="882350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墨迹 29"/>
              <p14:cNvContentPartPr/>
              <p14:nvPr/>
            </p14:nvContentPartPr>
            <p14:xfrm>
              <a:off x="6545219" y="2571750"/>
              <a:ext cx="870766" cy="50199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7"/>
            </p:blipFill>
            <p:spPr>
              <a:xfrm>
                <a:off x="6545219" y="2571750"/>
                <a:ext cx="870766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墨迹 30"/>
              <p14:cNvContentPartPr/>
              <p14:nvPr/>
            </p14:nvContentPartPr>
            <p14:xfrm>
              <a:off x="6989290" y="3571875"/>
              <a:ext cx="837943" cy="3861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9"/>
            </p:blipFill>
            <p:spPr>
              <a:xfrm>
                <a:off x="6989290" y="3571875"/>
                <a:ext cx="837943" cy="3861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双极型三极管的基本开关电路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272" y="4632795"/>
            <a:ext cx="8261796" cy="510705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50871"/>
            <a:ext cx="1872208" cy="184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1" y="950872"/>
            <a:ext cx="2049530" cy="1849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2915815" y="1773111"/>
            <a:ext cx="622115" cy="551926"/>
          </a:xfrm>
          <a:prstGeom prst="ellipse">
            <a:avLst/>
          </a:prstGeom>
          <a:solidFill>
            <a:schemeClr val="accent2">
              <a:lumMod val="40000"/>
              <a:lumOff val="60000"/>
              <a:alpha val="3098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/>
          <p:nvPr/>
        </p:nvCxnSpPr>
        <p:spPr>
          <a:xfrm rot="10800000" flipV="1">
            <a:off x="1331641" y="2348270"/>
            <a:ext cx="1800201" cy="151471"/>
          </a:xfrm>
          <a:prstGeom prst="curvedConnector3">
            <a:avLst>
              <a:gd name="adj1" fmla="val 95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17498" y="3363838"/>
          <a:ext cx="67405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8" y="3363838"/>
                        <a:ext cx="6740525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300538" y="839788"/>
          <a:ext cx="48260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839788"/>
                        <a:ext cx="4826000" cy="25114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79513" y="3867894"/>
          <a:ext cx="88550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5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3867894"/>
                        <a:ext cx="8855075" cy="804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860032" y="1922556"/>
            <a:ext cx="3935506" cy="1002899"/>
          </a:xfrm>
          <a:prstGeom prst="wedgeEllipseCallout">
            <a:avLst>
              <a:gd name="adj1" fmla="val -76874"/>
              <a:gd name="adj2" fmla="val -12199"/>
            </a:avLst>
          </a:prstGeom>
          <a:solidFill>
            <a:srgbClr val="99CCFF">
              <a:alpha val="38000"/>
            </a:srgbClr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只要参数合理：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=V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IL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时，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截止，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O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=V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OH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=V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IH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时，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导通，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O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=V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OL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5436972" y="1919158"/>
              <a:ext cx="953788" cy="907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5436972" y="1919158"/>
                <a:ext cx="953788" cy="9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7367716" y="2286000"/>
              <a:ext cx="1148792" cy="4633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7367716" y="2286000"/>
                <a:ext cx="1148792" cy="46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691331" y="4595168"/>
              <a:ext cx="1218299" cy="50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691331" y="4595168"/>
                <a:ext cx="1218299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8047337" y="4228327"/>
              <a:ext cx="998194" cy="3089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8047337" y="4228327"/>
                <a:ext cx="998194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7908324" y="2672148"/>
              <a:ext cx="167974" cy="11584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7908324" y="2672148"/>
                <a:ext cx="167974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4147236" y="4263081"/>
              <a:ext cx="710514" cy="463378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4147236" y="4263081"/>
                <a:ext cx="710514" cy="46337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三极管的开关等效电路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1909"/>
            <a:ext cx="8261796" cy="582713"/>
          </a:xfrm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8" descr="3-5-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704181"/>
            <a:ext cx="7377025" cy="219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60822" y="1010444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截止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状态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42134" y="1010444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饱和导通状态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21409" y="1529555"/>
            <a:ext cx="0" cy="31083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201330" y="3899228"/>
                <a:ext cx="15586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/>
                        </a:rPr>
                        <m:t>&lt;0.7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30" y="3899228"/>
                <a:ext cx="155863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65404" y="3659279"/>
                <a:ext cx="4559261" cy="978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𝐵𝑆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/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𝐶𝐸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𝑠𝑎𝑡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𝛽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𝐶𝐸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𝑠𝑎𝑡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404" y="3659279"/>
                <a:ext cx="4559261" cy="978601"/>
              </a:xfrm>
              <a:prstGeom prst="rect">
                <a:avLst/>
              </a:prstGeom>
              <a:blipFill rotWithShape="1">
                <a:blip r:embed="rId3"/>
                <a:stretch>
                  <a:fillRect b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3" name="墨迹 12"/>
              <p14:cNvContentPartPr/>
              <p14:nvPr/>
            </p14:nvContentPartPr>
            <p14:xfrm>
              <a:off x="6761462" y="4328726"/>
              <a:ext cx="1320628" cy="11970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5"/>
            </p:blipFill>
            <p:spPr>
              <a:xfrm>
                <a:off x="6761462" y="4328726"/>
                <a:ext cx="1320628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4" name="墨迹 13"/>
              <p14:cNvContentPartPr/>
              <p14:nvPr/>
            </p14:nvContentPartPr>
            <p14:xfrm>
              <a:off x="6896614" y="4448432"/>
              <a:ext cx="1202853" cy="6564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7"/>
            </p:blipFill>
            <p:spPr>
              <a:xfrm>
                <a:off x="6896614" y="4448432"/>
                <a:ext cx="1202853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墨迹 14"/>
              <p14:cNvContentPartPr/>
              <p14:nvPr/>
            </p14:nvContentPartPr>
            <p14:xfrm>
              <a:off x="7054935" y="4266942"/>
              <a:ext cx="272235" cy="1351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9"/>
            </p:blipFill>
            <p:spPr>
              <a:xfrm>
                <a:off x="7054935" y="4266942"/>
                <a:ext cx="272235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6" name="墨迹 15"/>
              <p14:cNvContentPartPr/>
              <p14:nvPr/>
            </p14:nvContentPartPr>
            <p14:xfrm>
              <a:off x="7147611" y="4239912"/>
              <a:ext cx="222035" cy="7529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1"/>
            </p:blipFill>
            <p:spPr>
              <a:xfrm>
                <a:off x="7147611" y="4239912"/>
                <a:ext cx="222035" cy="7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墨迹 16"/>
              <p14:cNvContentPartPr/>
              <p14:nvPr/>
            </p14:nvContentPartPr>
            <p14:xfrm>
              <a:off x="7174641" y="4348033"/>
              <a:ext cx="361049" cy="117776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3"/>
            </p:blipFill>
            <p:spPr>
              <a:xfrm>
                <a:off x="7174641" y="4348033"/>
                <a:ext cx="361049" cy="11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6861861" y="4386648"/>
              <a:ext cx="73369" cy="61784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5"/>
            </p:blipFill>
            <p:spPr>
              <a:xfrm>
                <a:off x="6861861" y="4386648"/>
                <a:ext cx="73369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6734432" y="4251496"/>
              <a:ext cx="305057" cy="19693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7"/>
            </p:blipFill>
            <p:spPr>
              <a:xfrm>
                <a:off x="6734432" y="4251496"/>
                <a:ext cx="305057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6830969" y="4324865"/>
              <a:ext cx="181490" cy="1583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9"/>
            </p:blipFill>
            <p:spPr>
              <a:xfrm>
                <a:off x="6830969" y="4324865"/>
                <a:ext cx="181490" cy="15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966121" y="4274665"/>
              <a:ext cx="581154" cy="196936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1"/>
            </p:blipFill>
            <p:spPr>
              <a:xfrm>
                <a:off x="6966121" y="4274665"/>
                <a:ext cx="581154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7479699" y="4392440"/>
              <a:ext cx="471101" cy="11777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3"/>
            </p:blipFill>
            <p:spPr>
              <a:xfrm>
                <a:off x="7479699" y="4392440"/>
                <a:ext cx="471101" cy="11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7514452" y="4386648"/>
              <a:ext cx="308919" cy="142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5"/>
            </p:blipFill>
            <p:spPr>
              <a:xfrm>
                <a:off x="7514452" y="4386648"/>
                <a:ext cx="308919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7634158" y="4378925"/>
              <a:ext cx="459517" cy="1428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7"/>
            </p:blipFill>
            <p:spPr>
              <a:xfrm>
                <a:off x="7634158" y="4378925"/>
                <a:ext cx="459517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墨迹 24"/>
              <p14:cNvContentPartPr/>
              <p14:nvPr/>
            </p14:nvContentPartPr>
            <p14:xfrm>
              <a:off x="7962385" y="4413679"/>
              <a:ext cx="158321" cy="7722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9"/>
            </p:blipFill>
            <p:spPr>
              <a:xfrm>
                <a:off x="7962385" y="4413679"/>
                <a:ext cx="158321" cy="77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墨迹 25"/>
              <p14:cNvContentPartPr/>
              <p14:nvPr/>
            </p14:nvContentPartPr>
            <p14:xfrm>
              <a:off x="4954287" y="4321003"/>
              <a:ext cx="418971" cy="23169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1"/>
            </p:blipFill>
            <p:spPr>
              <a:xfrm>
                <a:off x="4954287" y="4321003"/>
                <a:ext cx="41897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墨迹 26"/>
              <p14:cNvContentPartPr/>
              <p14:nvPr/>
            </p14:nvContentPartPr>
            <p14:xfrm>
              <a:off x="4919533" y="4322934"/>
              <a:ext cx="401595" cy="55991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3"/>
            </p:blipFill>
            <p:spPr>
              <a:xfrm>
                <a:off x="4919533" y="4322934"/>
                <a:ext cx="401595" cy="55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8" name="墨迹 27"/>
              <p14:cNvContentPartPr/>
              <p14:nvPr/>
            </p14:nvContentPartPr>
            <p14:xfrm>
              <a:off x="4869334" y="3888516"/>
              <a:ext cx="513578" cy="4286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5"/>
            </p:blipFill>
            <p:spPr>
              <a:xfrm>
                <a:off x="4869334" y="3888516"/>
                <a:ext cx="513578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9" name="墨迹 28"/>
              <p14:cNvContentPartPr/>
              <p14:nvPr/>
            </p14:nvContentPartPr>
            <p14:xfrm>
              <a:off x="5398358" y="3745641"/>
              <a:ext cx="32823" cy="10039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7"/>
            </p:blipFill>
            <p:spPr>
              <a:xfrm>
                <a:off x="5398358" y="3745641"/>
                <a:ext cx="32823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0" name="墨迹 29"/>
              <p14:cNvContentPartPr/>
              <p14:nvPr/>
            </p14:nvContentPartPr>
            <p14:xfrm>
              <a:off x="5436972" y="3660689"/>
              <a:ext cx="57922" cy="250996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9"/>
            </p:blipFill>
            <p:spPr>
              <a:xfrm>
                <a:off x="5436972" y="3660689"/>
                <a:ext cx="57922" cy="250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墨迹 30"/>
              <p14:cNvContentPartPr/>
              <p14:nvPr/>
            </p14:nvContentPartPr>
            <p14:xfrm>
              <a:off x="5508410" y="3579597"/>
              <a:ext cx="28961" cy="129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1"/>
            </p:blipFill>
            <p:spPr>
              <a:xfrm>
                <a:off x="5508410" y="3579597"/>
                <a:ext cx="28961" cy="12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2" name="墨迹 31"/>
              <p14:cNvContentPartPr/>
              <p14:nvPr/>
            </p14:nvContentPartPr>
            <p14:xfrm>
              <a:off x="5510341" y="3645243"/>
              <a:ext cx="73369" cy="6564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3"/>
            </p:blipFill>
            <p:spPr>
              <a:xfrm>
                <a:off x="5510341" y="3645243"/>
                <a:ext cx="73369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3" name="墨迹 32"/>
              <p14:cNvContentPartPr/>
              <p14:nvPr/>
            </p14:nvContentPartPr>
            <p14:xfrm>
              <a:off x="5552817" y="3703165"/>
              <a:ext cx="30892" cy="1351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5"/>
            </p:blipFill>
            <p:spPr>
              <a:xfrm>
                <a:off x="5552817" y="3703165"/>
                <a:ext cx="30892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4" name="墨迹 33"/>
              <p14:cNvContentPartPr/>
              <p14:nvPr/>
            </p14:nvContentPartPr>
            <p14:xfrm>
              <a:off x="5541233" y="3734057"/>
              <a:ext cx="166044" cy="150598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7"/>
            </p:blipFill>
            <p:spPr>
              <a:xfrm>
                <a:off x="5541233" y="3734057"/>
                <a:ext cx="166044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5" name="墨迹 34"/>
              <p14:cNvContentPartPr/>
              <p14:nvPr/>
            </p14:nvContentPartPr>
            <p14:xfrm>
              <a:off x="5572125" y="3834456"/>
              <a:ext cx="142875" cy="54061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9"/>
            </p:blipFill>
            <p:spPr>
              <a:xfrm>
                <a:off x="5572125" y="3834456"/>
                <a:ext cx="142875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6" name="墨迹 35"/>
              <p14:cNvContentPartPr/>
              <p14:nvPr/>
            </p14:nvContentPartPr>
            <p14:xfrm>
              <a:off x="5614601" y="3791979"/>
              <a:ext cx="32822" cy="50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1"/>
            </p:blipFill>
            <p:spPr>
              <a:xfrm>
                <a:off x="5614601" y="3791979"/>
                <a:ext cx="32822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7" name="墨迹 36"/>
              <p14:cNvContentPartPr/>
              <p14:nvPr/>
            </p14:nvContentPartPr>
            <p14:xfrm>
              <a:off x="5672523" y="3506229"/>
              <a:ext cx="150598" cy="262581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3"/>
            </p:blipFill>
            <p:spPr>
              <a:xfrm>
                <a:off x="5672523" y="3506229"/>
                <a:ext cx="150598" cy="262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8" name="墨迹 37"/>
              <p14:cNvContentPartPr/>
              <p14:nvPr/>
            </p14:nvContentPartPr>
            <p14:xfrm>
              <a:off x="5757476" y="3660689"/>
              <a:ext cx="193074" cy="42476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5"/>
            </p:blipFill>
            <p:spPr>
              <a:xfrm>
                <a:off x="5757476" y="3660689"/>
                <a:ext cx="193074" cy="42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9" name="墨迹 38"/>
              <p14:cNvContentPartPr/>
              <p14:nvPr/>
            </p14:nvContentPartPr>
            <p14:xfrm>
              <a:off x="5753614" y="3722472"/>
              <a:ext cx="84953" cy="69507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7"/>
            </p:blipFill>
            <p:spPr>
              <a:xfrm>
                <a:off x="5753614" y="3722472"/>
                <a:ext cx="84953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40" name="墨迹 39"/>
              <p14:cNvContentPartPr/>
              <p14:nvPr/>
            </p14:nvContentPartPr>
            <p14:xfrm>
              <a:off x="5838567" y="3695442"/>
              <a:ext cx="48269" cy="21624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59"/>
            </p:blipFill>
            <p:spPr>
              <a:xfrm>
                <a:off x="5838567" y="3695442"/>
                <a:ext cx="48269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41" name="墨迹 40"/>
              <p14:cNvContentPartPr/>
              <p14:nvPr/>
            </p14:nvContentPartPr>
            <p14:xfrm>
              <a:off x="4127929" y="4365410"/>
              <a:ext cx="1158446" cy="32822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1"/>
            </p:blipFill>
            <p:spPr>
              <a:xfrm>
                <a:off x="4127929" y="4365410"/>
                <a:ext cx="1158446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42" name="墨迹 41"/>
              <p14:cNvContentPartPr/>
              <p14:nvPr/>
            </p14:nvContentPartPr>
            <p14:xfrm>
              <a:off x="4861611" y="4498631"/>
              <a:ext cx="11584" cy="48269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3"/>
            </p:blipFill>
            <p:spPr>
              <a:xfrm>
                <a:off x="4861611" y="4498631"/>
                <a:ext cx="11584" cy="48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3" name="墨迹 42"/>
              <p14:cNvContentPartPr/>
              <p14:nvPr/>
            </p14:nvContentPartPr>
            <p14:xfrm>
              <a:off x="4865472" y="4494770"/>
              <a:ext cx="94607" cy="235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5"/>
            </p:blipFill>
            <p:spPr>
              <a:xfrm>
                <a:off x="4865472" y="4494770"/>
                <a:ext cx="94607" cy="23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4" name="墨迹 43"/>
              <p14:cNvContentPartPr/>
              <p14:nvPr/>
            </p14:nvContentPartPr>
            <p14:xfrm>
              <a:off x="4958148" y="4440709"/>
              <a:ext cx="127429" cy="8302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67"/>
            </p:blipFill>
            <p:spPr>
              <a:xfrm>
                <a:off x="4958148" y="4440709"/>
                <a:ext cx="127429" cy="83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5" name="墨迹 44"/>
              <p14:cNvContentPartPr/>
              <p14:nvPr/>
            </p14:nvContentPartPr>
            <p14:xfrm>
              <a:off x="4996763" y="4502493"/>
              <a:ext cx="69507" cy="1042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69"/>
            </p:blipFill>
            <p:spPr>
              <a:xfrm>
                <a:off x="4996763" y="4502493"/>
                <a:ext cx="69507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6" name="墨迹 45"/>
              <p14:cNvContentPartPr/>
              <p14:nvPr/>
            </p14:nvContentPartPr>
            <p14:xfrm>
              <a:off x="4923395" y="4552692"/>
              <a:ext cx="200797" cy="216243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1"/>
            </p:blipFill>
            <p:spPr>
              <a:xfrm>
                <a:off x="4923395" y="4552692"/>
                <a:ext cx="200797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7" name="墨迹 46"/>
              <p14:cNvContentPartPr/>
              <p14:nvPr/>
            </p14:nvContentPartPr>
            <p14:xfrm>
              <a:off x="4956217" y="4668537"/>
              <a:ext cx="98468" cy="6564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3"/>
            </p:blipFill>
            <p:spPr>
              <a:xfrm>
                <a:off x="4956217" y="4668537"/>
                <a:ext cx="98468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8" name="墨迹 47"/>
              <p14:cNvContentPartPr/>
              <p14:nvPr/>
            </p14:nvContentPartPr>
            <p14:xfrm>
              <a:off x="5066270" y="4653091"/>
              <a:ext cx="160251" cy="6564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5"/>
            </p:blipFill>
            <p:spPr>
              <a:xfrm>
                <a:off x="5066270" y="4653091"/>
                <a:ext cx="160251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9" name="墨迹 48"/>
              <p14:cNvContentPartPr/>
              <p14:nvPr/>
            </p14:nvContentPartPr>
            <p14:xfrm>
              <a:off x="5189837" y="4421402"/>
              <a:ext cx="96538" cy="5599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77"/>
            </p:blipFill>
            <p:spPr>
              <a:xfrm>
                <a:off x="5189837" y="4421402"/>
                <a:ext cx="96538" cy="55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50" name="墨迹 49"/>
              <p14:cNvContentPartPr/>
              <p14:nvPr/>
            </p14:nvContentPartPr>
            <p14:xfrm>
              <a:off x="5191768" y="4506354"/>
              <a:ext cx="28962" cy="287681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79"/>
            </p:blipFill>
            <p:spPr>
              <a:xfrm>
                <a:off x="5191768" y="4506354"/>
                <a:ext cx="28962" cy="287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51" name="墨迹 50"/>
              <p14:cNvContentPartPr/>
              <p14:nvPr/>
            </p14:nvContentPartPr>
            <p14:xfrm>
              <a:off x="5232314" y="4475462"/>
              <a:ext cx="84953" cy="177629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1"/>
            </p:blipFill>
            <p:spPr>
              <a:xfrm>
                <a:off x="5232314" y="4475462"/>
                <a:ext cx="84953" cy="177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2" name="墨迹 51"/>
              <p14:cNvContentPartPr/>
              <p14:nvPr/>
            </p14:nvContentPartPr>
            <p14:xfrm>
              <a:off x="5189837" y="4548831"/>
              <a:ext cx="115845" cy="19307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3"/>
            </p:blipFill>
            <p:spPr>
              <a:xfrm>
                <a:off x="5189837" y="4548831"/>
                <a:ext cx="115845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3" name="墨迹 52"/>
              <p14:cNvContentPartPr/>
              <p14:nvPr/>
            </p14:nvContentPartPr>
            <p14:xfrm>
              <a:off x="5224591" y="4645368"/>
              <a:ext cx="123568" cy="88814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85"/>
            </p:blipFill>
            <p:spPr>
              <a:xfrm>
                <a:off x="5224591" y="4645368"/>
                <a:ext cx="123568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4" name="墨迹 53"/>
              <p14:cNvContentPartPr/>
              <p14:nvPr/>
            </p14:nvContentPartPr>
            <p14:xfrm>
              <a:off x="5236175" y="4664675"/>
              <a:ext cx="220105" cy="88814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87"/>
            </p:blipFill>
            <p:spPr>
              <a:xfrm>
                <a:off x="5236175" y="4664675"/>
                <a:ext cx="220105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5" name="墨迹 54"/>
              <p14:cNvContentPartPr/>
              <p14:nvPr/>
            </p14:nvContentPartPr>
            <p14:xfrm>
              <a:off x="5406081" y="4409817"/>
              <a:ext cx="104260" cy="227828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89"/>
            </p:blipFill>
            <p:spPr>
              <a:xfrm>
                <a:off x="5406081" y="4409817"/>
                <a:ext cx="104260" cy="227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6" name="墨迹 55"/>
              <p14:cNvContentPartPr/>
              <p14:nvPr/>
            </p14:nvContentPartPr>
            <p14:xfrm>
              <a:off x="5440834" y="4570069"/>
              <a:ext cx="92676" cy="164113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1"/>
            </p:blipFill>
            <p:spPr>
              <a:xfrm>
                <a:off x="5440834" y="4570069"/>
                <a:ext cx="92676" cy="164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7" name="墨迹 56"/>
              <p14:cNvContentPartPr/>
              <p14:nvPr/>
            </p14:nvContentPartPr>
            <p14:xfrm>
              <a:off x="5525787" y="4390509"/>
              <a:ext cx="204658" cy="36298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3"/>
            </p:blipFill>
            <p:spPr>
              <a:xfrm>
                <a:off x="5525787" y="4390509"/>
                <a:ext cx="204658" cy="362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8" name="墨迹 57"/>
              <p14:cNvContentPartPr/>
              <p14:nvPr/>
            </p14:nvContentPartPr>
            <p14:xfrm>
              <a:off x="5736238" y="4452293"/>
              <a:ext cx="98468" cy="16990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5"/>
            </p:blipFill>
            <p:spPr>
              <a:xfrm>
                <a:off x="5736238" y="4452293"/>
                <a:ext cx="98468" cy="169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9" name="墨迹 58"/>
              <p14:cNvContentPartPr/>
              <p14:nvPr/>
            </p14:nvContentPartPr>
            <p14:xfrm>
              <a:off x="5772922" y="4606753"/>
              <a:ext cx="94606" cy="30891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7"/>
            </p:blipFill>
            <p:spPr>
              <a:xfrm>
                <a:off x="5772922" y="4606753"/>
                <a:ext cx="94606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60" name="墨迹 59"/>
              <p14:cNvContentPartPr/>
              <p14:nvPr/>
            </p14:nvContentPartPr>
            <p14:xfrm>
              <a:off x="5842429" y="4533384"/>
              <a:ext cx="3861" cy="239413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99"/>
            </p:blipFill>
            <p:spPr>
              <a:xfrm>
                <a:off x="5842429" y="4533384"/>
                <a:ext cx="3861" cy="239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1" name="墨迹 60"/>
              <p14:cNvContentPartPr/>
              <p14:nvPr/>
            </p14:nvContentPartPr>
            <p14:xfrm>
              <a:off x="5747822" y="4660814"/>
              <a:ext cx="67576" cy="791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1"/>
            </p:blipFill>
            <p:spPr>
              <a:xfrm>
                <a:off x="5747822" y="4660814"/>
                <a:ext cx="67576" cy="79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2" name="墨迹 61"/>
              <p14:cNvContentPartPr/>
              <p14:nvPr/>
            </p14:nvContentPartPr>
            <p14:xfrm>
              <a:off x="5850152" y="4664675"/>
              <a:ext cx="38614" cy="502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3"/>
            </p:blipFill>
            <p:spPr>
              <a:xfrm>
                <a:off x="5850152" y="4664675"/>
                <a:ext cx="38614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3" name="墨迹 62"/>
              <p14:cNvContentPartPr/>
              <p14:nvPr/>
            </p14:nvContentPartPr>
            <p14:xfrm>
              <a:off x="5904212" y="4575861"/>
              <a:ext cx="46338" cy="111983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5"/>
            </p:blipFill>
            <p:spPr>
              <a:xfrm>
                <a:off x="5904212" y="4575861"/>
                <a:ext cx="46338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4" name="墨迹 63"/>
              <p14:cNvContentPartPr/>
              <p14:nvPr/>
            </p14:nvContentPartPr>
            <p14:xfrm>
              <a:off x="6023918" y="4591307"/>
              <a:ext cx="5793" cy="28961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7"/>
            </p:blipFill>
            <p:spPr>
              <a:xfrm>
                <a:off x="6023918" y="4591307"/>
                <a:ext cx="5793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5" name="墨迹 64"/>
              <p14:cNvContentPartPr/>
              <p14:nvPr/>
            </p14:nvContentPartPr>
            <p14:xfrm>
              <a:off x="6008472" y="4514077"/>
              <a:ext cx="65645" cy="21238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09"/>
            </p:blipFill>
            <p:spPr>
              <a:xfrm>
                <a:off x="6008472" y="4514077"/>
                <a:ext cx="65645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6" name="墨迹 65"/>
              <p14:cNvContentPartPr/>
              <p14:nvPr/>
            </p14:nvContentPartPr>
            <p14:xfrm>
              <a:off x="6089564" y="4597099"/>
              <a:ext cx="86883" cy="32823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1"/>
            </p:blipFill>
            <p:spPr>
              <a:xfrm>
                <a:off x="6089564" y="4597099"/>
                <a:ext cx="86883" cy="32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7" name="墨迹 66"/>
              <p14:cNvContentPartPr/>
              <p14:nvPr/>
            </p14:nvContentPartPr>
            <p14:xfrm>
              <a:off x="6112733" y="4541108"/>
              <a:ext cx="38614" cy="18149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3"/>
            </p:blipFill>
            <p:spPr>
              <a:xfrm>
                <a:off x="6112733" y="4541108"/>
                <a:ext cx="38614" cy="18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8" name="墨迹 67"/>
              <p14:cNvContentPartPr/>
              <p14:nvPr/>
            </p14:nvContentPartPr>
            <p14:xfrm>
              <a:off x="6182239" y="4602891"/>
              <a:ext cx="44407" cy="11970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5"/>
            </p:blipFill>
            <p:spPr>
              <a:xfrm>
                <a:off x="6182239" y="4602891"/>
                <a:ext cx="44407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9" name="墨迹 68"/>
              <p14:cNvContentPartPr/>
              <p14:nvPr/>
            </p14:nvContentPartPr>
            <p14:xfrm>
              <a:off x="6193824" y="4529523"/>
              <a:ext cx="25099" cy="28961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7"/>
            </p:blipFill>
            <p:spPr>
              <a:xfrm>
                <a:off x="6193824" y="4529523"/>
                <a:ext cx="25099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70" name="墨迹 69"/>
              <p14:cNvContentPartPr/>
              <p14:nvPr/>
            </p14:nvContentPartPr>
            <p14:xfrm>
              <a:off x="6236300" y="4460016"/>
              <a:ext cx="100399" cy="175698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19"/>
            </p:blipFill>
            <p:spPr>
              <a:xfrm>
                <a:off x="6236300" y="4460016"/>
                <a:ext cx="100399" cy="175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1" name="墨迹 70"/>
              <p14:cNvContentPartPr/>
              <p14:nvPr/>
            </p14:nvContentPartPr>
            <p14:xfrm>
              <a:off x="6290361" y="4564277"/>
              <a:ext cx="102329" cy="25099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1"/>
            </p:blipFill>
            <p:spPr>
              <a:xfrm>
                <a:off x="6290361" y="4564277"/>
                <a:ext cx="102329" cy="25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2" name="墨迹 71"/>
              <p14:cNvContentPartPr/>
              <p14:nvPr/>
            </p14:nvContentPartPr>
            <p14:xfrm>
              <a:off x="6305807" y="4614476"/>
              <a:ext cx="55991" cy="9654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3"/>
            </p:blipFill>
            <p:spPr>
              <a:xfrm>
                <a:off x="6305807" y="4614476"/>
                <a:ext cx="55991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3" name="墨迹 72"/>
              <p14:cNvContentPartPr/>
              <p14:nvPr/>
            </p14:nvContentPartPr>
            <p14:xfrm>
              <a:off x="6263331" y="4664675"/>
              <a:ext cx="30891" cy="55992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5"/>
            </p:blipFill>
            <p:spPr>
              <a:xfrm>
                <a:off x="6263331" y="4664675"/>
                <a:ext cx="30891" cy="55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4" name="墨迹 73"/>
              <p14:cNvContentPartPr/>
              <p14:nvPr/>
            </p14:nvContentPartPr>
            <p14:xfrm>
              <a:off x="6344422" y="4683983"/>
              <a:ext cx="88814" cy="4633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7"/>
            </p:blipFill>
            <p:spPr>
              <a:xfrm>
                <a:off x="6344422" y="4683983"/>
                <a:ext cx="88814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5" name="墨迹 74"/>
              <p14:cNvContentPartPr/>
              <p14:nvPr/>
            </p14:nvContentPartPr>
            <p14:xfrm>
              <a:off x="6386898" y="4653091"/>
              <a:ext cx="23169" cy="5792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29"/>
            </p:blipFill>
            <p:spPr>
              <a:xfrm>
                <a:off x="6386898" y="4653091"/>
                <a:ext cx="23169" cy="5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6" name="墨迹 75"/>
              <p14:cNvContentPartPr/>
              <p14:nvPr/>
            </p14:nvContentPartPr>
            <p14:xfrm>
              <a:off x="6444820" y="4668537"/>
              <a:ext cx="27031" cy="4054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1"/>
            </p:blipFill>
            <p:spPr>
              <a:xfrm>
                <a:off x="6444820" y="4668537"/>
                <a:ext cx="27031" cy="405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全屏显示(16:9)</PresentationFormat>
  <Paragraphs>311</Paragraphs>
  <Slides>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Times New Roman</vt:lpstr>
      <vt:lpstr>Verdana</vt:lpstr>
      <vt:lpstr>Calibri</vt:lpstr>
      <vt:lpstr>第一ppt www.1ppt.com</vt:lpstr>
      <vt:lpstr>Office 主题</vt:lpstr>
      <vt:lpstr>Equation.3</vt:lpstr>
      <vt:lpstr>MSPhotoEd.3</vt:lpstr>
      <vt:lpstr>数字逻辑</vt:lpstr>
      <vt:lpstr>第三章  门电路</vt:lpstr>
      <vt:lpstr>3.5  TTL门电路---前传（BJT）</vt:lpstr>
      <vt:lpstr>3.5  TTL门电路</vt:lpstr>
      <vt:lpstr>PowerPoint 演示文稿</vt:lpstr>
      <vt:lpstr>三极管的输入特性（NPN）</vt:lpstr>
      <vt:lpstr>三级管的输出特性</vt:lpstr>
      <vt:lpstr>双极型三极管的基本开关电路</vt:lpstr>
      <vt:lpstr>三极管的开关等效电路</vt:lpstr>
      <vt:lpstr>动态开关特性</vt:lpstr>
      <vt:lpstr>三极管反相器</vt:lpstr>
      <vt:lpstr>例3.5.1：计算参数设计是否合理</vt:lpstr>
      <vt:lpstr>例3.5.1：计算参数设计是否合理</vt:lpstr>
      <vt:lpstr>3.5  TTL门电路</vt:lpstr>
      <vt:lpstr>TTL反相器的电路结构和工作原理</vt:lpstr>
      <vt:lpstr>TTL反相器的电路结构和工作原理---输入电平</vt:lpstr>
      <vt:lpstr>TTL反相器的电路结构和工作原理---输入高电平</vt:lpstr>
      <vt:lpstr>TTL电压传输特性</vt:lpstr>
      <vt:lpstr>TTL电压传输特性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category>第一PPT模板网：www.1ppt.com</cp:category>
  <cp:lastModifiedBy>iPad</cp:lastModifiedBy>
  <cp:revision>346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2052-10.7.1</vt:lpwstr>
  </property>
</Properties>
</file>