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F91"/>
    <a:srgbClr val="003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6A89CC9-24F6-4387-9775-E81FFC4B1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7EF35-0E82-46D4-9C7A-EFE8497401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A16E-1E08-4B3D-9DB1-E8EB07ECBA63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3F1EC-EB81-4325-890E-96BBB1FFE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0FDC5-3649-4167-9605-A542209F3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5D9-DF4D-4D68-BCCE-5ED036526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F0981-00C5-4BD7-8B62-AE27C4953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42"/>
            <a:ext cx="9144000" cy="14017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2BFC4F-4F23-4402-AB48-977F1768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3118"/>
            <a:ext cx="9144000" cy="19167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84953-1A6E-4422-A539-8119E66F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6F3B-CDBE-4DB2-9048-D29706D4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7380-1108-41D7-AB21-20A07EE9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6607-A204-4208-8633-229E24CF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712" y="691003"/>
            <a:ext cx="6344575" cy="505314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DA9B20-879A-419E-978F-8F0B5585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6ECA0-5A74-467B-A4E3-A9AA4E1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12BA4D-52F0-4F23-B4B2-8F0A821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6437AC0-FAFE-4956-865A-9B95DF1C563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7816"/>
            <a:ext cx="10515600" cy="0"/>
          </a:xfrm>
          <a:prstGeom prst="line">
            <a:avLst/>
          </a:prstGeom>
          <a:ln w="57150">
            <a:solidFill>
              <a:srgbClr val="053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9D8ACD3-9757-41AA-8DCD-9BBF9005B3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6375"/>
            <a:ext cx="10515600" cy="4502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55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0CF51-6304-4EA1-B81B-86D0A8896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35F-488D-4469-B8EC-34F8F0FC100A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EFB00-96F7-4844-AE69-D86857C4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7B475-5E72-4291-ACE5-D42A07A32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DF5407-E8E0-4341-BA38-02E97A3642C8}"/>
              </a:ext>
            </a:extLst>
          </p:cNvPr>
          <p:cNvSpPr/>
          <p:nvPr userDrawn="1"/>
        </p:nvSpPr>
        <p:spPr>
          <a:xfrm>
            <a:off x="0" y="379141"/>
            <a:ext cx="9298004" cy="265752"/>
          </a:xfrm>
          <a:prstGeom prst="rect">
            <a:avLst/>
          </a:prstGeom>
          <a:gradFill flip="none" rotWithShape="1">
            <a:gsLst>
              <a:gs pos="100000">
                <a:srgbClr val="003B8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6A0322-3CE4-43A3-8106-BC3C222421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69" y="200394"/>
            <a:ext cx="2417954" cy="5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17F4-029C-4329-AC36-BC6027D0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7BA11-0B8F-421F-9B96-9AE4D1066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8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E5EB-36D7-4E8B-BBFE-1D66B7C7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137C-9E37-4051-A6FD-1DA9D1763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16680"/>
      </p:ext>
    </p:extLst>
  </p:cSld>
  <p:clrMapOvr>
    <a:masterClrMapping/>
  </p:clrMapOvr>
</p:sld>
</file>

<file path=ppt/theme/theme1.xml><?xml version="1.0" encoding="utf-8"?>
<a:theme xmlns:a="http://schemas.openxmlformats.org/drawingml/2006/main" name="柴犬杭电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Constantia</vt:lpstr>
      <vt:lpstr>Franklin Gothic Book</vt:lpstr>
      <vt:lpstr>柴犬杭电主题​​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Xiaowei Cao</dc:creator>
  <cp:lastModifiedBy>Xiaowei Cao</cp:lastModifiedBy>
  <cp:revision>7</cp:revision>
  <dcterms:created xsi:type="dcterms:W3CDTF">2019-03-05T16:19:08Z</dcterms:created>
  <dcterms:modified xsi:type="dcterms:W3CDTF">2019-03-05T17:22:12Z</dcterms:modified>
</cp:coreProperties>
</file>