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5" name="24 Subtítulo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1" name="30 Marcador de fecha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3CC32A4-650A-4CE0-BC8B-65C8BBA0CC05}" type="datetimeFigureOut">
              <a:rPr lang="es-ES" smtClean="0"/>
              <a:pPr/>
              <a:t>30/05/2019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EE3E37E-A485-4C51-BDD1-565D47C6E85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CC32A4-650A-4CE0-BC8B-65C8BBA0CC05}" type="datetimeFigureOut">
              <a:rPr lang="es-ES" smtClean="0"/>
              <a:pPr/>
              <a:t>30/05/2019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E3E37E-A485-4C51-BDD1-565D47C6E85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C3CC32A4-650A-4CE0-BC8B-65C8BBA0CC05}" type="datetimeFigureOut">
              <a:rPr lang="es-ES" smtClean="0"/>
              <a:pPr/>
              <a:t>30/05/2019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EE3E37E-A485-4C51-BDD1-565D47C6E85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CC32A4-650A-4CE0-BC8B-65C8BBA0CC05}" type="datetimeFigureOut">
              <a:rPr lang="es-ES" smtClean="0"/>
              <a:pPr/>
              <a:t>30/05/2019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E3E37E-A485-4C51-BDD1-565D47C6E85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3CC32A4-650A-4CE0-BC8B-65C8BBA0CC05}" type="datetimeFigureOut">
              <a:rPr lang="es-ES" smtClean="0"/>
              <a:pPr/>
              <a:t>30/05/2019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1EE3E37E-A485-4C51-BDD1-565D47C6E85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CC32A4-650A-4CE0-BC8B-65C8BBA0CC05}" type="datetimeFigureOut">
              <a:rPr lang="es-ES" smtClean="0"/>
              <a:pPr/>
              <a:t>30/05/2019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E3E37E-A485-4C51-BDD1-565D47C6E85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CC32A4-650A-4CE0-BC8B-65C8BBA0CC05}" type="datetimeFigureOut">
              <a:rPr lang="es-ES" smtClean="0"/>
              <a:pPr/>
              <a:t>30/05/2019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E3E37E-A485-4C51-BDD1-565D47C6E85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CC32A4-650A-4CE0-BC8B-65C8BBA0CC05}" type="datetimeFigureOut">
              <a:rPr lang="es-ES" smtClean="0"/>
              <a:pPr/>
              <a:t>30/05/2019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E3E37E-A485-4C51-BDD1-565D47C6E85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3CC32A4-650A-4CE0-BC8B-65C8BBA0CC05}" type="datetimeFigureOut">
              <a:rPr lang="es-ES" smtClean="0"/>
              <a:pPr/>
              <a:t>30/05/2019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E3E37E-A485-4C51-BDD1-565D47C6E85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CC32A4-650A-4CE0-BC8B-65C8BBA0CC05}" type="datetimeFigureOut">
              <a:rPr lang="es-ES" smtClean="0"/>
              <a:pPr/>
              <a:t>30/05/2019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E3E37E-A485-4C51-BDD1-565D47C6E85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CC32A4-650A-4CE0-BC8B-65C8BBA0CC05}" type="datetimeFigureOut">
              <a:rPr lang="es-ES" smtClean="0"/>
              <a:pPr/>
              <a:t>30/05/2019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E3E37E-A485-4C51-BDD1-565D47C6E85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osición de imagen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2 Marcador de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1" name="30 Marcador de texto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7" name="26 Marcador de fecha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C3CC32A4-650A-4CE0-BC8B-65C8BBA0CC05}" type="datetimeFigureOut">
              <a:rPr lang="es-ES" smtClean="0"/>
              <a:pPr/>
              <a:t>30/05/2019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EE3E37E-A485-4C51-BDD1-565D47C6E85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Validar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 smtClean="0"/>
              <a:t>Programacion</a:t>
            </a:r>
            <a:endParaRPr lang="es-ES" dirty="0" smtClean="0"/>
          </a:p>
          <a:p>
            <a:r>
              <a:rPr lang="es-ES" dirty="0" smtClean="0"/>
              <a:t>DAM</a:t>
            </a:r>
          </a:p>
          <a:p>
            <a:r>
              <a:rPr lang="es-ES" dirty="0" smtClean="0"/>
              <a:t>Harnina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Las llaves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Las llaves, sin nada, son un carácter normal pero con un valor dentro indican repetición al símbolo que preceden</a:t>
            </a:r>
          </a:p>
          <a:p>
            <a:r>
              <a:rPr lang="es-ES" dirty="0" smtClean="0"/>
              <a:t>Con dos valores indican un mínimo y un máximo</a:t>
            </a:r>
          </a:p>
          <a:p>
            <a:r>
              <a:rPr lang="es-ES" dirty="0" smtClean="0"/>
              <a:t>"\d{2}“ (dos dígitos contiguos) </a:t>
            </a:r>
          </a:p>
          <a:p>
            <a:r>
              <a:rPr lang="es-ES" dirty="0" smtClean="0"/>
              <a:t>"\d{2,4}"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Más adelante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Sigue habiendo cosas que aprender con las expresiones regulares pero con lo que sabemos hasta ahora ya podemos trabajar en primero</a:t>
            </a:r>
          </a:p>
          <a:p>
            <a:r>
              <a:rPr lang="es-ES" dirty="0" smtClean="0"/>
              <a:t>Veamos ejemplos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Número de teléfono fijo</a:t>
            </a:r>
          </a:p>
          <a:p>
            <a:r>
              <a:rPr lang="es-ES" dirty="0" smtClean="0"/>
              <a:t>NIF</a:t>
            </a:r>
          </a:p>
          <a:p>
            <a:r>
              <a:rPr lang="es-ES" dirty="0" smtClean="0"/>
              <a:t>Email</a:t>
            </a:r>
          </a:p>
          <a:p>
            <a:r>
              <a:rPr lang="es-ES" dirty="0" smtClean="0"/>
              <a:t>Móvil</a:t>
            </a:r>
          </a:p>
          <a:p>
            <a:r>
              <a:rPr lang="es-ES" dirty="0" smtClean="0"/>
              <a:t>Encontrar tanto "oscuridad" como "obscuridad"</a:t>
            </a:r>
          </a:p>
          <a:p>
            <a:endParaRPr lang="es-ES" dirty="0" smtClean="0"/>
          </a:p>
          <a:p>
            <a:endParaRPr lang="es-ES" dirty="0" smtClean="0"/>
          </a:p>
          <a:p>
            <a:pPr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Esto no vale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^(?:3[01]|[12][0-9]|0?[1-9])([\-/.])(0?[1-9]|1[1-2])\1\d{4}$</a:t>
            </a:r>
          </a:p>
          <a:p>
            <a:r>
              <a:rPr lang="es-ES" dirty="0" smtClean="0"/>
              <a:t>Fechas </a:t>
            </a:r>
            <a:r>
              <a:rPr lang="es-ES" dirty="0" err="1" smtClean="0"/>
              <a:t>dd</a:t>
            </a:r>
            <a:r>
              <a:rPr lang="es-ES" dirty="0" smtClean="0"/>
              <a:t>-mm-</a:t>
            </a:r>
            <a:r>
              <a:rPr lang="es-ES" dirty="0" err="1" smtClean="0"/>
              <a:t>aaaa</a:t>
            </a:r>
            <a:endParaRPr lang="es-ES" dirty="0" smtClean="0"/>
          </a:p>
          <a:p>
            <a:r>
              <a:rPr lang="es-ES" dirty="0" smtClean="0"/>
              <a:t>http://w3.unpocodetodo.info/utiles/regex.php</a:t>
            </a:r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Y en java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clase </a:t>
            </a:r>
            <a:r>
              <a:rPr lang="es-ES" dirty="0" err="1" smtClean="0"/>
              <a:t>Pattern</a:t>
            </a:r>
            <a:r>
              <a:rPr lang="es-ES" dirty="0" smtClean="0"/>
              <a:t> tiene el método </a:t>
            </a:r>
            <a:r>
              <a:rPr lang="es-ES" dirty="0" err="1" smtClean="0"/>
              <a:t>estatico</a:t>
            </a:r>
            <a:r>
              <a:rPr lang="es-ES" dirty="0" smtClean="0"/>
              <a:t> </a:t>
            </a:r>
            <a:r>
              <a:rPr lang="es-ES" dirty="0" err="1" smtClean="0"/>
              <a:t>matches</a:t>
            </a:r>
            <a:r>
              <a:rPr lang="es-ES" dirty="0" smtClean="0"/>
              <a:t> que puede comparar una cadena con un </a:t>
            </a:r>
            <a:r>
              <a:rPr lang="es-ES" dirty="0" err="1" smtClean="0"/>
              <a:t>regex</a:t>
            </a:r>
            <a:endParaRPr lang="es-ES" dirty="0" smtClean="0"/>
          </a:p>
          <a:p>
            <a:r>
              <a:rPr lang="es-ES" dirty="0" smtClean="0"/>
              <a:t>Con eso nos valdrá pero </a:t>
            </a:r>
          </a:p>
          <a:p>
            <a:r>
              <a:rPr lang="es-ES" dirty="0" smtClean="0"/>
              <a:t>http://chuwiki.chuidiang.org/index.php?title=Expresiones_Regulares_en_Java</a:t>
            </a: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 usarlo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Que política vamos a seguir? </a:t>
            </a:r>
          </a:p>
          <a:p>
            <a:r>
              <a:rPr lang="es-ES" dirty="0" smtClean="0"/>
              <a:t>Tendremos un conjunto de Validadores </a:t>
            </a:r>
            <a:r>
              <a:rPr lang="es-ES" dirty="0" err="1" smtClean="0"/>
              <a:t>standard</a:t>
            </a:r>
            <a:r>
              <a:rPr lang="es-ES" dirty="0" smtClean="0"/>
              <a:t> para campos como teléfono.</a:t>
            </a:r>
          </a:p>
          <a:p>
            <a:r>
              <a:rPr lang="es-ES" dirty="0" smtClean="0"/>
              <a:t>Cómo sabemos cual usar?</a:t>
            </a:r>
          </a:p>
          <a:p>
            <a:r>
              <a:rPr lang="es-ES" dirty="0" smtClean="0"/>
              <a:t>Si la validación la hacemos en el control, deberíamos poder preguntar al propio objeto que validador usa.</a:t>
            </a:r>
          </a:p>
          <a:p>
            <a:r>
              <a:rPr lang="es-ES" dirty="0" smtClean="0"/>
              <a:t>Es decir, cada campo debe tener una </a:t>
            </a:r>
            <a:r>
              <a:rPr lang="es-ES" dirty="0" err="1" smtClean="0"/>
              <a:t>regex</a:t>
            </a:r>
            <a:r>
              <a:rPr lang="es-ES" dirty="0" smtClean="0"/>
              <a:t> (estática asociada)</a:t>
            </a:r>
          </a:p>
          <a:p>
            <a:r>
              <a:rPr lang="es-ES" dirty="0" smtClean="0"/>
              <a:t>En este caso son estáticas porque son de uso global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Expresiones regulares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Una expresión regular (en adelante </a:t>
            </a:r>
            <a:r>
              <a:rPr lang="es-ES" dirty="0" err="1" smtClean="0"/>
              <a:t>regex</a:t>
            </a:r>
            <a:r>
              <a:rPr lang="es-ES" dirty="0" smtClean="0"/>
              <a:t>) es un conjunto de caracteres que define un patrón.</a:t>
            </a:r>
          </a:p>
          <a:p>
            <a:r>
              <a:rPr lang="es-ES" dirty="0" smtClean="0"/>
              <a:t>Podemos comparar cualquier cadena de caracteres cumple ese patrón. </a:t>
            </a:r>
          </a:p>
          <a:p>
            <a:r>
              <a:rPr lang="es-ES" dirty="0" smtClean="0"/>
              <a:t>Esto se usa para validar la cantidad y tipo de caracteres que se introducen en los formularios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lista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informática se hace necesaria la validación de toda la información que entra en el sistema</a:t>
            </a:r>
          </a:p>
          <a:p>
            <a:r>
              <a:rPr lang="es-ES" dirty="0" smtClean="0"/>
              <a:t>A parte de las razones obvias, se puede decir que la programación por contrato nos obliga a ello</a:t>
            </a:r>
          </a:p>
          <a:p>
            <a:r>
              <a:rPr lang="es-ES" dirty="0" smtClean="0"/>
              <a:t>La tendencia llega a ser tan fuerte que, por principio, todos los campos del formulario cuyo dominio pueda ser acotado  lo será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dato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Pero, a veces, uno no puede dar una lista de valores posibles y debe confiar en que el usuario escribirá bien el dato.</a:t>
            </a:r>
          </a:p>
          <a:p>
            <a:r>
              <a:rPr lang="es-ES" dirty="0" smtClean="0"/>
              <a:t>Ahí entran en juego los validadores, que nos permite comprobar si cumple un patrón sintáctico.</a:t>
            </a:r>
          </a:p>
          <a:p>
            <a:r>
              <a:rPr lang="es-ES" dirty="0" smtClean="0"/>
              <a:t>El semántico se puede hacer (o no) pero para eso ya no se usan </a:t>
            </a:r>
            <a:r>
              <a:rPr lang="es-ES" dirty="0" err="1" smtClean="0"/>
              <a:t>regex</a:t>
            </a:r>
            <a:endParaRPr lang="es-ES" dirty="0" smtClean="0"/>
          </a:p>
          <a:p>
            <a:r>
              <a:rPr lang="es-ES" dirty="0" smtClean="0"/>
              <a:t>La obsesión por tener datos válidos llega a pensar en una doble validación (en </a:t>
            </a:r>
            <a:r>
              <a:rPr lang="es-ES" dirty="0" err="1" smtClean="0"/>
              <a:t>front</a:t>
            </a:r>
            <a:r>
              <a:rPr lang="es-ES" dirty="0" smtClean="0"/>
              <a:t> y en back) 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Como va?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Las </a:t>
            </a:r>
            <a:r>
              <a:rPr lang="es-ES" dirty="0" err="1" smtClean="0"/>
              <a:t>regex</a:t>
            </a:r>
            <a:r>
              <a:rPr lang="es-ES" dirty="0" smtClean="0"/>
              <a:t> son complicadas. Hay que aprender unas sencillas reglas</a:t>
            </a:r>
          </a:p>
          <a:p>
            <a:r>
              <a:rPr lang="es-ES" dirty="0" smtClean="0"/>
              <a:t>El punto (.) indica un carácter cualquiera</a:t>
            </a:r>
          </a:p>
          <a:p>
            <a:r>
              <a:rPr lang="es-ES" dirty="0" smtClean="0"/>
              <a:t>“</a:t>
            </a:r>
            <a:r>
              <a:rPr lang="es-ES" dirty="0" err="1" smtClean="0"/>
              <a:t>g.t</a:t>
            </a:r>
            <a:r>
              <a:rPr lang="es-ES" dirty="0" smtClean="0"/>
              <a:t>”  que encontrará en </a:t>
            </a:r>
          </a:p>
          <a:p>
            <a:r>
              <a:rPr lang="es-ES" dirty="0" smtClean="0"/>
              <a:t>el gato de piedra en la gótica puerta de </a:t>
            </a:r>
            <a:r>
              <a:rPr lang="es-ES" dirty="0" err="1" smtClean="0"/>
              <a:t>getisboro</a:t>
            </a:r>
            <a:r>
              <a:rPr lang="es-ES" dirty="0" smtClean="0"/>
              <a:t> </a:t>
            </a:r>
            <a:r>
              <a:rPr lang="es-ES" dirty="0" err="1" smtClean="0"/>
              <a:t>goot</a:t>
            </a:r>
            <a:endParaRPr lang="es-ES" dirty="0" smtClean="0"/>
          </a:p>
          <a:p>
            <a:r>
              <a:rPr lang="es-ES" dirty="0" smtClean="0"/>
              <a:t>Circunflejo (^) al inicio de un ER indica que el campo debe empezar por esta (tiene doble uso)</a:t>
            </a:r>
          </a:p>
          <a:p>
            <a:r>
              <a:rPr lang="es-ES" dirty="0" smtClean="0"/>
              <a:t>"^[a-z]“ y "[^\w ]"</a:t>
            </a:r>
          </a:p>
          <a:p>
            <a:r>
              <a:rPr lang="es-ES" dirty="0" smtClean="0"/>
              <a:t>El dólar ($) al final indica que debe acabar con ella</a:t>
            </a:r>
          </a:p>
          <a:p>
            <a:r>
              <a:rPr lang="es-ES" dirty="0" smtClean="0"/>
              <a:t>Los corchetes ([]) indican un dominio. De entre los cuales solo vale un valor</a:t>
            </a:r>
          </a:p>
          <a:p>
            <a:r>
              <a:rPr lang="es-ES" dirty="0" smtClean="0"/>
              <a:t>"</a:t>
            </a:r>
            <a:r>
              <a:rPr lang="es-ES" dirty="0" err="1" smtClean="0"/>
              <a:t>expresi</a:t>
            </a:r>
            <a:r>
              <a:rPr lang="es-ES" dirty="0" smtClean="0"/>
              <a:t>[</a:t>
            </a:r>
            <a:r>
              <a:rPr lang="es-ES" dirty="0" err="1" smtClean="0"/>
              <a:t>oó</a:t>
            </a:r>
            <a:r>
              <a:rPr lang="es-ES" dirty="0" smtClean="0"/>
              <a:t>]n" vale para "</a:t>
            </a:r>
            <a:r>
              <a:rPr lang="es-ES" dirty="0" err="1" smtClean="0"/>
              <a:t>expresion</a:t>
            </a:r>
            <a:r>
              <a:rPr lang="es-ES" dirty="0" smtClean="0"/>
              <a:t>" o "expresión". </a:t>
            </a:r>
          </a:p>
          <a:p>
            <a:r>
              <a:rPr lang="es-ES" dirty="0" smtClean="0"/>
              <a:t>"[\</a:t>
            </a:r>
            <a:r>
              <a:rPr lang="es-ES" dirty="0" err="1" smtClean="0"/>
              <a:t>dA</a:t>
            </a:r>
            <a:r>
              <a:rPr lang="es-ES" dirty="0" smtClean="0"/>
              <a:t>-Fa-f]"  y esta?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más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orden en que todo se coloca es en el que se comprueban</a:t>
            </a:r>
          </a:p>
          <a:p>
            <a:r>
              <a:rPr lang="es-ES" dirty="0" smtClean="0"/>
              <a:t>El circunflejo dentro de los corchetes ([^]) indica la negación, es decir que el valor no este en este dominio</a:t>
            </a:r>
          </a:p>
          <a:p>
            <a:r>
              <a:rPr lang="es-ES" dirty="0" smtClean="0"/>
              <a:t>El guión (-) indica un rango en el dominio (recuerda que los dominios se expresan con un corchete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Y más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Para dos valores opcionales exclusivos se usa pipe(|) se conoce como alternación</a:t>
            </a:r>
          </a:p>
          <a:p>
            <a:r>
              <a:rPr lang="es-ES" dirty="0" smtClean="0"/>
              <a:t>Para la cuantificación usamos</a:t>
            </a:r>
          </a:p>
          <a:p>
            <a:pPr lvl="1"/>
            <a:r>
              <a:rPr lang="es-ES" dirty="0" smtClean="0"/>
              <a:t>? Significa que el símbolo que le precede aparece una vez o ninguna</a:t>
            </a:r>
          </a:p>
          <a:p>
            <a:pPr lvl="1"/>
            <a:r>
              <a:rPr lang="es-ES" dirty="0" smtClean="0"/>
              <a:t>+ como el anterior pero para una o muchas</a:t>
            </a:r>
          </a:p>
          <a:p>
            <a:pPr lvl="1"/>
            <a:r>
              <a:rPr lang="es-ES" dirty="0" smtClean="0"/>
              <a:t>* es la unión de los anteriores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paréntesis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Los paréntesis, como siempre, es la precedencia pero </a:t>
            </a:r>
            <a:r>
              <a:rPr lang="es-ES" dirty="0" err="1" smtClean="0"/>
              <a:t>tb</a:t>
            </a:r>
            <a:r>
              <a:rPr lang="es-ES" dirty="0" smtClean="0"/>
              <a:t> :</a:t>
            </a:r>
          </a:p>
          <a:p>
            <a:pPr lvl="1"/>
            <a:r>
              <a:rPr lang="es-ES" dirty="0" smtClean="0"/>
              <a:t>Los caracteres especiales conservan su significado dentro de los paréntesis.</a:t>
            </a:r>
          </a:p>
          <a:p>
            <a:pPr lvl="1"/>
            <a:r>
              <a:rPr lang="es-ES" dirty="0" smtClean="0"/>
              <a:t>Los grupos establecidos con paréntesis establecen una "etiqueta" o "punto de referencia" para el motor de búsqueda que puede ser utilizada posteriormente como se denota más adelante.</a:t>
            </a:r>
          </a:p>
          <a:p>
            <a:pPr lvl="1"/>
            <a:r>
              <a:rPr lang="es-ES" dirty="0" smtClean="0"/>
              <a:t>Utilizados en conjunto con la barra "|" permite hacer búsquedas opcionales.</a:t>
            </a:r>
          </a:p>
          <a:p>
            <a:pPr lvl="1"/>
            <a:r>
              <a:rPr lang="es-ES" dirty="0" smtClean="0"/>
              <a:t>(</a:t>
            </a:r>
            <a:r>
              <a:rPr lang="es-ES" dirty="0" err="1" smtClean="0"/>
              <a:t>este|oeste|norte|sur</a:t>
            </a:r>
            <a:r>
              <a:rPr lang="es-ES" dirty="0" smtClean="0"/>
              <a:t>) de es diferente de </a:t>
            </a:r>
            <a:r>
              <a:rPr lang="es-ES" dirty="0" err="1" smtClean="0"/>
              <a:t>este|oeste|norte|sur</a:t>
            </a:r>
            <a:r>
              <a:rPr lang="es-ES" dirty="0" smtClean="0"/>
              <a:t> (con este se encuentra a esteban)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</a:t>
            </a:r>
            <a:r>
              <a:rPr lang="es-ES" dirty="0" err="1" smtClean="0"/>
              <a:t>antibarra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(\) siempre precede a un carácter que pierde su significado como tal y se convierte en un metacaracter que significa otra cosa</a:t>
            </a:r>
          </a:p>
          <a:p>
            <a:pPr lvl="1"/>
            <a:r>
              <a:rPr lang="es-ES" dirty="0" smtClean="0"/>
              <a:t>\d significa [0-9]</a:t>
            </a:r>
          </a:p>
          <a:p>
            <a:pPr lvl="1"/>
            <a:r>
              <a:rPr lang="es-ES" dirty="0" smtClean="0"/>
              <a:t>\s espacio en blanco</a:t>
            </a:r>
          </a:p>
          <a:p>
            <a:pPr lvl="1"/>
            <a:r>
              <a:rPr lang="es-ES" dirty="0" smtClean="0"/>
              <a:t>\w cualquier carácter alfanumérico (; no)</a:t>
            </a:r>
          </a:p>
          <a:p>
            <a:pPr lvl="1"/>
            <a:r>
              <a:rPr lang="es-ES" dirty="0" smtClean="0"/>
              <a:t>En mayúsculas significa lo contrario</a:t>
            </a:r>
          </a:p>
          <a:p>
            <a:pPr lvl="1">
              <a:buNone/>
            </a:pPr>
            <a:r>
              <a:rPr lang="es-ES" dirty="0" smtClean="0"/>
              <a:t>Hay muchas más</a:t>
            </a:r>
          </a:p>
          <a:p>
            <a:pPr lvl="1">
              <a:buNone/>
            </a:pPr>
            <a:r>
              <a:rPr lang="es-ES" dirty="0" smtClean="0"/>
              <a:t>https://es.wikipedia.org/wiki/Expresi%C3%B3n_regular#Las_expresiones_regulares_en_programaci%C3%B3n</a:t>
            </a: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o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o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123</TotalTime>
  <Words>748</Words>
  <Application>Microsoft Office PowerPoint</Application>
  <PresentationFormat>Presentación en pantalla (4:3)</PresentationFormat>
  <Paragraphs>84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Opulento</vt:lpstr>
      <vt:lpstr>Validar</vt:lpstr>
      <vt:lpstr>Expresiones regulares</vt:lpstr>
      <vt:lpstr>La lista</vt:lpstr>
      <vt:lpstr>El dato</vt:lpstr>
      <vt:lpstr>Como va?</vt:lpstr>
      <vt:lpstr>más</vt:lpstr>
      <vt:lpstr>Y más</vt:lpstr>
      <vt:lpstr>paréntesis</vt:lpstr>
      <vt:lpstr>La antibarra</vt:lpstr>
      <vt:lpstr>Las llaves</vt:lpstr>
      <vt:lpstr>Más adelante</vt:lpstr>
      <vt:lpstr>ejemplos</vt:lpstr>
      <vt:lpstr>Esto no vale</vt:lpstr>
      <vt:lpstr>Y en java</vt:lpstr>
      <vt:lpstr>A usarlo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jose sanchez</dc:creator>
  <cp:lastModifiedBy>jose sanchez</cp:lastModifiedBy>
  <cp:revision>112</cp:revision>
  <dcterms:created xsi:type="dcterms:W3CDTF">2019-05-29T16:25:28Z</dcterms:created>
  <dcterms:modified xsi:type="dcterms:W3CDTF">2019-05-30T06:05:19Z</dcterms:modified>
</cp:coreProperties>
</file>