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8239C-2F57-18C1-6748-7503E8275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8ED8BA-6068-1FDC-DCB2-C6870A60A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C6E8A-951D-F3DB-66D9-A1365EB6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84A5-344E-47A0-AE43-9CCAD41F9E64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9C27C-DB44-44E2-CE6B-42AC841F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CFA4C-B653-53A5-452B-035894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5279-8BDC-450B-80CD-D0F6BBA11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68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BCFDB-2587-B773-22C7-3025D5AE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2E3FD9-07E4-C71E-1D46-62C1F01EF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D881B-CDB7-BB22-5B9B-EAF0EB8F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84A5-344E-47A0-AE43-9CCAD41F9E64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DEB53-613B-39C5-0D1D-EF54EF04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FD485-D433-1E5C-85FC-8333C906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5279-8BDC-450B-80CD-D0F6BBA11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5E5F1E-AD0B-1522-71CB-BB7D2B0A5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4703BC-D847-D65F-F7F9-87C366901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FF426-F0D4-B86C-4281-31351D7A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84A5-344E-47A0-AE43-9CCAD41F9E64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C407E6-B0BE-5E3A-5D58-D3354B6D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ADB0BC-4338-3100-1E6B-EF64ADB5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5279-8BDC-450B-80CD-D0F6BBA11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57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74FA1-0096-2314-B4FD-56D2589A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55537-079F-0E88-9BDF-9A263A85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9C36C-57B8-7020-8944-3749E1B3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84A5-344E-47A0-AE43-9CCAD41F9E64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62E7B-26C8-8DAB-9435-D8705AFB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BBC7B-5349-249F-D09D-01179B0D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5279-8BDC-450B-80CD-D0F6BBA11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09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90BC9-5327-688F-5D0B-29C44806D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C94CB-6625-DDF5-0BE6-5D715FDDC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8F6ED-DDFD-DF6F-36DF-767BD3B9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84A5-344E-47A0-AE43-9CCAD41F9E64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896FB8-DB48-DE70-3BD4-DACA8CE8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900CB-1178-8D13-3F85-39B1760E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5279-8BDC-450B-80CD-D0F6BBA11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5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EB343-EAA2-2E26-F035-DCD53412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53028-5521-69DE-9F8B-A07216926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BEC2E7-589A-B12E-7467-1D82FCF3A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E6233-11F6-9EEA-C469-EEE3F106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84A5-344E-47A0-AE43-9CCAD41F9E64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85030A-D8A2-4F13-A163-DD0E87D1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F9E1A-9AB7-E539-29E4-40FC8CDB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5279-8BDC-450B-80CD-D0F6BBA11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97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FC5BA-5FAB-E8EC-71E9-8FA7D45C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91AB82-63A1-D5AD-FCE2-B74C54D67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CC18E-9508-743F-5CD6-E9F4B354A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F16DA2-D0A0-366F-6000-BFCC8EBFF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48758F-4ADA-95A8-95CF-3B5C4A07F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869B7E-549B-E300-62DC-D15FAB4D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84A5-344E-47A0-AE43-9CCAD41F9E64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E78C97-D70F-0733-2F4C-D83A7B62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A80BB7-F238-7C28-ABFE-93208C1A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5279-8BDC-450B-80CD-D0F6BBA11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54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7C40D-DE38-3843-F28E-80DEC07B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014524-7FC7-F873-98B3-5DFFEE1F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84A5-344E-47A0-AE43-9CCAD41F9E64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633801-99E5-406A-5FB1-6A99EF5C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9B4F90-D824-BAE8-3831-EB3D958F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5279-8BDC-450B-80CD-D0F6BBA11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6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2EB9A3-858A-9AED-CEDF-8DB77847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84A5-344E-47A0-AE43-9CCAD41F9E64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E69CB8-F58C-556C-D175-5F2EC2CC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098FEE-F2C5-18E2-C148-40C644A5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5279-8BDC-450B-80CD-D0F6BBA11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80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B2FF7-E2E4-EBE6-5C73-26C1E514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6BE7E-8E42-5464-7F67-6950C20E1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6468AD-B915-C0F6-93A4-183903CA3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9F8812-15FC-4A0B-177D-72DA8FA3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84A5-344E-47A0-AE43-9CCAD41F9E64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86B6FB-9D36-EBA0-1F9F-0BBB7956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651CC-481E-8751-1423-A3537B65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5279-8BDC-450B-80CD-D0F6BBA11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7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009D4-8B04-08E6-F18D-217CAC20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022560-3261-853F-24C2-689F05746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A7BCD7-73C0-9286-8753-BCD639B57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BE0FAF-0F90-C3B6-4DEA-D26F1B23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84A5-344E-47A0-AE43-9CCAD41F9E64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08B5B2-955B-A84A-10DD-D945D999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8E6D81-FB39-8CDC-60FA-03432BCD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5279-8BDC-450B-80CD-D0F6BBA11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43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C30502-888E-977E-649B-3D0FE654C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BB199B-BA5C-E25D-FB88-C76FCE599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B075F2-DC4A-E12F-F151-DDBFFD807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84A5-344E-47A0-AE43-9CCAD41F9E64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DD699-4CB0-AF9C-AA10-1807A7959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6EEAF-6C67-FF30-AC78-A0ED0DD56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35279-8BDC-450B-80CD-D0F6BBA11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7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23ADD-39DE-478C-E804-CDE10E841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PT Engine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3A369E-15EC-EFB5-119D-A264AFF1C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Function explain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62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0D46C-7AF7-C2BE-34A9-30CD7ED5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model (system)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EAD55-4867-53AD-1CCD-B007EBA39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Like most of Simulation business games’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r>
              <a:rPr lang="en-US" altLang="zh-CN" dirty="0"/>
              <a:t>Concepts:</a:t>
            </a:r>
          </a:p>
          <a:p>
            <a:pPr lvl="1"/>
            <a:r>
              <a:rPr lang="en-US" altLang="zh-CN" dirty="0"/>
              <a:t>Clock</a:t>
            </a:r>
          </a:p>
          <a:p>
            <a:pPr lvl="1"/>
            <a:r>
              <a:rPr lang="en-US" altLang="zh-CN" dirty="0"/>
              <a:t>Task</a:t>
            </a:r>
          </a:p>
          <a:p>
            <a:pPr lvl="1"/>
            <a:r>
              <a:rPr lang="en-US" altLang="zh-CN" dirty="0"/>
              <a:t>Entity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6480B8-E633-2A34-57CC-09FD82E88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3533774"/>
            <a:ext cx="3721430" cy="3114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E3C986-5862-3B66-115B-D1BF10CE2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724150"/>
            <a:ext cx="40195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3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02DAB7EF-0927-64AC-A962-35088EEA4ED5}"/>
              </a:ext>
            </a:extLst>
          </p:cNvPr>
          <p:cNvSpPr/>
          <p:nvPr/>
        </p:nvSpPr>
        <p:spPr>
          <a:xfrm>
            <a:off x="1114425" y="870011"/>
            <a:ext cx="10563225" cy="8078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2BEE62-5EFD-20B8-A1E0-8B33E6E3F053}"/>
              </a:ext>
            </a:extLst>
          </p:cNvPr>
          <p:cNvSpPr/>
          <p:nvPr/>
        </p:nvSpPr>
        <p:spPr>
          <a:xfrm>
            <a:off x="2842333" y="958789"/>
            <a:ext cx="939553" cy="639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08D33F-15BA-748B-4F01-3295D69851DC}"/>
              </a:ext>
            </a:extLst>
          </p:cNvPr>
          <p:cNvSpPr/>
          <p:nvPr/>
        </p:nvSpPr>
        <p:spPr>
          <a:xfrm>
            <a:off x="3934286" y="958789"/>
            <a:ext cx="939553" cy="639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3AF1D6-75CE-3C3C-CAA3-E382A2369D11}"/>
              </a:ext>
            </a:extLst>
          </p:cNvPr>
          <p:cNvSpPr/>
          <p:nvPr/>
        </p:nvSpPr>
        <p:spPr>
          <a:xfrm>
            <a:off x="5026239" y="958789"/>
            <a:ext cx="939553" cy="639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5CE721-8416-7AD5-5882-47A5384E52A9}"/>
              </a:ext>
            </a:extLst>
          </p:cNvPr>
          <p:cNvSpPr/>
          <p:nvPr/>
        </p:nvSpPr>
        <p:spPr>
          <a:xfrm>
            <a:off x="6118192" y="958789"/>
            <a:ext cx="939553" cy="639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5FEBC4-D7C9-A08F-17D3-D79111AAF808}"/>
              </a:ext>
            </a:extLst>
          </p:cNvPr>
          <p:cNvSpPr/>
          <p:nvPr/>
        </p:nvSpPr>
        <p:spPr>
          <a:xfrm>
            <a:off x="7210145" y="958789"/>
            <a:ext cx="939553" cy="639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EC0724-DC7C-5B06-8636-E645504C177D}"/>
              </a:ext>
            </a:extLst>
          </p:cNvPr>
          <p:cNvSpPr/>
          <p:nvPr/>
        </p:nvSpPr>
        <p:spPr>
          <a:xfrm>
            <a:off x="1750380" y="958789"/>
            <a:ext cx="939553" cy="639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C9DE17-3D5A-6CD4-325F-4707391C9B02}"/>
              </a:ext>
            </a:extLst>
          </p:cNvPr>
          <p:cNvSpPr txBox="1"/>
          <p:nvPr/>
        </p:nvSpPr>
        <p:spPr>
          <a:xfrm>
            <a:off x="1506820" y="420781"/>
            <a:ext cx="398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Task Queue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04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9" grpId="0" animBg="1"/>
      <p:bldP spid="10" grpId="0" animBg="1"/>
      <p:bldP spid="11" grpId="0" animBg="1"/>
      <p:bldP spid="12" grpId="0" animBg="1"/>
      <p:bldP spid="6" grpId="0" animBg="1"/>
      <p:bldP spid="13" grpId="1"/>
      <p:bldP spid="13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6558791-28C6-1AAE-4BBE-AF04FC979D0E}"/>
              </a:ext>
            </a:extLst>
          </p:cNvPr>
          <p:cNvSpPr/>
          <p:nvPr/>
        </p:nvSpPr>
        <p:spPr>
          <a:xfrm>
            <a:off x="1114425" y="870011"/>
            <a:ext cx="10563225" cy="8078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2BEE62-5EFD-20B8-A1E0-8B33E6E3F053}"/>
              </a:ext>
            </a:extLst>
          </p:cNvPr>
          <p:cNvSpPr/>
          <p:nvPr/>
        </p:nvSpPr>
        <p:spPr>
          <a:xfrm>
            <a:off x="2842333" y="958789"/>
            <a:ext cx="939553" cy="639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08D33F-15BA-748B-4F01-3295D69851DC}"/>
              </a:ext>
            </a:extLst>
          </p:cNvPr>
          <p:cNvSpPr/>
          <p:nvPr/>
        </p:nvSpPr>
        <p:spPr>
          <a:xfrm>
            <a:off x="3934286" y="958789"/>
            <a:ext cx="939553" cy="639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3AF1D6-75CE-3C3C-CAA3-E382A2369D11}"/>
              </a:ext>
            </a:extLst>
          </p:cNvPr>
          <p:cNvSpPr/>
          <p:nvPr/>
        </p:nvSpPr>
        <p:spPr>
          <a:xfrm>
            <a:off x="5026239" y="958789"/>
            <a:ext cx="939553" cy="639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5CE721-8416-7AD5-5882-47A5384E52A9}"/>
              </a:ext>
            </a:extLst>
          </p:cNvPr>
          <p:cNvSpPr/>
          <p:nvPr/>
        </p:nvSpPr>
        <p:spPr>
          <a:xfrm>
            <a:off x="6118192" y="958789"/>
            <a:ext cx="939553" cy="639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5FEBC4-D7C9-A08F-17D3-D79111AAF808}"/>
              </a:ext>
            </a:extLst>
          </p:cNvPr>
          <p:cNvSpPr/>
          <p:nvPr/>
        </p:nvSpPr>
        <p:spPr>
          <a:xfrm>
            <a:off x="7210145" y="958789"/>
            <a:ext cx="939553" cy="639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EC0724-DC7C-5B06-8636-E645504C177D}"/>
              </a:ext>
            </a:extLst>
          </p:cNvPr>
          <p:cNvSpPr/>
          <p:nvPr/>
        </p:nvSpPr>
        <p:spPr>
          <a:xfrm>
            <a:off x="1750380" y="958789"/>
            <a:ext cx="939553" cy="639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C9DE17-3D5A-6CD4-325F-4707391C9B02}"/>
              </a:ext>
            </a:extLst>
          </p:cNvPr>
          <p:cNvSpPr txBox="1"/>
          <p:nvPr/>
        </p:nvSpPr>
        <p:spPr>
          <a:xfrm>
            <a:off x="4702629" y="2552281"/>
            <a:ext cx="3989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Task: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to </a:t>
            </a:r>
            <a:r>
              <a:rPr lang="en-US" altLang="zh-CN" b="1" dirty="0" err="1"/>
              <a:t>factory_a</a:t>
            </a:r>
            <a:r>
              <a:rPr lang="en-US" altLang="zh-CN" b="1" dirty="0"/>
              <a:t>: </a:t>
            </a:r>
            <a:r>
              <a:rPr lang="en-US" altLang="zh-CN" dirty="0"/>
              <a:t>[</a:t>
            </a:r>
            <a:r>
              <a:rPr lang="en-US" altLang="zh-CN" b="1" dirty="0"/>
              <a:t>1.1</a:t>
            </a:r>
            <a:r>
              <a:rPr lang="en-US" altLang="zh-CN" dirty="0"/>
              <a:t>, </a:t>
            </a:r>
            <a:r>
              <a:rPr lang="en-US" altLang="zh-CN" b="1" dirty="0"/>
              <a:t>5.4</a:t>
            </a:r>
            <a:r>
              <a:rPr lang="en-US" altLang="zh-CN" dirty="0"/>
              <a:t>, </a:t>
            </a:r>
            <a:r>
              <a:rPr lang="en-US" altLang="zh-CN" b="1" dirty="0"/>
              <a:t>1.2</a:t>
            </a:r>
            <a:r>
              <a:rPr lang="en-US" altLang="zh-CN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to </a:t>
            </a:r>
            <a:r>
              <a:rPr lang="en-US" altLang="zh-CN" b="1" dirty="0" err="1"/>
              <a:t>factory_b</a:t>
            </a:r>
            <a:r>
              <a:rPr lang="en-US" altLang="zh-CN" b="1" dirty="0"/>
              <a:t>: </a:t>
            </a:r>
            <a:r>
              <a:rPr lang="en-US" altLang="zh-CN" dirty="0"/>
              <a:t>[</a:t>
            </a:r>
            <a:r>
              <a:rPr lang="en-US" altLang="zh-CN" b="1" dirty="0"/>
              <a:t>0</a:t>
            </a:r>
            <a:r>
              <a:rPr lang="en-US" altLang="zh-CN" dirty="0"/>
              <a:t>, </a:t>
            </a:r>
            <a:r>
              <a:rPr lang="en-US" altLang="zh-CN" b="1" dirty="0"/>
              <a:t>3.13</a:t>
            </a:r>
            <a:r>
              <a:rPr lang="en-US" altLang="zh-CN" dirty="0"/>
              <a:t>, </a:t>
            </a:r>
            <a:r>
              <a:rPr lang="en-US" altLang="zh-CN" b="1" dirty="0"/>
              <a:t>0</a:t>
            </a:r>
            <a:r>
              <a:rPr lang="en-US" altLang="zh-C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9114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59259E-6 L 0.07708 0.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150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16213AFC-DFF3-FCF7-F7CF-F73F0D546D8B}"/>
              </a:ext>
            </a:extLst>
          </p:cNvPr>
          <p:cNvSpPr/>
          <p:nvPr/>
        </p:nvSpPr>
        <p:spPr>
          <a:xfrm>
            <a:off x="1114425" y="870011"/>
            <a:ext cx="10563225" cy="8078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2BEE62-5EFD-20B8-A1E0-8B33E6E3F053}"/>
              </a:ext>
            </a:extLst>
          </p:cNvPr>
          <p:cNvSpPr/>
          <p:nvPr/>
        </p:nvSpPr>
        <p:spPr>
          <a:xfrm>
            <a:off x="2842333" y="958789"/>
            <a:ext cx="939553" cy="639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08D33F-15BA-748B-4F01-3295D69851DC}"/>
              </a:ext>
            </a:extLst>
          </p:cNvPr>
          <p:cNvSpPr/>
          <p:nvPr/>
        </p:nvSpPr>
        <p:spPr>
          <a:xfrm>
            <a:off x="3934286" y="958789"/>
            <a:ext cx="939553" cy="639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3AF1D6-75CE-3C3C-CAA3-E382A2369D11}"/>
              </a:ext>
            </a:extLst>
          </p:cNvPr>
          <p:cNvSpPr/>
          <p:nvPr/>
        </p:nvSpPr>
        <p:spPr>
          <a:xfrm>
            <a:off x="5026239" y="958789"/>
            <a:ext cx="939553" cy="639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5CE721-8416-7AD5-5882-47A5384E52A9}"/>
              </a:ext>
            </a:extLst>
          </p:cNvPr>
          <p:cNvSpPr/>
          <p:nvPr/>
        </p:nvSpPr>
        <p:spPr>
          <a:xfrm>
            <a:off x="6118192" y="958789"/>
            <a:ext cx="939553" cy="639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5FEBC4-D7C9-A08F-17D3-D79111AAF808}"/>
              </a:ext>
            </a:extLst>
          </p:cNvPr>
          <p:cNvSpPr/>
          <p:nvPr/>
        </p:nvSpPr>
        <p:spPr>
          <a:xfrm>
            <a:off x="7210145" y="958789"/>
            <a:ext cx="939553" cy="639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EC0724-DC7C-5B06-8636-E645504C177D}"/>
              </a:ext>
            </a:extLst>
          </p:cNvPr>
          <p:cNvSpPr/>
          <p:nvPr/>
        </p:nvSpPr>
        <p:spPr>
          <a:xfrm>
            <a:off x="2219326" y="2700338"/>
            <a:ext cx="1883568" cy="1278731"/>
          </a:xfrm>
          <a:prstGeom prst="rect">
            <a:avLst/>
          </a:prstGeom>
          <a:solidFill>
            <a:srgbClr val="A9D1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C9DE17-3D5A-6CD4-325F-4707391C9B02}"/>
              </a:ext>
            </a:extLst>
          </p:cNvPr>
          <p:cNvSpPr txBox="1"/>
          <p:nvPr/>
        </p:nvSpPr>
        <p:spPr>
          <a:xfrm>
            <a:off x="4702629" y="2552281"/>
            <a:ext cx="398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Task: produce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8B69A3-23A5-27D6-32F8-B91DD0608D9B}"/>
              </a:ext>
            </a:extLst>
          </p:cNvPr>
          <p:cNvSpPr txBox="1"/>
          <p:nvPr/>
        </p:nvSpPr>
        <p:spPr>
          <a:xfrm>
            <a:off x="4702629" y="3094669"/>
            <a:ext cx="331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to </a:t>
            </a:r>
            <a:r>
              <a:rPr lang="en-US" altLang="zh-CN" b="1" dirty="0" err="1"/>
              <a:t>factory_b</a:t>
            </a:r>
            <a:r>
              <a:rPr lang="en-US" altLang="zh-CN" b="1" dirty="0"/>
              <a:t>: </a:t>
            </a:r>
            <a:r>
              <a:rPr lang="en-US" altLang="zh-CN" dirty="0"/>
              <a:t>[</a:t>
            </a:r>
            <a:r>
              <a:rPr lang="en-US" altLang="zh-CN" b="1" dirty="0"/>
              <a:t>0</a:t>
            </a:r>
            <a:r>
              <a:rPr lang="en-US" altLang="zh-CN" dirty="0"/>
              <a:t>, </a:t>
            </a:r>
            <a:r>
              <a:rPr lang="en-US" altLang="zh-CN" b="1" dirty="0"/>
              <a:t>3.13</a:t>
            </a:r>
            <a:r>
              <a:rPr lang="en-US" altLang="zh-CN" dirty="0"/>
              <a:t>, </a:t>
            </a:r>
            <a:r>
              <a:rPr lang="en-US" altLang="zh-CN" b="1" dirty="0"/>
              <a:t>0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7CF06E-4264-E933-6737-A4ED9FD0FF30}"/>
              </a:ext>
            </a:extLst>
          </p:cNvPr>
          <p:cNvSpPr txBox="1"/>
          <p:nvPr/>
        </p:nvSpPr>
        <p:spPr>
          <a:xfrm>
            <a:off x="4702629" y="2822099"/>
            <a:ext cx="321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to </a:t>
            </a:r>
            <a:r>
              <a:rPr lang="en-US" altLang="zh-CN" b="1" dirty="0" err="1"/>
              <a:t>factory_a</a:t>
            </a:r>
            <a:r>
              <a:rPr lang="en-US" altLang="zh-CN" b="1" dirty="0"/>
              <a:t>: </a:t>
            </a:r>
            <a:r>
              <a:rPr lang="en-US" altLang="zh-CN" dirty="0"/>
              <a:t>[</a:t>
            </a:r>
            <a:r>
              <a:rPr lang="en-US" altLang="zh-CN" b="1" dirty="0"/>
              <a:t>1.1</a:t>
            </a:r>
            <a:r>
              <a:rPr lang="en-US" altLang="zh-CN" dirty="0"/>
              <a:t>, </a:t>
            </a:r>
            <a:r>
              <a:rPr lang="en-US" altLang="zh-CN" b="1" dirty="0"/>
              <a:t>5.4</a:t>
            </a:r>
            <a:r>
              <a:rPr lang="en-US" altLang="zh-CN" dirty="0"/>
              <a:t>, </a:t>
            </a:r>
            <a:r>
              <a:rPr lang="en-US" altLang="zh-CN" b="1" dirty="0"/>
              <a:t>1.2</a:t>
            </a:r>
            <a:r>
              <a:rPr lang="en-US" altLang="zh-CN" dirty="0"/>
              <a:t>]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5C8261-9D69-CC29-9465-CFCD8921F3E0}"/>
              </a:ext>
            </a:extLst>
          </p:cNvPr>
          <p:cNvSpPr/>
          <p:nvPr/>
        </p:nvSpPr>
        <p:spPr>
          <a:xfrm>
            <a:off x="8691824" y="4576195"/>
            <a:ext cx="1808703" cy="10408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Entity:</a:t>
            </a:r>
          </a:p>
          <a:p>
            <a:pPr algn="ctr"/>
            <a:r>
              <a:rPr lang="en-US" altLang="zh-CN" dirty="0" err="1">
                <a:solidFill>
                  <a:sysClr val="windowText" lastClr="000000"/>
                </a:solidFill>
              </a:rPr>
              <a:t>factory_a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6CC6A2-DF6B-AC0B-9906-1217E84E9B4B}"/>
              </a:ext>
            </a:extLst>
          </p:cNvPr>
          <p:cNvSpPr txBox="1"/>
          <p:nvPr/>
        </p:nvSpPr>
        <p:spPr>
          <a:xfrm>
            <a:off x="8654391" y="4049485"/>
            <a:ext cx="18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 [</a:t>
            </a:r>
            <a:r>
              <a:rPr lang="en-US" altLang="zh-CN" b="1" dirty="0"/>
              <a:t>1.1</a:t>
            </a:r>
            <a:r>
              <a:rPr lang="en-US" altLang="zh-CN" dirty="0"/>
              <a:t>, </a:t>
            </a:r>
            <a:r>
              <a:rPr lang="en-US" altLang="zh-CN" b="1" dirty="0"/>
              <a:t>5.4</a:t>
            </a:r>
            <a:r>
              <a:rPr lang="en-US" altLang="zh-CN" dirty="0"/>
              <a:t>, </a:t>
            </a:r>
            <a:r>
              <a:rPr lang="en-US" altLang="zh-CN" b="1" dirty="0"/>
              <a:t>1.2</a:t>
            </a:r>
            <a:r>
              <a:rPr lang="en-US" altLang="zh-CN" dirty="0"/>
              <a:t>]</a:t>
            </a:r>
            <a:endParaRPr lang="zh-CN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CBDDBEFC-9C51-2141-8936-A0B555722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085" y="4092992"/>
            <a:ext cx="342482" cy="34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6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40000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07407E-6 L 0.04948 0.2708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" y="1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E67237CF-CA9A-74CB-E6B1-AD2E01139747}"/>
              </a:ext>
            </a:extLst>
          </p:cNvPr>
          <p:cNvSpPr/>
          <p:nvPr/>
        </p:nvSpPr>
        <p:spPr>
          <a:xfrm>
            <a:off x="1114425" y="870011"/>
            <a:ext cx="10563225" cy="8078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2BEE62-5EFD-20B8-A1E0-8B33E6E3F053}"/>
              </a:ext>
            </a:extLst>
          </p:cNvPr>
          <p:cNvSpPr/>
          <p:nvPr/>
        </p:nvSpPr>
        <p:spPr>
          <a:xfrm>
            <a:off x="2842333" y="958789"/>
            <a:ext cx="939553" cy="639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08D33F-15BA-748B-4F01-3295D69851DC}"/>
              </a:ext>
            </a:extLst>
          </p:cNvPr>
          <p:cNvSpPr/>
          <p:nvPr/>
        </p:nvSpPr>
        <p:spPr>
          <a:xfrm>
            <a:off x="3934286" y="958789"/>
            <a:ext cx="939553" cy="639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3AF1D6-75CE-3C3C-CAA3-E382A2369D11}"/>
              </a:ext>
            </a:extLst>
          </p:cNvPr>
          <p:cNvSpPr/>
          <p:nvPr/>
        </p:nvSpPr>
        <p:spPr>
          <a:xfrm>
            <a:off x="5026239" y="958789"/>
            <a:ext cx="939553" cy="639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5CE721-8416-7AD5-5882-47A5384E52A9}"/>
              </a:ext>
            </a:extLst>
          </p:cNvPr>
          <p:cNvSpPr/>
          <p:nvPr/>
        </p:nvSpPr>
        <p:spPr>
          <a:xfrm>
            <a:off x="6118192" y="958789"/>
            <a:ext cx="939553" cy="639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5FEBC4-D7C9-A08F-17D3-D79111AAF808}"/>
              </a:ext>
            </a:extLst>
          </p:cNvPr>
          <p:cNvSpPr/>
          <p:nvPr/>
        </p:nvSpPr>
        <p:spPr>
          <a:xfrm>
            <a:off x="7210145" y="958789"/>
            <a:ext cx="939553" cy="639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EC0724-DC7C-5B06-8636-E645504C177D}"/>
              </a:ext>
            </a:extLst>
          </p:cNvPr>
          <p:cNvSpPr/>
          <p:nvPr/>
        </p:nvSpPr>
        <p:spPr>
          <a:xfrm>
            <a:off x="2219326" y="2700338"/>
            <a:ext cx="1883568" cy="1278731"/>
          </a:xfrm>
          <a:prstGeom prst="rect">
            <a:avLst/>
          </a:prstGeom>
          <a:solidFill>
            <a:srgbClr val="A9D1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C9DE17-3D5A-6CD4-325F-4707391C9B02}"/>
              </a:ext>
            </a:extLst>
          </p:cNvPr>
          <p:cNvSpPr txBox="1"/>
          <p:nvPr/>
        </p:nvSpPr>
        <p:spPr>
          <a:xfrm>
            <a:off x="4702629" y="2552281"/>
            <a:ext cx="398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Task: produce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8B69A3-23A5-27D6-32F8-B91DD0608D9B}"/>
              </a:ext>
            </a:extLst>
          </p:cNvPr>
          <p:cNvSpPr txBox="1"/>
          <p:nvPr/>
        </p:nvSpPr>
        <p:spPr>
          <a:xfrm>
            <a:off x="4702629" y="3094669"/>
            <a:ext cx="331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to </a:t>
            </a:r>
            <a:r>
              <a:rPr lang="en-US" altLang="zh-CN" b="1" dirty="0" err="1"/>
              <a:t>factory_b</a:t>
            </a:r>
            <a:r>
              <a:rPr lang="en-US" altLang="zh-CN" b="1" dirty="0"/>
              <a:t>: </a:t>
            </a:r>
            <a:r>
              <a:rPr lang="en-US" altLang="zh-CN" dirty="0"/>
              <a:t>[</a:t>
            </a:r>
            <a:r>
              <a:rPr lang="en-US" altLang="zh-CN" b="1" dirty="0"/>
              <a:t>0</a:t>
            </a:r>
            <a:r>
              <a:rPr lang="en-US" altLang="zh-CN" dirty="0"/>
              <a:t>, </a:t>
            </a:r>
            <a:r>
              <a:rPr lang="en-US" altLang="zh-CN" b="1" dirty="0"/>
              <a:t>3.13</a:t>
            </a:r>
            <a:r>
              <a:rPr lang="en-US" altLang="zh-CN" dirty="0"/>
              <a:t>, </a:t>
            </a:r>
            <a:r>
              <a:rPr lang="en-US" altLang="zh-CN" b="1" dirty="0"/>
              <a:t>0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7CF06E-4264-E933-6737-A4ED9FD0FF30}"/>
              </a:ext>
            </a:extLst>
          </p:cNvPr>
          <p:cNvSpPr txBox="1"/>
          <p:nvPr/>
        </p:nvSpPr>
        <p:spPr>
          <a:xfrm>
            <a:off x="5304292" y="4679475"/>
            <a:ext cx="79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to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5C8261-9D69-CC29-9465-CFCD8921F3E0}"/>
              </a:ext>
            </a:extLst>
          </p:cNvPr>
          <p:cNvSpPr/>
          <p:nvPr/>
        </p:nvSpPr>
        <p:spPr>
          <a:xfrm>
            <a:off x="8691824" y="4576195"/>
            <a:ext cx="1808703" cy="10408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Entity:</a:t>
            </a:r>
          </a:p>
          <a:p>
            <a:pPr algn="ctr"/>
            <a:r>
              <a:rPr lang="en-US" altLang="zh-CN" dirty="0" err="1">
                <a:solidFill>
                  <a:sysClr val="windowText" lastClr="000000"/>
                </a:solidFill>
              </a:rPr>
              <a:t>factory_a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6CC6A2-DF6B-AC0B-9906-1217E84E9B4B}"/>
              </a:ext>
            </a:extLst>
          </p:cNvPr>
          <p:cNvSpPr txBox="1"/>
          <p:nvPr/>
        </p:nvSpPr>
        <p:spPr>
          <a:xfrm>
            <a:off x="8654391" y="4049484"/>
            <a:ext cx="168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 [</a:t>
            </a:r>
            <a:r>
              <a:rPr lang="en-US" altLang="zh-CN" b="1" dirty="0"/>
              <a:t>1.1</a:t>
            </a:r>
            <a:r>
              <a:rPr lang="en-US" altLang="zh-CN" dirty="0"/>
              <a:t>, </a:t>
            </a:r>
            <a:r>
              <a:rPr lang="en-US" altLang="zh-CN" b="1" dirty="0"/>
              <a:t>5.4</a:t>
            </a:r>
            <a:r>
              <a:rPr lang="en-US" altLang="zh-CN" dirty="0"/>
              <a:t>, </a:t>
            </a:r>
            <a:r>
              <a:rPr lang="en-US" altLang="zh-CN" b="1" dirty="0"/>
              <a:t>1.2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A14CF4-C67C-04FE-B3E3-8FF1E9953FE0}"/>
              </a:ext>
            </a:extLst>
          </p:cNvPr>
          <p:cNvSpPr txBox="1"/>
          <p:nvPr/>
        </p:nvSpPr>
        <p:spPr>
          <a:xfrm>
            <a:off x="6811548" y="4679475"/>
            <a:ext cx="321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: </a:t>
            </a:r>
            <a:r>
              <a:rPr lang="en-US" altLang="zh-CN" dirty="0"/>
              <a:t>[</a:t>
            </a:r>
            <a:r>
              <a:rPr lang="en-US" altLang="zh-CN" b="1" dirty="0"/>
              <a:t>1.1</a:t>
            </a:r>
            <a:r>
              <a:rPr lang="en-US" altLang="zh-CN" dirty="0"/>
              <a:t>, </a:t>
            </a:r>
            <a:r>
              <a:rPr lang="en-US" altLang="zh-CN" b="1" dirty="0"/>
              <a:t>5.4</a:t>
            </a:r>
            <a:r>
              <a:rPr lang="en-US" altLang="zh-CN" dirty="0"/>
              <a:t>, </a:t>
            </a:r>
            <a:r>
              <a:rPr lang="en-US" altLang="zh-CN" b="1" dirty="0"/>
              <a:t>1.2</a:t>
            </a:r>
            <a:r>
              <a:rPr lang="en-US" altLang="zh-CN" dirty="0"/>
              <a:t>]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F631EE-9F82-0993-3980-2475211B615E}"/>
              </a:ext>
            </a:extLst>
          </p:cNvPr>
          <p:cNvSpPr txBox="1"/>
          <p:nvPr/>
        </p:nvSpPr>
        <p:spPr>
          <a:xfrm>
            <a:off x="5872269" y="4680134"/>
            <a:ext cx="119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factory_a</a:t>
            </a:r>
            <a:endParaRPr lang="en-US" altLang="zh-CN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E1AD5F2-D806-D1BC-EE41-90EB53E81B1A}"/>
              </a:ext>
            </a:extLst>
          </p:cNvPr>
          <p:cNvSpPr/>
          <p:nvPr/>
        </p:nvSpPr>
        <p:spPr>
          <a:xfrm>
            <a:off x="5982657" y="5096612"/>
            <a:ext cx="1440847" cy="7090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ysClr val="windowText" lastClr="000000"/>
                </a:solidFill>
              </a:rPr>
              <a:t>Task: produce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ysClr val="windowText" lastClr="000000"/>
                </a:solidFill>
              </a:rPr>
              <a:t>to </a:t>
            </a:r>
            <a:r>
              <a:rPr lang="en-US" altLang="zh-CN" sz="1400" b="1" dirty="0" err="1">
                <a:solidFill>
                  <a:sysClr val="windowText" lastClr="000000"/>
                </a:solidFill>
              </a:rPr>
              <a:t>factory_c</a:t>
            </a:r>
            <a:r>
              <a:rPr lang="en-US" altLang="zh-CN" sz="1400" b="1" dirty="0">
                <a:solidFill>
                  <a:sysClr val="windowText" lastClr="000000"/>
                </a:solidFill>
              </a:rPr>
              <a:t>: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 [</a:t>
            </a:r>
            <a:r>
              <a:rPr lang="en-US" altLang="zh-CN" sz="1400" b="1" dirty="0">
                <a:solidFill>
                  <a:sysClr val="windowText" lastClr="000000"/>
                </a:solidFill>
              </a:rPr>
              <a:t>1.0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, </a:t>
            </a:r>
            <a:r>
              <a:rPr lang="en-US" altLang="zh-CN" sz="1400" b="1" dirty="0">
                <a:solidFill>
                  <a:sysClr val="windowText" lastClr="000000"/>
                </a:solidFill>
              </a:rPr>
              <a:t>0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, </a:t>
            </a:r>
            <a:r>
              <a:rPr lang="en-US" altLang="zh-CN" sz="1400" b="1" dirty="0">
                <a:solidFill>
                  <a:sysClr val="windowText" lastClr="000000"/>
                </a:solidFill>
              </a:rPr>
              <a:t>0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]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C08602-5409-602B-05CC-D29BE845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085" y="4092992"/>
            <a:ext cx="342482" cy="34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63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0.09935 4.07407E-6 C 0.14388 4.07407E-6 0.19896 -0.16829 0.19896 -0.30463 L 0.19896 -0.6088 " pathEditMode="relative" rAng="0" ptsTypes="AAAA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-3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4" grpId="0"/>
      <p:bldP spid="5" grpId="0"/>
      <p:bldP spid="16" grpId="1" animBg="1"/>
      <p:bldP spid="16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C06476-85A0-8C2A-62CD-A35E65A0B8A9}"/>
              </a:ext>
            </a:extLst>
          </p:cNvPr>
          <p:cNvSpPr/>
          <p:nvPr/>
        </p:nvSpPr>
        <p:spPr>
          <a:xfrm>
            <a:off x="1114425" y="870011"/>
            <a:ext cx="10563225" cy="8078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2BEE62-5EFD-20B8-A1E0-8B33E6E3F053}"/>
              </a:ext>
            </a:extLst>
          </p:cNvPr>
          <p:cNvSpPr/>
          <p:nvPr/>
        </p:nvSpPr>
        <p:spPr>
          <a:xfrm>
            <a:off x="2842333" y="958789"/>
            <a:ext cx="939553" cy="639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08D33F-15BA-748B-4F01-3295D69851DC}"/>
              </a:ext>
            </a:extLst>
          </p:cNvPr>
          <p:cNvSpPr/>
          <p:nvPr/>
        </p:nvSpPr>
        <p:spPr>
          <a:xfrm>
            <a:off x="3934286" y="958789"/>
            <a:ext cx="939553" cy="639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3AF1D6-75CE-3C3C-CAA3-E382A2369D11}"/>
              </a:ext>
            </a:extLst>
          </p:cNvPr>
          <p:cNvSpPr/>
          <p:nvPr/>
        </p:nvSpPr>
        <p:spPr>
          <a:xfrm>
            <a:off x="5026239" y="958789"/>
            <a:ext cx="939553" cy="639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5CE721-8416-7AD5-5882-47A5384E52A9}"/>
              </a:ext>
            </a:extLst>
          </p:cNvPr>
          <p:cNvSpPr/>
          <p:nvPr/>
        </p:nvSpPr>
        <p:spPr>
          <a:xfrm>
            <a:off x="6118192" y="958789"/>
            <a:ext cx="939553" cy="639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5FEBC4-D7C9-A08F-17D3-D79111AAF808}"/>
              </a:ext>
            </a:extLst>
          </p:cNvPr>
          <p:cNvSpPr/>
          <p:nvPr/>
        </p:nvSpPr>
        <p:spPr>
          <a:xfrm>
            <a:off x="7210145" y="958789"/>
            <a:ext cx="939553" cy="639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EC0724-DC7C-5B06-8636-E645504C177D}"/>
              </a:ext>
            </a:extLst>
          </p:cNvPr>
          <p:cNvSpPr/>
          <p:nvPr/>
        </p:nvSpPr>
        <p:spPr>
          <a:xfrm>
            <a:off x="2219326" y="2700338"/>
            <a:ext cx="1883568" cy="1278731"/>
          </a:xfrm>
          <a:prstGeom prst="rect">
            <a:avLst/>
          </a:prstGeom>
          <a:solidFill>
            <a:srgbClr val="A9D1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C9DE17-3D5A-6CD4-325F-4707391C9B02}"/>
              </a:ext>
            </a:extLst>
          </p:cNvPr>
          <p:cNvSpPr txBox="1"/>
          <p:nvPr/>
        </p:nvSpPr>
        <p:spPr>
          <a:xfrm>
            <a:off x="4702629" y="2552281"/>
            <a:ext cx="398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Task: produce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8B69A3-23A5-27D6-32F8-B91DD0608D9B}"/>
              </a:ext>
            </a:extLst>
          </p:cNvPr>
          <p:cNvSpPr txBox="1"/>
          <p:nvPr/>
        </p:nvSpPr>
        <p:spPr>
          <a:xfrm>
            <a:off x="4702629" y="3094669"/>
            <a:ext cx="331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to </a:t>
            </a:r>
            <a:r>
              <a:rPr lang="en-US" altLang="zh-CN" b="1" dirty="0" err="1"/>
              <a:t>factory_b</a:t>
            </a:r>
            <a:r>
              <a:rPr lang="en-US" altLang="zh-CN" b="1" dirty="0"/>
              <a:t>: </a:t>
            </a:r>
            <a:r>
              <a:rPr lang="en-US" altLang="zh-CN" dirty="0"/>
              <a:t>[</a:t>
            </a:r>
            <a:r>
              <a:rPr lang="en-US" altLang="zh-CN" b="1" dirty="0"/>
              <a:t>0</a:t>
            </a:r>
            <a:r>
              <a:rPr lang="en-US" altLang="zh-CN" dirty="0"/>
              <a:t>, </a:t>
            </a:r>
            <a:r>
              <a:rPr lang="en-US" altLang="zh-CN" b="1" dirty="0"/>
              <a:t>3.13</a:t>
            </a:r>
            <a:r>
              <a:rPr lang="en-US" altLang="zh-CN" dirty="0"/>
              <a:t>, </a:t>
            </a:r>
            <a:r>
              <a:rPr lang="en-US" altLang="zh-CN" b="1" dirty="0"/>
              <a:t>0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F631EE-9F82-0993-3980-2475211B615E}"/>
              </a:ext>
            </a:extLst>
          </p:cNvPr>
          <p:cNvSpPr txBox="1"/>
          <p:nvPr/>
        </p:nvSpPr>
        <p:spPr>
          <a:xfrm>
            <a:off x="5872269" y="4680134"/>
            <a:ext cx="119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factory_a</a:t>
            </a:r>
            <a:endParaRPr lang="en-US" altLang="zh-CN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E1AD5F2-D806-D1BC-EE41-90EB53E81B1A}"/>
              </a:ext>
            </a:extLst>
          </p:cNvPr>
          <p:cNvSpPr/>
          <p:nvPr/>
        </p:nvSpPr>
        <p:spPr>
          <a:xfrm>
            <a:off x="8400234" y="924810"/>
            <a:ext cx="1440847" cy="7090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ysClr val="windowText" lastClr="000000"/>
                </a:solidFill>
              </a:rPr>
              <a:t>Task: produce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ysClr val="windowText" lastClr="000000"/>
                </a:solidFill>
              </a:rPr>
              <a:t>to </a:t>
            </a:r>
            <a:r>
              <a:rPr lang="en-US" altLang="zh-CN" sz="1400" b="1" dirty="0" err="1">
                <a:solidFill>
                  <a:sysClr val="windowText" lastClr="000000"/>
                </a:solidFill>
              </a:rPr>
              <a:t>factory_c</a:t>
            </a:r>
            <a:r>
              <a:rPr lang="en-US" altLang="zh-CN" sz="1400" b="1" dirty="0">
                <a:solidFill>
                  <a:sysClr val="windowText" lastClr="000000"/>
                </a:solidFill>
              </a:rPr>
              <a:t>: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 [</a:t>
            </a:r>
            <a:r>
              <a:rPr lang="en-US" altLang="zh-CN" sz="1400" b="1" dirty="0">
                <a:solidFill>
                  <a:sysClr val="windowText" lastClr="000000"/>
                </a:solidFill>
              </a:rPr>
              <a:t>1.0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, </a:t>
            </a:r>
            <a:r>
              <a:rPr lang="en-US" altLang="zh-CN" sz="1400" b="1" dirty="0">
                <a:solidFill>
                  <a:sysClr val="windowText" lastClr="000000"/>
                </a:solidFill>
              </a:rPr>
              <a:t>0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, </a:t>
            </a:r>
            <a:r>
              <a:rPr lang="en-US" altLang="zh-CN" sz="1400" b="1" dirty="0">
                <a:solidFill>
                  <a:sysClr val="windowText" lastClr="000000"/>
                </a:solidFill>
              </a:rPr>
              <a:t>0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]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05A6184-9909-C700-7047-75597D3D4FD9}"/>
              </a:ext>
            </a:extLst>
          </p:cNvPr>
          <p:cNvSpPr/>
          <p:nvPr/>
        </p:nvSpPr>
        <p:spPr>
          <a:xfrm>
            <a:off x="5982658" y="5096612"/>
            <a:ext cx="1437318" cy="7090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ysClr val="windowText" lastClr="000000"/>
                </a:solidFill>
              </a:rPr>
              <a:t>Task: produce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ysClr val="windowText" lastClr="000000"/>
                </a:solidFill>
              </a:rPr>
              <a:t>…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0.00105 0.24143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0024 L 0.16328 -0.00024 C 0.23659 -0.00024 0.32721 -0.16829 0.32721 -0.30463 L 0.32721 -0.6088 " pathEditMode="relative" rAng="0" ptsTypes="AAAA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54" y="-3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5" grpId="0"/>
      <p:bldP spid="18" grpId="0" animBg="1"/>
      <p:bldP spid="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C06476-85A0-8C2A-62CD-A35E65A0B8A9}"/>
              </a:ext>
            </a:extLst>
          </p:cNvPr>
          <p:cNvSpPr/>
          <p:nvPr/>
        </p:nvSpPr>
        <p:spPr>
          <a:xfrm>
            <a:off x="1114425" y="870011"/>
            <a:ext cx="10563225" cy="8078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EC0724-DC7C-5B06-8636-E645504C177D}"/>
              </a:ext>
            </a:extLst>
          </p:cNvPr>
          <p:cNvSpPr/>
          <p:nvPr/>
        </p:nvSpPr>
        <p:spPr>
          <a:xfrm>
            <a:off x="2219326" y="2700338"/>
            <a:ext cx="1883568" cy="1278731"/>
          </a:xfrm>
          <a:prstGeom prst="rect">
            <a:avLst/>
          </a:prstGeom>
          <a:solidFill>
            <a:srgbClr val="A9D1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C9DE17-3D5A-6CD4-325F-4707391C9B02}"/>
              </a:ext>
            </a:extLst>
          </p:cNvPr>
          <p:cNvSpPr txBox="1"/>
          <p:nvPr/>
        </p:nvSpPr>
        <p:spPr>
          <a:xfrm>
            <a:off x="4702629" y="2552281"/>
            <a:ext cx="398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Task: produce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F99ADBC-191D-EA13-95FE-B12C6D28841F}"/>
              </a:ext>
            </a:extLst>
          </p:cNvPr>
          <p:cNvGrpSpPr/>
          <p:nvPr/>
        </p:nvGrpSpPr>
        <p:grpSpPr>
          <a:xfrm>
            <a:off x="2842333" y="919433"/>
            <a:ext cx="8568618" cy="714401"/>
            <a:chOff x="2842333" y="919433"/>
            <a:chExt cx="8568618" cy="71440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C2BEE62-5EFD-20B8-A1E0-8B33E6E3F053}"/>
                </a:ext>
              </a:extLst>
            </p:cNvPr>
            <p:cNvSpPr/>
            <p:nvPr/>
          </p:nvSpPr>
          <p:spPr>
            <a:xfrm>
              <a:off x="2842333" y="958789"/>
              <a:ext cx="939553" cy="639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008D33F-15BA-748B-4F01-3295D69851DC}"/>
                </a:ext>
              </a:extLst>
            </p:cNvPr>
            <p:cNvSpPr/>
            <p:nvPr/>
          </p:nvSpPr>
          <p:spPr>
            <a:xfrm>
              <a:off x="3934286" y="958789"/>
              <a:ext cx="939553" cy="639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93AF1D6-75CE-3C3C-CAA3-E382A2369D11}"/>
                </a:ext>
              </a:extLst>
            </p:cNvPr>
            <p:cNvSpPr/>
            <p:nvPr/>
          </p:nvSpPr>
          <p:spPr>
            <a:xfrm>
              <a:off x="5026239" y="958789"/>
              <a:ext cx="939553" cy="639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35CE721-8416-7AD5-5882-47A5384E52A9}"/>
                </a:ext>
              </a:extLst>
            </p:cNvPr>
            <p:cNvSpPr/>
            <p:nvPr/>
          </p:nvSpPr>
          <p:spPr>
            <a:xfrm>
              <a:off x="6118192" y="958789"/>
              <a:ext cx="939553" cy="639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C5FEBC4-D7C9-A08F-17D3-D79111AAF808}"/>
                </a:ext>
              </a:extLst>
            </p:cNvPr>
            <p:cNvSpPr/>
            <p:nvPr/>
          </p:nvSpPr>
          <p:spPr>
            <a:xfrm>
              <a:off x="7210145" y="958789"/>
              <a:ext cx="939553" cy="639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E1AD5F2-D806-D1BC-EE41-90EB53E81B1A}"/>
                </a:ext>
              </a:extLst>
            </p:cNvPr>
            <p:cNvSpPr/>
            <p:nvPr/>
          </p:nvSpPr>
          <p:spPr>
            <a:xfrm>
              <a:off x="8400234" y="924810"/>
              <a:ext cx="1440847" cy="7090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ysClr val="windowText" lastClr="000000"/>
                  </a:solidFill>
                </a:rPr>
                <a:t>Task: produce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altLang="zh-CN" sz="1400" b="1" dirty="0">
                  <a:solidFill>
                    <a:sysClr val="windowText" lastClr="000000"/>
                  </a:solidFill>
                </a:rPr>
                <a:t>to </a:t>
              </a:r>
              <a:r>
                <a:rPr lang="en-US" altLang="zh-CN" sz="1400" b="1" dirty="0" err="1">
                  <a:solidFill>
                    <a:sysClr val="windowText" lastClr="000000"/>
                  </a:solidFill>
                </a:rPr>
                <a:t>factory_c</a:t>
              </a:r>
              <a:r>
                <a:rPr lang="en-US" altLang="zh-CN" sz="1400" b="1" dirty="0">
                  <a:solidFill>
                    <a:sysClr val="windowText" lastClr="000000"/>
                  </a:solidFill>
                </a:rPr>
                <a:t>:</a:t>
              </a:r>
              <a:r>
                <a:rPr lang="en-US" altLang="zh-CN" sz="1400" dirty="0">
                  <a:solidFill>
                    <a:sysClr val="windowText" lastClr="000000"/>
                  </a:solidFill>
                </a:rPr>
                <a:t> [</a:t>
              </a:r>
              <a:r>
                <a:rPr lang="en-US" altLang="zh-CN" sz="1400" b="1" dirty="0">
                  <a:solidFill>
                    <a:sysClr val="windowText" lastClr="000000"/>
                  </a:solidFill>
                </a:rPr>
                <a:t>1.0</a:t>
              </a:r>
              <a:r>
                <a:rPr lang="en-US" altLang="zh-CN" sz="1400" dirty="0">
                  <a:solidFill>
                    <a:sysClr val="windowText" lastClr="000000"/>
                  </a:solidFill>
                </a:rPr>
                <a:t>, </a:t>
              </a:r>
              <a:r>
                <a:rPr lang="en-US" altLang="zh-CN" sz="1400" b="1" dirty="0">
                  <a:solidFill>
                    <a:sysClr val="windowText" lastClr="000000"/>
                  </a:solidFill>
                </a:rPr>
                <a:t>0</a:t>
              </a:r>
              <a:r>
                <a:rPr lang="en-US" altLang="zh-CN" sz="1400" dirty="0">
                  <a:solidFill>
                    <a:sysClr val="windowText" lastClr="000000"/>
                  </a:solidFill>
                </a:rPr>
                <a:t>, </a:t>
              </a:r>
              <a:r>
                <a:rPr lang="en-US" altLang="zh-CN" sz="1400" b="1" dirty="0">
                  <a:solidFill>
                    <a:sysClr val="windowText" lastClr="000000"/>
                  </a:solidFill>
                </a:rPr>
                <a:t>0</a:t>
              </a:r>
              <a:r>
                <a:rPr lang="en-US" altLang="zh-CN" sz="1400" dirty="0">
                  <a:solidFill>
                    <a:sysClr val="windowText" lastClr="000000"/>
                  </a:solidFill>
                </a:rPr>
                <a:t>]</a:t>
              </a:r>
              <a:endParaRPr lang="zh-CN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05A6184-9909-C700-7047-75597D3D4FD9}"/>
                </a:ext>
              </a:extLst>
            </p:cNvPr>
            <p:cNvSpPr/>
            <p:nvPr/>
          </p:nvSpPr>
          <p:spPr>
            <a:xfrm>
              <a:off x="9973633" y="919433"/>
              <a:ext cx="1437318" cy="7090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ysClr val="windowText" lastClr="000000"/>
                  </a:solidFill>
                </a:rPr>
                <a:t>Task: produce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altLang="zh-CN" sz="1400" b="1" dirty="0">
                  <a:solidFill>
                    <a:sysClr val="windowText" lastClr="000000"/>
                  </a:solidFill>
                </a:rPr>
                <a:t>…</a:t>
              </a:r>
              <a:endParaRPr lang="zh-CN" altLang="en-US" sz="1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0A2CFC83-78CD-7D45-3505-EE3112B36647}"/>
              </a:ext>
            </a:extLst>
          </p:cNvPr>
          <p:cNvSpPr txBox="1"/>
          <p:nvPr/>
        </p:nvSpPr>
        <p:spPr>
          <a:xfrm>
            <a:off x="2590800" y="247650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+1 day</a:t>
            </a:r>
            <a:endParaRPr lang="zh-CN" alt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6DACC1-CE32-975E-4EF4-D289ECD9C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890" y="247649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63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-0.08946 0.0007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3" grpId="0"/>
      <p:bldP spid="19" grpId="0"/>
      <p:bldP spid="1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1614C-297D-C55C-1CDE-E0E173AB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 Models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2387F5-1FD1-55BF-8D47-74CB755A9CF0}"/>
              </a:ext>
            </a:extLst>
          </p:cNvPr>
          <p:cNvSpPr/>
          <p:nvPr/>
        </p:nvSpPr>
        <p:spPr>
          <a:xfrm>
            <a:off x="4418000" y="1429061"/>
            <a:ext cx="2480569" cy="6036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6DFA20-4211-72EF-72BB-ADE9388579A4}"/>
              </a:ext>
            </a:extLst>
          </p:cNvPr>
          <p:cNvSpPr txBox="1"/>
          <p:nvPr/>
        </p:nvSpPr>
        <p:spPr>
          <a:xfrm>
            <a:off x="4417999" y="985177"/>
            <a:ext cx="346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 Queue: executing by time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202750-F308-2EB5-D0F9-1921BF936A30}"/>
              </a:ext>
            </a:extLst>
          </p:cNvPr>
          <p:cNvSpPr/>
          <p:nvPr/>
        </p:nvSpPr>
        <p:spPr>
          <a:xfrm>
            <a:off x="523782" y="3384549"/>
            <a:ext cx="3586579" cy="2732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84EEAE-F155-34F7-8592-71B9774EAE51}"/>
              </a:ext>
            </a:extLst>
          </p:cNvPr>
          <p:cNvSpPr/>
          <p:nvPr/>
        </p:nvSpPr>
        <p:spPr>
          <a:xfrm>
            <a:off x="676183" y="3536950"/>
            <a:ext cx="1427826" cy="6888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Person List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573386-8EBB-01D5-2F9B-8B3D82AF0DE1}"/>
              </a:ext>
            </a:extLst>
          </p:cNvPr>
          <p:cNvSpPr/>
          <p:nvPr/>
        </p:nvSpPr>
        <p:spPr>
          <a:xfrm>
            <a:off x="2424344" y="3536950"/>
            <a:ext cx="1427826" cy="6888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Entity List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6E41B5-9675-D44F-A018-304B703F0147}"/>
              </a:ext>
            </a:extLst>
          </p:cNvPr>
          <p:cNvSpPr/>
          <p:nvPr/>
        </p:nvSpPr>
        <p:spPr>
          <a:xfrm>
            <a:off x="676183" y="4378171"/>
            <a:ext cx="1427826" cy="6888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Entity List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2B1175B-63E2-6FED-35A3-D2CAB777747B}"/>
              </a:ext>
            </a:extLst>
          </p:cNvPr>
          <p:cNvSpPr/>
          <p:nvPr/>
        </p:nvSpPr>
        <p:spPr>
          <a:xfrm>
            <a:off x="2424344" y="4378170"/>
            <a:ext cx="1427826" cy="6888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Map Graph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81ACEF-979D-256B-C624-918B3E8EAA4B}"/>
              </a:ext>
            </a:extLst>
          </p:cNvPr>
          <p:cNvSpPr/>
          <p:nvPr/>
        </p:nvSpPr>
        <p:spPr>
          <a:xfrm>
            <a:off x="676183" y="5219392"/>
            <a:ext cx="1427826" cy="6888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Natural Resources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C856BF-972B-FCE4-2EDC-2501575AC356}"/>
              </a:ext>
            </a:extLst>
          </p:cNvPr>
          <p:cNvSpPr txBox="1"/>
          <p:nvPr/>
        </p:nvSpPr>
        <p:spPr>
          <a:xfrm>
            <a:off x="597762" y="2914719"/>
            <a:ext cx="271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Environment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635BF54-84B2-ED88-EFEA-B2650D6D8706}"/>
              </a:ext>
            </a:extLst>
          </p:cNvPr>
          <p:cNvSpPr txBox="1"/>
          <p:nvPr/>
        </p:nvSpPr>
        <p:spPr>
          <a:xfrm>
            <a:off x="9104507" y="1402285"/>
            <a:ext cx="2715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ysClr val="windowText" lastClr="000000"/>
                </a:solidFill>
              </a:rPr>
              <a:t>Entities’ Structure</a:t>
            </a:r>
            <a:endParaRPr lang="zh-CN" altLang="en-US" dirty="0">
              <a:solidFill>
                <a:sysClr val="windowText" lastClr="000000"/>
              </a:solidFill>
            </a:endParaRPr>
          </a:p>
          <a:p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C536638-C772-5863-E469-FAB30AAA2694}"/>
              </a:ext>
            </a:extLst>
          </p:cNvPr>
          <p:cNvGrpSpPr/>
          <p:nvPr/>
        </p:nvGrpSpPr>
        <p:grpSpPr>
          <a:xfrm>
            <a:off x="8961619" y="1730374"/>
            <a:ext cx="2480569" cy="2114706"/>
            <a:chOff x="6823228" y="4378169"/>
            <a:chExt cx="2480569" cy="211470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432C13C-88E0-BD1A-C1B9-E33BE675BF68}"/>
                </a:ext>
              </a:extLst>
            </p:cNvPr>
            <p:cNvSpPr/>
            <p:nvPr/>
          </p:nvSpPr>
          <p:spPr>
            <a:xfrm>
              <a:off x="6823228" y="4378169"/>
              <a:ext cx="2480569" cy="2114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94817B0-E4AC-94B0-D5AC-4B9460990D72}"/>
                </a:ext>
              </a:extLst>
            </p:cNvPr>
            <p:cNvSpPr/>
            <p:nvPr/>
          </p:nvSpPr>
          <p:spPr>
            <a:xfrm>
              <a:off x="6988946" y="4517931"/>
              <a:ext cx="736106" cy="465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Entity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74A451C-F876-0E6E-D643-B92D3EF2ABD4}"/>
                </a:ext>
              </a:extLst>
            </p:cNvPr>
            <p:cNvSpPr/>
            <p:nvPr/>
          </p:nvSpPr>
          <p:spPr>
            <a:xfrm>
              <a:off x="8236303" y="4525434"/>
              <a:ext cx="736106" cy="465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Entity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94E35E0-38B7-DBC2-466E-2E768E1EE39F}"/>
                </a:ext>
              </a:extLst>
            </p:cNvPr>
            <p:cNvSpPr/>
            <p:nvPr/>
          </p:nvSpPr>
          <p:spPr>
            <a:xfrm>
              <a:off x="6988946" y="5272703"/>
              <a:ext cx="736106" cy="465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Entity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0D6B92C-5A57-9506-D92F-05BE66AB3C82}"/>
                </a:ext>
              </a:extLst>
            </p:cNvPr>
            <p:cNvSpPr/>
            <p:nvPr/>
          </p:nvSpPr>
          <p:spPr>
            <a:xfrm>
              <a:off x="6988946" y="5908213"/>
              <a:ext cx="736106" cy="465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Entity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15CDDDEE-87E2-53A5-0A04-7BB59B14A627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flipV="1">
              <a:off x="7356999" y="5738103"/>
              <a:ext cx="0" cy="1701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F1D7DACE-9B03-868A-2836-2BF358ED7F82}"/>
                </a:ext>
              </a:extLst>
            </p:cNvPr>
            <p:cNvCxnSpPr>
              <a:stCxn id="20" idx="0"/>
              <a:endCxn id="18" idx="2"/>
            </p:cNvCxnSpPr>
            <p:nvPr/>
          </p:nvCxnSpPr>
          <p:spPr>
            <a:xfrm flipV="1">
              <a:off x="7356999" y="4983331"/>
              <a:ext cx="0" cy="2893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2CE9D452-AC35-C5FB-CD7B-B080D41043BF}"/>
                </a:ext>
              </a:extLst>
            </p:cNvPr>
            <p:cNvCxnSpPr>
              <a:stCxn id="18" idx="3"/>
              <a:endCxn id="19" idx="1"/>
            </p:cNvCxnSpPr>
            <p:nvPr/>
          </p:nvCxnSpPr>
          <p:spPr>
            <a:xfrm>
              <a:off x="7725052" y="4750631"/>
              <a:ext cx="511251" cy="75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DFC3320D-E9BF-6B78-6D1A-C8504D21BC57}"/>
                </a:ext>
              </a:extLst>
            </p:cNvPr>
            <p:cNvCxnSpPr>
              <a:stCxn id="20" idx="0"/>
              <a:endCxn id="19" idx="2"/>
            </p:cNvCxnSpPr>
            <p:nvPr/>
          </p:nvCxnSpPr>
          <p:spPr>
            <a:xfrm flipV="1">
              <a:off x="7356999" y="4990834"/>
              <a:ext cx="1247357" cy="2818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458C94E4-90F5-9A08-64FA-6FAE0453160B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3311775" y="1038040"/>
            <a:ext cx="1351807" cy="334121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436D884-6C4E-1C28-2DC1-7DB36BA6EA37}"/>
              </a:ext>
            </a:extLst>
          </p:cNvPr>
          <p:cNvCxnSpPr>
            <a:stCxn id="16" idx="1"/>
            <a:endCxn id="9" idx="3"/>
          </p:cNvCxnSpPr>
          <p:nvPr/>
        </p:nvCxnSpPr>
        <p:spPr>
          <a:xfrm rot="10800000" flipV="1">
            <a:off x="3852171" y="2787727"/>
            <a:ext cx="5109449" cy="1093634"/>
          </a:xfrm>
          <a:prstGeom prst="bentConnector3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240ACDCC-7561-CB67-3EBC-854A7F286BD8}"/>
              </a:ext>
            </a:extLst>
          </p:cNvPr>
          <p:cNvGrpSpPr/>
          <p:nvPr/>
        </p:nvGrpSpPr>
        <p:grpSpPr>
          <a:xfrm>
            <a:off x="7119417" y="4148807"/>
            <a:ext cx="1708727" cy="1132188"/>
            <a:chOff x="9664249" y="3884504"/>
            <a:chExt cx="1708727" cy="113218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4F245A8-4021-A6C7-1756-430E7E41764B}"/>
                </a:ext>
              </a:extLst>
            </p:cNvPr>
            <p:cNvSpPr/>
            <p:nvPr/>
          </p:nvSpPr>
          <p:spPr>
            <a:xfrm>
              <a:off x="9664249" y="3884504"/>
              <a:ext cx="1708727" cy="11321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F932AE4-A85C-3F3C-5055-097F589EDB70}"/>
                </a:ext>
              </a:extLst>
            </p:cNvPr>
            <p:cNvSpPr/>
            <p:nvPr/>
          </p:nvSpPr>
          <p:spPr>
            <a:xfrm>
              <a:off x="9735127" y="3999345"/>
              <a:ext cx="420927" cy="4209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5E3C649A-E643-9C04-08CD-B2D3EAC6E2D2}"/>
                </a:ext>
              </a:extLst>
            </p:cNvPr>
            <p:cNvSpPr/>
            <p:nvPr/>
          </p:nvSpPr>
          <p:spPr>
            <a:xfrm>
              <a:off x="10429053" y="3999344"/>
              <a:ext cx="420927" cy="4209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F2ABA3F-AA29-0B63-B85D-A261ACDE6F1B}"/>
                </a:ext>
              </a:extLst>
            </p:cNvPr>
            <p:cNvSpPr/>
            <p:nvPr/>
          </p:nvSpPr>
          <p:spPr>
            <a:xfrm>
              <a:off x="10117589" y="4525435"/>
              <a:ext cx="420927" cy="4209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2FA35672-5CC4-598B-A717-8DE8EDE21B06}"/>
                </a:ext>
              </a:extLst>
            </p:cNvPr>
            <p:cNvSpPr/>
            <p:nvPr/>
          </p:nvSpPr>
          <p:spPr>
            <a:xfrm>
              <a:off x="10861823" y="4516196"/>
              <a:ext cx="420927" cy="4209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0D714682-8A15-1192-5F0D-436AFB24D8AF}"/>
                </a:ext>
              </a:extLst>
            </p:cNvPr>
            <p:cNvCxnSpPr>
              <a:cxnSpLocks/>
              <a:stCxn id="57" idx="2"/>
              <a:endCxn id="56" idx="6"/>
            </p:cNvCxnSpPr>
            <p:nvPr/>
          </p:nvCxnSpPr>
          <p:spPr>
            <a:xfrm flipH="1">
              <a:off x="10538516" y="4726660"/>
              <a:ext cx="323307" cy="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276DD12D-8AB0-D97A-AEB2-73EB25DA357E}"/>
                </a:ext>
              </a:extLst>
            </p:cNvPr>
            <p:cNvCxnSpPr>
              <a:stCxn id="55" idx="4"/>
              <a:endCxn id="56" idx="7"/>
            </p:cNvCxnSpPr>
            <p:nvPr/>
          </p:nvCxnSpPr>
          <p:spPr>
            <a:xfrm flipH="1">
              <a:off x="10476873" y="4420271"/>
              <a:ext cx="162644" cy="16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53A54353-4983-0FB8-421C-85E761116E51}"/>
                </a:ext>
              </a:extLst>
            </p:cNvPr>
            <p:cNvCxnSpPr>
              <a:stCxn id="54" idx="6"/>
              <a:endCxn id="55" idx="2"/>
            </p:cNvCxnSpPr>
            <p:nvPr/>
          </p:nvCxnSpPr>
          <p:spPr>
            <a:xfrm flipV="1">
              <a:off x="10156054" y="4209808"/>
              <a:ext cx="27299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8DE2548D-295D-4919-CC25-94CE1A567616}"/>
                </a:ext>
              </a:extLst>
            </p:cNvPr>
            <p:cNvCxnSpPr>
              <a:stCxn id="56" idx="1"/>
              <a:endCxn id="54" idx="4"/>
            </p:cNvCxnSpPr>
            <p:nvPr/>
          </p:nvCxnSpPr>
          <p:spPr>
            <a:xfrm flipH="1" flipV="1">
              <a:off x="9945591" y="4420272"/>
              <a:ext cx="233641" cy="166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A278F253-3209-F3FD-C86E-91DD02759E76}"/>
                </a:ext>
              </a:extLst>
            </p:cNvPr>
            <p:cNvCxnSpPr>
              <a:cxnSpLocks/>
              <a:stCxn id="55" idx="5"/>
              <a:endCxn id="57" idx="1"/>
            </p:cNvCxnSpPr>
            <p:nvPr/>
          </p:nvCxnSpPr>
          <p:spPr>
            <a:xfrm>
              <a:off x="10788337" y="4358628"/>
              <a:ext cx="135129" cy="219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E9D9B5D9-36BF-2130-FB81-616C9A110672}"/>
              </a:ext>
            </a:extLst>
          </p:cNvPr>
          <p:cNvSpPr txBox="1"/>
          <p:nvPr/>
        </p:nvSpPr>
        <p:spPr>
          <a:xfrm>
            <a:off x="7204629" y="3783481"/>
            <a:ext cx="271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ysClr val="windowText" lastClr="000000"/>
                </a:solidFill>
              </a:rPr>
              <a:t>Map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780C1A5-3E1B-5236-F541-44B9D78E58FA}"/>
              </a:ext>
            </a:extLst>
          </p:cNvPr>
          <p:cNvCxnSpPr>
            <a:stCxn id="53" idx="1"/>
            <a:endCxn id="11" idx="3"/>
          </p:cNvCxnSpPr>
          <p:nvPr/>
        </p:nvCxnSpPr>
        <p:spPr>
          <a:xfrm flipH="1">
            <a:off x="3852170" y="4714901"/>
            <a:ext cx="3267247" cy="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5" name="Picture 2">
            <a:extLst>
              <a:ext uri="{FF2B5EF4-FFF2-40B4-BE49-F238E27FC236}">
                <a16:creationId xmlns:a16="http://schemas.microsoft.com/office/drawing/2014/main" id="{3B636EC3-7B2E-B5A9-6A16-BD3674813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457" y="1402285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13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236</Words>
  <Application>Microsoft Office PowerPoint</Application>
  <PresentationFormat>宽屏</PresentationFormat>
  <Paragraphs>55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PT Engine</vt:lpstr>
      <vt:lpstr>Task model (system)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All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Rend Access</dc:creator>
  <cp:lastModifiedBy>Rend Access</cp:lastModifiedBy>
  <cp:revision>42</cp:revision>
  <dcterms:created xsi:type="dcterms:W3CDTF">2024-03-12T06:35:26Z</dcterms:created>
  <dcterms:modified xsi:type="dcterms:W3CDTF">2024-03-12T09:32:58Z</dcterms:modified>
</cp:coreProperties>
</file>