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7FB"/>
    <a:srgbClr val="ED83F5"/>
    <a:srgbClr val="66096D"/>
    <a:srgbClr val="EC5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545865E-23D8-7D78-AE5F-DD52DCAE7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775878-B0C8-0CD1-8809-70DEA274C182}"/>
              </a:ext>
            </a:extLst>
          </p:cNvPr>
          <p:cNvSpPr/>
          <p:nvPr userDrawn="1"/>
        </p:nvSpPr>
        <p:spPr>
          <a:xfrm rot="5400000">
            <a:off x="11273897" y="6015044"/>
            <a:ext cx="1497542" cy="677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7277F10D-F7D5-96A2-0A91-D31DA7E4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24F2-719A-4EC5-A284-A8111C4D02F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FBF30BD9-D426-84E4-48B9-ECC068F2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83240FB5-3DB7-BF6B-5DBE-2D4B6931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6480-D4B7-4885-9DE5-03B1178BF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0256E9A5-F6B6-C884-EFD0-53493F3B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216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6D53-88EA-6049-61D1-985B4237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DB49D3-EBD2-7902-C525-60C949D1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3EDC3-7074-2172-30C8-40895B70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24F2-719A-4EC5-A284-A8111C4D02F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DCB99-653D-8B1A-78E3-F52C9DB2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DED65-B7E0-7540-9E70-5F4BC5CB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6480-D4B7-4885-9DE5-03B1178BF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8C153-EC89-B3E3-B90B-3C548E942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DD40D0-7809-5814-50D9-01D96F040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56C5F-E29D-FF5B-2961-606EC521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24F2-719A-4EC5-A284-A8111C4D02F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8C89A-8049-EF54-BD80-CC3AD618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F64FD-3D25-C31D-30D4-7248FA4D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6480-D4B7-4885-9DE5-03B1178BF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0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5C7B7-3298-DEF2-A88D-A77C1F84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3AE14-6751-612B-53E8-8BDEFBB5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85A95-BF2C-905C-E521-5C5D12D6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24F2-719A-4EC5-A284-A8111C4D02F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3C94A-BB45-7296-4514-D9E45A74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3546E-E6E3-3CF4-585B-A6FF7A10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6480-D4B7-4885-9DE5-03B1178BF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3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84EAC-634D-2E50-57C6-EE8DE7F0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BE1A6-4C85-3AEC-7C42-845ADBBF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AAC90-25BF-B479-3B2A-E76AE4EE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24F2-719A-4EC5-A284-A8111C4D02F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0D722-BE41-D39E-A142-C1C953A1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BB0B6-007B-7831-FAAE-FE6D7797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6480-D4B7-4885-9DE5-03B1178BF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5F03-FC90-1E75-AC19-CEFCA69B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3BFD0-07BE-AF1C-854E-D1C9DB15D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2A459-82A2-E7ED-AA0E-976798CE3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73583-0EAA-8503-F5C5-88A8D4C7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24F2-719A-4EC5-A284-A8111C4D02F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47CB9-506E-1E04-A8F1-DEF06344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2CDA5-867F-2319-6E06-3596910E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6480-D4B7-4885-9DE5-03B1178BF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8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C358A-5D93-F6FC-6484-F0316B58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DCD5F-D190-E762-97F6-39B54473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7BE853-4475-FE9E-457F-906023323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DD0D2F-6CC5-B5CC-8033-699033CFF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A630F9-1776-B6D7-20DE-F0B6EED05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CAB090-36ED-0814-B81A-FBA0D21E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24F2-719A-4EC5-A284-A8111C4D02F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DED899-9BB6-677B-AE7D-C9C68529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3E94E3-70C9-C501-962B-C763E4D1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6480-D4B7-4885-9DE5-03B1178BF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47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F1F1-44DF-27C7-6508-54AB9EE0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D237B5-C197-F24D-933F-E6B71988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24F2-719A-4EC5-A284-A8111C4D02F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FAC45E-E671-EB41-FEDB-6E14C401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32027D-2095-83B5-6C58-A71E4945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6480-D4B7-4885-9DE5-03B1178BF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3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FDB400-BFB7-B50C-F0CA-B38AF47B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24F2-719A-4EC5-A284-A8111C4D02F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C7AD35-9630-90A2-0F3F-5F9A71FB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31D89-5478-A213-A0A5-B0E9BA4C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6480-D4B7-4885-9DE5-03B1178BF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CA4946-ADFC-70B8-B3F9-86B7684290C3}"/>
              </a:ext>
            </a:extLst>
          </p:cNvPr>
          <p:cNvSpPr/>
          <p:nvPr userDrawn="1"/>
        </p:nvSpPr>
        <p:spPr>
          <a:xfrm rot="5400000">
            <a:off x="11273897" y="6015044"/>
            <a:ext cx="1497542" cy="677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0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B9000-4F65-5C6B-FB1D-1BBC52E3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526FE-024C-7C9B-DA1F-056D56ED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E5E52D-A5C9-2591-CDF3-AB206B571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51560-58CB-F7ED-6E7D-207F8E13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24F2-719A-4EC5-A284-A8111C4D02F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1934D-C49C-FE08-E66B-5248B031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D0CEC-1B3A-306B-B6ED-4713F5B5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6480-D4B7-4885-9DE5-03B1178BF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6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BA2FC-286E-44A9-B925-0CE37A30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5D6732-C90F-F954-510E-AD397714C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D2C3E-926F-8DF8-CEBC-0E9690F3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2C401-5654-D92A-6E1D-A43DEE8E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24F2-719A-4EC5-A284-A8111C4D02F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6CA81-FABC-C027-FC59-DD93F0D9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5D81C-2F30-D908-D7E6-5144F97C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6480-D4B7-4885-9DE5-03B1178BF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5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379165D6-A944-9C03-D8A2-9BDABD7876FF}"/>
              </a:ext>
            </a:extLst>
          </p:cNvPr>
          <p:cNvSpPr/>
          <p:nvPr userDrawn="1"/>
        </p:nvSpPr>
        <p:spPr>
          <a:xfrm rot="735902">
            <a:off x="-1352975" y="-720273"/>
            <a:ext cx="2495973" cy="2837226"/>
          </a:xfrm>
          <a:custGeom>
            <a:avLst/>
            <a:gdLst>
              <a:gd name="connsiteX0" fmla="*/ 1712422 w 3383280"/>
              <a:gd name="connsiteY0" fmla="*/ 0 h 2244436"/>
              <a:gd name="connsiteX1" fmla="*/ 3383280 w 3383280"/>
              <a:gd name="connsiteY1" fmla="*/ 2244436 h 2244436"/>
              <a:gd name="connsiteX2" fmla="*/ 0 w 3383280"/>
              <a:gd name="connsiteY2" fmla="*/ 1762298 h 2244436"/>
              <a:gd name="connsiteX3" fmla="*/ 1712422 w 3383280"/>
              <a:gd name="connsiteY3" fmla="*/ 0 h 224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280" h="2244436">
                <a:moveTo>
                  <a:pt x="1712422" y="0"/>
                </a:moveTo>
                <a:lnTo>
                  <a:pt x="3383280" y="2244436"/>
                </a:lnTo>
                <a:lnTo>
                  <a:pt x="0" y="1762298"/>
                </a:lnTo>
                <a:lnTo>
                  <a:pt x="1712422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E33CCC-401B-3D5D-9B24-1C44183A3FBA}"/>
              </a:ext>
            </a:extLst>
          </p:cNvPr>
          <p:cNvSpPr/>
          <p:nvPr userDrawn="1"/>
        </p:nvSpPr>
        <p:spPr>
          <a:xfrm>
            <a:off x="-262467" y="78451"/>
            <a:ext cx="4648200" cy="805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24FD58-1B7F-F547-76C5-5C8380F8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6D226-A46C-F1BA-43AA-AE8D35B66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6A01E-BCA4-69FB-6CAB-F8DA6AEB4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24F2-719A-4EC5-A284-A8111C4D02F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CC8DD-806D-B289-52BD-9F7E3297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2AED5-B12E-906D-C507-BEFC39E93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6480-D4B7-4885-9DE5-03B1178BF1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8E3BE9-3A31-B57A-8F7B-4C778012FB5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2207" y="365125"/>
            <a:ext cx="3889162" cy="991932"/>
          </a:xfrm>
          <a:prstGeom prst="rect">
            <a:avLst/>
          </a:prstGeom>
        </p:spPr>
      </p:pic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2AF5A85-F214-F048-FE73-2299D0A0537B}"/>
              </a:ext>
            </a:extLst>
          </p:cNvPr>
          <p:cNvSpPr/>
          <p:nvPr userDrawn="1"/>
        </p:nvSpPr>
        <p:spPr>
          <a:xfrm>
            <a:off x="-33867" y="214064"/>
            <a:ext cx="3056467" cy="1176867"/>
          </a:xfrm>
          <a:custGeom>
            <a:avLst/>
            <a:gdLst>
              <a:gd name="connsiteX0" fmla="*/ 25400 w 3056467"/>
              <a:gd name="connsiteY0" fmla="*/ 33867 h 1176867"/>
              <a:gd name="connsiteX1" fmla="*/ 3056467 w 3056467"/>
              <a:gd name="connsiteY1" fmla="*/ 0 h 1176867"/>
              <a:gd name="connsiteX2" fmla="*/ 0 w 3056467"/>
              <a:gd name="connsiteY2" fmla="*/ 1176867 h 1176867"/>
              <a:gd name="connsiteX3" fmla="*/ 25400 w 3056467"/>
              <a:gd name="connsiteY3" fmla="*/ 33867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6467" h="1176867">
                <a:moveTo>
                  <a:pt x="25400" y="33867"/>
                </a:moveTo>
                <a:lnTo>
                  <a:pt x="3056467" y="0"/>
                </a:lnTo>
                <a:lnTo>
                  <a:pt x="0" y="1176867"/>
                </a:lnTo>
                <a:lnTo>
                  <a:pt x="25400" y="3386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25B90A-D9D0-B0FA-45E3-15438C9B2EF6}"/>
              </a:ext>
            </a:extLst>
          </p:cNvPr>
          <p:cNvSpPr/>
          <p:nvPr userDrawn="1"/>
        </p:nvSpPr>
        <p:spPr>
          <a:xfrm>
            <a:off x="195351" y="257838"/>
            <a:ext cx="78972" cy="2028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82713A-3D52-6FA8-C03E-3210D620C057}"/>
              </a:ext>
            </a:extLst>
          </p:cNvPr>
          <p:cNvSpPr/>
          <p:nvPr userDrawn="1"/>
        </p:nvSpPr>
        <p:spPr>
          <a:xfrm>
            <a:off x="307576" y="257838"/>
            <a:ext cx="78972" cy="8810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F0A07C-5E8D-BA6E-35B5-C66B18CD1318}"/>
              </a:ext>
            </a:extLst>
          </p:cNvPr>
          <p:cNvSpPr/>
          <p:nvPr userDrawn="1"/>
        </p:nvSpPr>
        <p:spPr>
          <a:xfrm>
            <a:off x="419801" y="257839"/>
            <a:ext cx="78972" cy="232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4A0E0F-659D-65B6-F517-05531C26FA5B}"/>
              </a:ext>
            </a:extLst>
          </p:cNvPr>
          <p:cNvSpPr/>
          <p:nvPr userDrawn="1"/>
        </p:nvSpPr>
        <p:spPr>
          <a:xfrm>
            <a:off x="9050869" y="6644751"/>
            <a:ext cx="3073400" cy="76200"/>
          </a:xfrm>
          <a:prstGeom prst="rect">
            <a:avLst/>
          </a:prstGeom>
          <a:solidFill>
            <a:srgbClr val="8DC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60AFCB-6CBA-9BF3-E7F2-AD3C11F769A1}"/>
              </a:ext>
            </a:extLst>
          </p:cNvPr>
          <p:cNvSpPr/>
          <p:nvPr userDrawn="1"/>
        </p:nvSpPr>
        <p:spPr>
          <a:xfrm rot="5400000">
            <a:off x="11273897" y="6015044"/>
            <a:ext cx="1497542" cy="677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028B544-86AD-DD80-0F96-1302D39046C0}"/>
              </a:ext>
            </a:extLst>
          </p:cNvPr>
          <p:cNvSpPr/>
          <p:nvPr userDrawn="1"/>
        </p:nvSpPr>
        <p:spPr>
          <a:xfrm rot="5400000">
            <a:off x="11532131" y="6391809"/>
            <a:ext cx="744010" cy="677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921C47-81CC-17FB-F5A0-8604A14A0F9C}"/>
              </a:ext>
            </a:extLst>
          </p:cNvPr>
          <p:cNvSpPr/>
          <p:nvPr userDrawn="1"/>
        </p:nvSpPr>
        <p:spPr>
          <a:xfrm rot="5400000">
            <a:off x="11603039" y="6584958"/>
            <a:ext cx="365124" cy="677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6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A1F2F-0F26-3AB1-F68A-9284C2FAA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面向私人开发团队的云盘管理系统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0D366-AB43-FCEB-5325-DF0A223EA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2018141461191 </a:t>
            </a:r>
            <a:r>
              <a:rPr lang="zh-CN" altLang="en-US" dirty="0"/>
              <a:t>李正尧</a:t>
            </a:r>
          </a:p>
        </p:txBody>
      </p:sp>
    </p:spTree>
    <p:extLst>
      <p:ext uri="{BB962C8B-B14F-4D97-AF65-F5344CB8AC3E}">
        <p14:creationId xmlns:p14="http://schemas.microsoft.com/office/powerpoint/2010/main" val="18181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60"/>
    </mc:Choice>
    <mc:Fallback xmlns="">
      <p:transition spd="slow" advTm="308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11B0B2-0FF5-DD94-9072-86CE910CC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835" y="2547689"/>
            <a:ext cx="2716924" cy="362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4AD3757-8BAA-EC51-4F58-1F0BBE69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8A45A-77C4-352C-2B88-CE4B18FA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人口：</a:t>
            </a:r>
            <a:r>
              <a:rPr lang="en-US" altLang="zh-CN" dirty="0"/>
              <a:t>643</a:t>
            </a:r>
            <a:r>
              <a:rPr lang="zh-CN" altLang="en-US" dirty="0"/>
              <a:t>万（</a:t>
            </a:r>
            <a:r>
              <a:rPr lang="en-US" altLang="zh-CN" dirty="0"/>
              <a:t>2018</a:t>
            </a:r>
            <a:r>
              <a:rPr lang="zh-CN" altLang="en-US" dirty="0"/>
              <a:t>）同比增长</a:t>
            </a:r>
            <a:r>
              <a:rPr lang="en-US" altLang="zh-CN" dirty="0"/>
              <a:t>4.2% 760</a:t>
            </a:r>
            <a:r>
              <a:rPr lang="zh-CN" altLang="en-US" dirty="0"/>
              <a:t>万（</a:t>
            </a:r>
            <a:r>
              <a:rPr lang="en-US" altLang="zh-CN" dirty="0"/>
              <a:t>2021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学历：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本科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％，大专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％，硕士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％</a:t>
            </a:r>
            <a:endParaRPr lang="zh-CN" altLang="en-US" dirty="0"/>
          </a:p>
        </p:txBody>
      </p:sp>
      <p:pic>
        <p:nvPicPr>
          <p:cNvPr id="6" name="Picture 4" descr="preview">
            <a:extLst>
              <a:ext uri="{FF2B5EF4-FFF2-40B4-BE49-F238E27FC236}">
                <a16:creationId xmlns:a16="http://schemas.microsoft.com/office/drawing/2014/main" id="{55523266-6863-2E6A-5FAE-07F021CA6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3118"/>
            <a:ext cx="6107988" cy="24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5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14"/>
    </mc:Choice>
    <mc:Fallback xmlns="">
      <p:transition spd="slow" advTm="327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6E35AC29-84B2-B25D-48B3-8C6EF0FC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915" y="4218646"/>
            <a:ext cx="3519651" cy="251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4AD3757-8BAA-EC51-4F58-1F0BBE69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8A45A-77C4-352C-2B88-CE4B18FA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主流工具：</a:t>
            </a:r>
            <a:r>
              <a:rPr lang="en-US" altLang="zh-CN" dirty="0"/>
              <a:t>Git</a:t>
            </a:r>
            <a:r>
              <a:rPr lang="zh-CN" altLang="en-US" dirty="0"/>
              <a:t>系、网盘系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EC7A6F-B285-EFB7-9806-A13945CF7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6032"/>
            <a:ext cx="5511362" cy="20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1D137C-AF82-876C-B20D-2E9F6B75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1338"/>
            <a:ext cx="3709057" cy="241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5C5492A-ABEC-0CD2-6B1E-2A5EE003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813" y="5032375"/>
            <a:ext cx="2741549" cy="62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3D6B08-2C43-A52D-214B-BB6B60532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246" y="2652441"/>
            <a:ext cx="2499212" cy="19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09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06"/>
    </mc:Choice>
    <mc:Fallback xmlns="">
      <p:transition spd="slow" advTm="441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D3757-8BAA-EC51-4F58-1F0BBE69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8A45A-77C4-352C-2B88-CE4B18FA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其他论文研究重点：</a:t>
            </a:r>
            <a:endParaRPr lang="en-US" altLang="zh-CN" dirty="0"/>
          </a:p>
          <a:p>
            <a:pPr lvl="1"/>
            <a:r>
              <a:rPr lang="zh-CN" altLang="en-US" dirty="0"/>
              <a:t>加密算法（</a:t>
            </a:r>
            <a:r>
              <a:rPr lang="en-US" altLang="zh-CN" dirty="0"/>
              <a:t>TDDD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存储（内容分块）</a:t>
            </a:r>
            <a:endParaRPr lang="en-US" altLang="zh-CN" dirty="0"/>
          </a:p>
          <a:p>
            <a:pPr lvl="1"/>
            <a:r>
              <a:rPr lang="zh-CN" altLang="en-US" dirty="0"/>
              <a:t>网络设施（</a:t>
            </a:r>
            <a:r>
              <a:rPr lang="en-US" altLang="zh-CN" dirty="0"/>
              <a:t>VPN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版本控制</a:t>
            </a:r>
            <a:endParaRPr lang="en-US" altLang="zh-CN" dirty="0"/>
          </a:p>
          <a:p>
            <a:r>
              <a:rPr lang="zh-CN" altLang="en-US"/>
              <a:t>其他论文研究</a:t>
            </a:r>
            <a:r>
              <a:rPr lang="zh-CN" altLang="en-US" dirty="0"/>
              <a:t>成果的应用范围：</a:t>
            </a:r>
            <a:endParaRPr lang="en-US" altLang="zh-CN" dirty="0"/>
          </a:p>
          <a:p>
            <a:pPr lvl="1"/>
            <a:r>
              <a:rPr lang="zh-CN" altLang="en-US" dirty="0"/>
              <a:t>商用</a:t>
            </a:r>
            <a:endParaRPr lang="en-US" altLang="zh-CN" dirty="0"/>
          </a:p>
          <a:p>
            <a:pPr lvl="1"/>
            <a:r>
              <a:rPr lang="zh-CN" altLang="en-US" dirty="0"/>
              <a:t>大型工业</a:t>
            </a:r>
            <a:endParaRPr lang="en-US" altLang="zh-CN" dirty="0"/>
          </a:p>
          <a:p>
            <a:pPr lvl="1"/>
            <a:r>
              <a:rPr lang="zh-CN" altLang="en-US" dirty="0"/>
              <a:t>跨单位构建</a:t>
            </a:r>
            <a:endParaRPr lang="en-US" altLang="zh-CN" dirty="0"/>
          </a:p>
          <a:p>
            <a:r>
              <a:rPr lang="zh-CN" altLang="en-US" b="1" dirty="0"/>
              <a:t>本次研究目的</a:t>
            </a:r>
            <a:r>
              <a:rPr lang="zh-CN" altLang="en-US" dirty="0"/>
              <a:t>：满足日常小型团队开发中文件交流的需求</a:t>
            </a:r>
          </a:p>
        </p:txBody>
      </p:sp>
    </p:spTree>
    <p:extLst>
      <p:ext uri="{BB962C8B-B14F-4D97-AF65-F5344CB8AC3E}">
        <p14:creationId xmlns:p14="http://schemas.microsoft.com/office/powerpoint/2010/main" val="137799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49"/>
    </mc:Choice>
    <mc:Fallback xmlns="">
      <p:transition spd="slow" advTm="584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CAE32F6-1E0B-BF24-C50B-7753647E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709" y="1889885"/>
            <a:ext cx="3736000" cy="21114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B2C57B-DD86-63D7-4784-633D08BB7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59" y="95402"/>
            <a:ext cx="3923338" cy="220687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4AD3757-8BAA-EC51-4F58-1F0BBE69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8A45A-77C4-352C-2B88-CE4B18FA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模型：</a:t>
            </a:r>
            <a:r>
              <a:rPr lang="en-US" altLang="zh-CN" dirty="0"/>
              <a:t>SC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技术：</a:t>
            </a:r>
            <a:r>
              <a:rPr lang="en-US" altLang="zh-CN" dirty="0"/>
              <a:t>Node.js Vue.js</a:t>
            </a:r>
          </a:p>
          <a:p>
            <a:r>
              <a:rPr lang="zh-CN" altLang="en-US" dirty="0"/>
              <a:t>应用场景：办公室、实验室、社团、家庭</a:t>
            </a:r>
            <a:endParaRPr lang="en-US" altLang="zh-CN" dirty="0"/>
          </a:p>
          <a:p>
            <a:r>
              <a:rPr lang="zh-CN" altLang="en-US" dirty="0"/>
              <a:t>设计理念：朴素、简化</a:t>
            </a:r>
            <a:endParaRPr lang="en-US" altLang="zh-CN" dirty="0"/>
          </a:p>
          <a:p>
            <a:pPr lvl="1"/>
            <a:r>
              <a:rPr lang="zh-CN" altLang="en-US" dirty="0"/>
              <a:t>必要功能：在线功能（上传下载）、文件系统（移动删除）</a:t>
            </a:r>
            <a:endParaRPr lang="en-US" altLang="zh-CN" dirty="0"/>
          </a:p>
          <a:p>
            <a:pPr lvl="1"/>
            <a:r>
              <a:rPr lang="zh-CN" altLang="en-US" dirty="0"/>
              <a:t>非必要功能：用户系统、版本系统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73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02"/>
    </mc:Choice>
    <mc:Fallback xmlns="">
      <p:transition spd="slow" advTm="3750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D3757-8BAA-EC51-4F58-1F0BBE69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查阅与编写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8A45A-77C4-352C-2B88-CE4B18FA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基础文档：</a:t>
            </a:r>
            <a:r>
              <a:rPr lang="en-US" altLang="zh-CN" dirty="0" err="1"/>
              <a:t>npm</a:t>
            </a:r>
            <a:r>
              <a:rPr lang="zh-CN" altLang="en-US" dirty="0"/>
              <a:t>、</a:t>
            </a:r>
            <a:r>
              <a:rPr lang="en-US" altLang="zh-CN" dirty="0"/>
              <a:t>Express.js</a:t>
            </a:r>
            <a:r>
              <a:rPr lang="zh-CN" altLang="en-US" dirty="0"/>
              <a:t>、</a:t>
            </a:r>
            <a:r>
              <a:rPr lang="en-US" altLang="zh-CN" dirty="0"/>
              <a:t>Vue.js</a:t>
            </a:r>
          </a:p>
          <a:p>
            <a:r>
              <a:rPr lang="zh-CN" altLang="en-US" dirty="0"/>
              <a:t>错误类：</a:t>
            </a:r>
            <a:r>
              <a:rPr lang="en-US" altLang="zh-CN" dirty="0"/>
              <a:t>Vue</a:t>
            </a:r>
            <a:r>
              <a:rPr lang="zh-CN" altLang="en-US" dirty="0"/>
              <a:t>（</a:t>
            </a:r>
            <a:r>
              <a:rPr lang="en-US" altLang="zh-CN" dirty="0"/>
              <a:t>props</a:t>
            </a:r>
            <a:r>
              <a:rPr lang="zh-CN" altLang="en-US" dirty="0"/>
              <a:t>）、</a:t>
            </a:r>
            <a:r>
              <a:rPr lang="en-US" altLang="zh-CN" dirty="0"/>
              <a:t>Express</a:t>
            </a:r>
            <a:r>
              <a:rPr lang="zh-CN" altLang="en-US" dirty="0"/>
              <a:t>（</a:t>
            </a:r>
            <a:r>
              <a:rPr lang="en-US" altLang="zh-CN" dirty="0"/>
              <a:t>config</a:t>
            </a:r>
            <a:r>
              <a:rPr lang="zh-CN" altLang="en-US" dirty="0"/>
              <a:t>、</a:t>
            </a:r>
            <a:r>
              <a:rPr lang="en-US" altLang="zh-CN" dirty="0"/>
              <a:t>port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第三方 </a:t>
            </a:r>
            <a:r>
              <a:rPr lang="en-US" altLang="zh-CN" dirty="0"/>
              <a:t>lib</a:t>
            </a:r>
            <a:r>
              <a:rPr lang="zh-CN" altLang="en-US" dirty="0"/>
              <a:t>：</a:t>
            </a:r>
            <a:r>
              <a:rPr lang="en-US" altLang="zh-CN" dirty="0"/>
              <a:t>zip-folder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en-US" altLang="zh-CN" dirty="0"/>
              <a:t>-file-download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78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99"/>
    </mc:Choice>
    <mc:Fallback xmlns="">
      <p:transition spd="slow" advTm="5069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D3757-8BAA-EC51-4F58-1F0BBE69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8A45A-77C4-352C-2B88-CE4B18FA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功能测试：人工</a:t>
            </a:r>
            <a:endParaRPr lang="en-US" altLang="zh-CN" dirty="0"/>
          </a:p>
          <a:p>
            <a:r>
              <a:rPr lang="zh-CN" altLang="en-US" dirty="0"/>
              <a:t>并发测试：</a:t>
            </a:r>
            <a:r>
              <a:rPr lang="en-US" altLang="zh-CN" dirty="0"/>
              <a:t> </a:t>
            </a:r>
            <a:r>
              <a:rPr lang="en-US" altLang="zh-CN" dirty="0" err="1"/>
              <a:t>apache</a:t>
            </a:r>
            <a:r>
              <a:rPr lang="en-US" altLang="zh-CN" dirty="0"/>
              <a:t> bench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C1E0AC-CBD2-F90E-F28D-9E45D2AA4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3429000"/>
            <a:ext cx="5852160" cy="32918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A4C9A6-0F00-8277-C80F-9A8B3E62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1910"/>
            <a:ext cx="3740902" cy="12110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314DA5-D9E2-806D-AB22-2EB09A988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91963"/>
            <a:ext cx="4673486" cy="39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3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D3757-8BAA-EC51-4F58-1F0BBE69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8A45A-77C4-352C-2B88-CE4B18FA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参考硕士论文格式，论述形式</a:t>
            </a:r>
            <a:endParaRPr lang="en-US" altLang="zh-CN" dirty="0"/>
          </a:p>
          <a:p>
            <a:r>
              <a:rPr lang="zh-CN" altLang="en-US" dirty="0"/>
              <a:t>参考老师意见并修改</a:t>
            </a:r>
          </a:p>
        </p:txBody>
      </p:sp>
    </p:spTree>
    <p:extLst>
      <p:ext uri="{BB962C8B-B14F-4D97-AF65-F5344CB8AC3E}">
        <p14:creationId xmlns:p14="http://schemas.microsoft.com/office/powerpoint/2010/main" val="296428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03"/>
    </mc:Choice>
    <mc:Fallback xmlns="">
      <p:transition spd="slow" advTm="10903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TM16401371[[fn=地图集]]</Template>
  <TotalTime>208</TotalTime>
  <Words>215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-apple-system</vt:lpstr>
      <vt:lpstr>等线</vt:lpstr>
      <vt:lpstr>等线 Light</vt:lpstr>
      <vt:lpstr>Arial</vt:lpstr>
      <vt:lpstr>Office 主题​​</vt:lpstr>
      <vt:lpstr>面向私人开发团队的云盘管理系统</vt:lpstr>
      <vt:lpstr>背景介绍</vt:lpstr>
      <vt:lpstr>背景介绍</vt:lpstr>
      <vt:lpstr>思路</vt:lpstr>
      <vt:lpstr>设计工作</vt:lpstr>
      <vt:lpstr>查阅与编写</vt:lpstr>
      <vt:lpstr>测试</vt:lpstr>
      <vt:lpstr>论文编写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面向私人开发团队的云盘管理系统</dc:title>
  <dc:creator>Victor VICTOR</dc:creator>
  <cp:lastModifiedBy>Victor VICTOR</cp:lastModifiedBy>
  <cp:revision>27</cp:revision>
  <dcterms:created xsi:type="dcterms:W3CDTF">2022-05-11T14:55:03Z</dcterms:created>
  <dcterms:modified xsi:type="dcterms:W3CDTF">2022-05-23T10:23:05Z</dcterms:modified>
</cp:coreProperties>
</file>