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10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4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2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0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1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8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0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75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60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8575-D6AE-4538-9ECE-5E823D2156A7}" type="datetimeFigureOut">
              <a:rPr lang="en-AU" smtClean="0"/>
              <a:t>13/05/2014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8D82-60D8-4231-86FB-801B0290A2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7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93065" y="3995936"/>
            <a:ext cx="3906434" cy="230425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/>
          <p:cNvSpPr/>
          <p:nvPr/>
        </p:nvSpPr>
        <p:spPr>
          <a:xfrm>
            <a:off x="1556791" y="3635896"/>
            <a:ext cx="3600401" cy="864096"/>
          </a:xfrm>
          <a:prstGeom prst="ellipse">
            <a:avLst/>
          </a:prstGeom>
          <a:ln w="31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322766" y="1043609"/>
            <a:ext cx="3906434" cy="172819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556792" y="1403648"/>
            <a:ext cx="648072" cy="3600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Zone 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1947" y="1406166"/>
            <a:ext cx="648072" cy="3600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Zone 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93096" y="1403648"/>
            <a:ext cx="648072" cy="3600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Zone 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994701" y="2123728"/>
            <a:ext cx="562563" cy="50405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Queue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6" idx="2"/>
          </p:cNvCxnSpPr>
          <p:nvPr/>
        </p:nvCxnSpPr>
        <p:spPr>
          <a:xfrm>
            <a:off x="1880828" y="1763688"/>
            <a:ext cx="1113873" cy="612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4"/>
          </p:cNvCxnSpPr>
          <p:nvPr/>
        </p:nvCxnSpPr>
        <p:spPr>
          <a:xfrm flipH="1">
            <a:off x="3557264" y="1763688"/>
            <a:ext cx="1059868" cy="612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1"/>
          </p:cNvCxnSpPr>
          <p:nvPr/>
        </p:nvCxnSpPr>
        <p:spPr>
          <a:xfrm>
            <a:off x="3275983" y="1766206"/>
            <a:ext cx="0" cy="357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7764" y="1068811"/>
            <a:ext cx="18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Provider Environment</a:t>
            </a:r>
            <a:endParaRPr lang="en-AU" sz="1400" b="1" dirty="0"/>
          </a:p>
        </p:txBody>
      </p:sp>
      <p:cxnSp>
        <p:nvCxnSpPr>
          <p:cNvPr id="30" name="Straight Arrow Connector 29"/>
          <p:cNvCxnSpPr>
            <a:stCxn id="6" idx="3"/>
            <a:endCxn id="26" idx="0"/>
          </p:cNvCxnSpPr>
          <p:nvPr/>
        </p:nvCxnSpPr>
        <p:spPr>
          <a:xfrm>
            <a:off x="3275983" y="2627784"/>
            <a:ext cx="75654" cy="115212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27" idx="0"/>
          </p:cNvCxnSpPr>
          <p:nvPr/>
        </p:nvCxnSpPr>
        <p:spPr>
          <a:xfrm>
            <a:off x="3275983" y="2627784"/>
            <a:ext cx="1251139" cy="11938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5" idx="0"/>
          </p:cNvCxnSpPr>
          <p:nvPr/>
        </p:nvCxnSpPr>
        <p:spPr>
          <a:xfrm flipH="1">
            <a:off x="2204864" y="2627784"/>
            <a:ext cx="1071119" cy="115212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1008" y="2483768"/>
            <a:ext cx="111612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93096" y="2926849"/>
            <a:ext cx="2379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Number of queues determined </a:t>
            </a:r>
          </a:p>
          <a:p>
            <a:r>
              <a:rPr lang="en-AU" sz="1000" dirty="0" smtClean="0"/>
              <a:t>by  Queue Strategy. Here ADAPTER_LEVEL</a:t>
            </a:r>
          </a:p>
          <a:p>
            <a:r>
              <a:rPr lang="en-AU" sz="1000" dirty="0" smtClean="0"/>
              <a:t> (property </a:t>
            </a:r>
            <a:r>
              <a:rPr lang="en-AU" sz="1000" b="1" dirty="0" err="1" smtClean="0"/>
              <a:t>events.queue.strategy</a:t>
            </a:r>
            <a:r>
              <a:rPr lang="en-AU" sz="1000" dirty="0" smtClean="0"/>
              <a:t>)</a:t>
            </a:r>
            <a:endParaRPr lang="en-AU" sz="1000" dirty="0"/>
          </a:p>
        </p:txBody>
      </p:sp>
      <p:sp>
        <p:nvSpPr>
          <p:cNvPr id="26" name="Oval 25"/>
          <p:cNvSpPr/>
          <p:nvPr/>
        </p:nvSpPr>
        <p:spPr>
          <a:xfrm>
            <a:off x="2883585" y="3779912"/>
            <a:ext cx="936104" cy="50405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Queue Reader 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59070" y="3821646"/>
            <a:ext cx="936104" cy="50405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Queue Reader 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36812" y="3779912"/>
            <a:ext cx="936104" cy="50405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Queue Reader 1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6441" y="5992415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Consumer Environment</a:t>
            </a:r>
            <a:endParaRPr lang="en-A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6339" y="3081898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Concurrent queue reader threads  </a:t>
            </a:r>
          </a:p>
          <a:p>
            <a:r>
              <a:rPr lang="en-AU" sz="1000" dirty="0" smtClean="0"/>
              <a:t>on consumer. Set by property </a:t>
            </a:r>
          </a:p>
          <a:p>
            <a:r>
              <a:rPr lang="en-AU" sz="1000" b="1" dirty="0" err="1" smtClean="0"/>
              <a:t>events.queue.subscribers</a:t>
            </a:r>
            <a:r>
              <a:rPr lang="en-AU" sz="1000" dirty="0" smtClean="0"/>
              <a:t>.</a:t>
            </a:r>
            <a:endParaRPr lang="en-AU" sz="10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878577" y="3442773"/>
            <a:ext cx="861846" cy="33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564198" y="5058595"/>
            <a:ext cx="1445166" cy="816668"/>
            <a:chOff x="965312" y="6300192"/>
            <a:chExt cx="1445166" cy="816668"/>
          </a:xfrm>
        </p:grpSpPr>
        <p:sp>
          <p:nvSpPr>
            <p:cNvPr id="53" name="Oval 52"/>
            <p:cNvSpPr/>
            <p:nvPr/>
          </p:nvSpPr>
          <p:spPr>
            <a:xfrm>
              <a:off x="965312" y="6300192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StudentPersonal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1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81336" y="6414392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StudentPersonal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2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386950" y="6540796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StudentPersonal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n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47544" y="4974232"/>
            <a:ext cx="1473982" cy="787796"/>
            <a:chOff x="3564904" y="6449516"/>
            <a:chExt cx="1473982" cy="787796"/>
          </a:xfrm>
        </p:grpSpPr>
        <p:sp>
          <p:nvSpPr>
            <p:cNvPr id="58" name="Oval 57"/>
            <p:cNvSpPr/>
            <p:nvPr/>
          </p:nvSpPr>
          <p:spPr>
            <a:xfrm>
              <a:off x="3564904" y="6449516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DailyAttendance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1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781332" y="6536332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DailyAttendance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2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015358" y="6661248"/>
              <a:ext cx="1023528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 smtClean="0">
                  <a:solidFill>
                    <a:schemeClr val="tx1"/>
                  </a:solidFill>
                </a:rPr>
                <a:t>DailyAttendance</a:t>
              </a:r>
              <a:r>
                <a:rPr lang="en-AU" sz="1000" dirty="0" smtClean="0">
                  <a:solidFill>
                    <a:schemeClr val="tx1"/>
                  </a:solidFill>
                </a:rPr>
                <a:t> Worker n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Straight Arrow Connector 61"/>
          <p:cNvCxnSpPr>
            <a:stCxn id="25" idx="4"/>
            <a:endCxn id="53" idx="0"/>
          </p:cNvCxnSpPr>
          <p:nvPr/>
        </p:nvCxnSpPr>
        <p:spPr>
          <a:xfrm flipH="1">
            <a:off x="2075962" y="4283968"/>
            <a:ext cx="128902" cy="774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5" idx="4"/>
            <a:endCxn id="55" idx="0"/>
          </p:cNvCxnSpPr>
          <p:nvPr/>
        </p:nvCxnSpPr>
        <p:spPr>
          <a:xfrm>
            <a:off x="2204864" y="4283968"/>
            <a:ext cx="87122" cy="8888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4"/>
            <a:endCxn id="56" idx="0"/>
          </p:cNvCxnSpPr>
          <p:nvPr/>
        </p:nvCxnSpPr>
        <p:spPr>
          <a:xfrm>
            <a:off x="2204864" y="4283968"/>
            <a:ext cx="292736" cy="10152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4"/>
            <a:endCxn id="58" idx="1"/>
          </p:cNvCxnSpPr>
          <p:nvPr/>
        </p:nvCxnSpPr>
        <p:spPr>
          <a:xfrm>
            <a:off x="2204864" y="4283968"/>
            <a:ext cx="1392572" cy="774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6" idx="4"/>
            <a:endCxn id="58" idx="0"/>
          </p:cNvCxnSpPr>
          <p:nvPr/>
        </p:nvCxnSpPr>
        <p:spPr>
          <a:xfrm>
            <a:off x="3351637" y="4283968"/>
            <a:ext cx="607671" cy="6902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4"/>
            <a:endCxn id="57" idx="1"/>
          </p:cNvCxnSpPr>
          <p:nvPr/>
        </p:nvCxnSpPr>
        <p:spPr>
          <a:xfrm>
            <a:off x="2204864" y="4283968"/>
            <a:ext cx="1609000" cy="861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5" idx="4"/>
            <a:endCxn id="59" idx="1"/>
          </p:cNvCxnSpPr>
          <p:nvPr/>
        </p:nvCxnSpPr>
        <p:spPr>
          <a:xfrm>
            <a:off x="2204864" y="4283968"/>
            <a:ext cx="1843026" cy="986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6" idx="4"/>
            <a:endCxn id="55" idx="7"/>
          </p:cNvCxnSpPr>
          <p:nvPr/>
        </p:nvCxnSpPr>
        <p:spPr>
          <a:xfrm flipH="1">
            <a:off x="2653858" y="4283968"/>
            <a:ext cx="697779" cy="973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4"/>
            <a:endCxn id="53" idx="7"/>
          </p:cNvCxnSpPr>
          <p:nvPr/>
        </p:nvCxnSpPr>
        <p:spPr>
          <a:xfrm flipH="1">
            <a:off x="2437834" y="4283968"/>
            <a:ext cx="913803" cy="858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6" idx="4"/>
            <a:endCxn id="56" idx="7"/>
          </p:cNvCxnSpPr>
          <p:nvPr/>
        </p:nvCxnSpPr>
        <p:spPr>
          <a:xfrm flipH="1">
            <a:off x="2859472" y="4283968"/>
            <a:ext cx="492165" cy="10995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6" idx="4"/>
            <a:endCxn id="57" idx="0"/>
          </p:cNvCxnSpPr>
          <p:nvPr/>
        </p:nvCxnSpPr>
        <p:spPr>
          <a:xfrm>
            <a:off x="3351637" y="4283968"/>
            <a:ext cx="824099" cy="777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6" idx="4"/>
            <a:endCxn id="59" idx="0"/>
          </p:cNvCxnSpPr>
          <p:nvPr/>
        </p:nvCxnSpPr>
        <p:spPr>
          <a:xfrm>
            <a:off x="3351637" y="4283968"/>
            <a:ext cx="1058125" cy="9019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7" idx="4"/>
            <a:endCxn id="57" idx="7"/>
          </p:cNvCxnSpPr>
          <p:nvPr/>
        </p:nvCxnSpPr>
        <p:spPr>
          <a:xfrm>
            <a:off x="4527122" y="4325702"/>
            <a:ext cx="10486" cy="8197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7" idx="4"/>
            <a:endCxn id="59" idx="7"/>
          </p:cNvCxnSpPr>
          <p:nvPr/>
        </p:nvCxnSpPr>
        <p:spPr>
          <a:xfrm>
            <a:off x="4527122" y="4325702"/>
            <a:ext cx="244512" cy="944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4"/>
            <a:endCxn id="58" idx="7"/>
          </p:cNvCxnSpPr>
          <p:nvPr/>
        </p:nvCxnSpPr>
        <p:spPr>
          <a:xfrm flipH="1">
            <a:off x="4321180" y="4325702"/>
            <a:ext cx="205942" cy="7328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4"/>
            <a:endCxn id="56" idx="6"/>
          </p:cNvCxnSpPr>
          <p:nvPr/>
        </p:nvCxnSpPr>
        <p:spPr>
          <a:xfrm flipH="1">
            <a:off x="3009364" y="4325702"/>
            <a:ext cx="1517758" cy="1261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7" idx="4"/>
            <a:endCxn id="53" idx="7"/>
          </p:cNvCxnSpPr>
          <p:nvPr/>
        </p:nvCxnSpPr>
        <p:spPr>
          <a:xfrm flipH="1">
            <a:off x="2437834" y="4325702"/>
            <a:ext cx="2089288" cy="817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" idx="4"/>
            <a:endCxn id="55" idx="7"/>
          </p:cNvCxnSpPr>
          <p:nvPr/>
        </p:nvCxnSpPr>
        <p:spPr>
          <a:xfrm flipH="1">
            <a:off x="2653858" y="4325702"/>
            <a:ext cx="1873264" cy="9314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349855" y="6588224"/>
            <a:ext cx="1938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Local concurrent worker threads  </a:t>
            </a:r>
          </a:p>
          <a:p>
            <a:r>
              <a:rPr lang="en-AU" sz="1000" dirty="0" smtClean="0"/>
              <a:t>on consumer. Set by property </a:t>
            </a:r>
          </a:p>
          <a:p>
            <a:r>
              <a:rPr lang="en-AU" sz="1000" b="1" dirty="0" err="1"/>
              <a:t>consumer.local.workerThread</a:t>
            </a:r>
            <a:r>
              <a:rPr lang="en-AU" sz="1000" dirty="0" smtClean="0"/>
              <a:t>.</a:t>
            </a:r>
            <a:endParaRPr lang="en-AU" sz="10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3763686" y="5875263"/>
            <a:ext cx="646076" cy="71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19193" y="5992415"/>
            <a:ext cx="632754" cy="59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1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Huber</dc:creator>
  <cp:lastModifiedBy>Joerg Huber</cp:lastModifiedBy>
  <cp:revision>8</cp:revision>
  <dcterms:created xsi:type="dcterms:W3CDTF">2014-05-13T02:16:28Z</dcterms:created>
  <dcterms:modified xsi:type="dcterms:W3CDTF">2014-05-13T05:59:23Z</dcterms:modified>
</cp:coreProperties>
</file>