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0" r:id="rId2"/>
    <p:sldId id="261" r:id="rId3"/>
  </p:sldIdLst>
  <p:sldSz cx="215995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348A1F-651E-40C0-992C-F9AC020070BB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81D"/>
    <a:srgbClr val="F4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2462" autoAdjust="0"/>
  </p:normalViewPr>
  <p:slideViewPr>
    <p:cSldViewPr snapToGrid="0">
      <p:cViewPr varScale="1">
        <p:scale>
          <a:sx n="45" d="100"/>
          <a:sy n="45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488B4-538D-44B8-8258-7D512477B5AF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C627D-D439-4A97-927C-B11B0CA6B1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71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298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49" algn="l" defTabSz="1382298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298" algn="l" defTabSz="1382298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448" algn="l" defTabSz="1382298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597" algn="l" defTabSz="1382298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746" algn="l" defTabSz="1382298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6895" algn="l" defTabSz="1382298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045" algn="l" defTabSz="1382298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194" algn="l" defTabSz="1382298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78222"/>
            <a:ext cx="16199644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781306"/>
            <a:ext cx="16199644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10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68" userDrawn="1">
          <p15:clr>
            <a:srgbClr val="FBAE40"/>
          </p15:clr>
        </p15:guide>
        <p15:guide id="2" pos="6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8F08-CFC6-4B60-842A-6192D162242B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FFA-6CF4-4A7B-AF90-E03892A80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06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83297"/>
            <a:ext cx="4657398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83297"/>
            <a:ext cx="13702199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8F08-CFC6-4B60-842A-6192D162242B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FFA-6CF4-4A7B-AF90-E03892A80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06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EDEF3-BD3C-A445-D60F-ADA1576D3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alphaModFix amt="50000"/>
          </a:blip>
          <a:stretch>
            <a:fillRect/>
          </a:stretch>
        </p:blipFill>
        <p:spPr>
          <a:xfrm>
            <a:off x="16215782" y="6124191"/>
            <a:ext cx="5383744" cy="109595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F4C36-64B5-781A-0C5D-E94348FEAD13}"/>
              </a:ext>
            </a:extLst>
          </p:cNvPr>
          <p:cNvSpPr/>
          <p:nvPr userDrawn="1"/>
        </p:nvSpPr>
        <p:spPr>
          <a:xfrm>
            <a:off x="0" y="0"/>
            <a:ext cx="21599525" cy="6124190"/>
          </a:xfrm>
          <a:custGeom>
            <a:avLst/>
            <a:gdLst>
              <a:gd name="connsiteX0" fmla="*/ 0 w 12192000"/>
              <a:gd name="connsiteY0" fmla="*/ 0 h 5833848"/>
              <a:gd name="connsiteX1" fmla="*/ 12192000 w 12192000"/>
              <a:gd name="connsiteY1" fmla="*/ 0 h 5833848"/>
              <a:gd name="connsiteX2" fmla="*/ 12192000 w 12192000"/>
              <a:gd name="connsiteY2" fmla="*/ 5833848 h 5833848"/>
              <a:gd name="connsiteX3" fmla="*/ 0 w 12192000"/>
              <a:gd name="connsiteY3" fmla="*/ 5833848 h 5833848"/>
              <a:gd name="connsiteX4" fmla="*/ 0 w 12192000"/>
              <a:gd name="connsiteY4" fmla="*/ 0 h 5833848"/>
              <a:gd name="connsiteX0" fmla="*/ 0 w 12192000"/>
              <a:gd name="connsiteY0" fmla="*/ 0 h 5833848"/>
              <a:gd name="connsiteX1" fmla="*/ 12192000 w 12192000"/>
              <a:gd name="connsiteY1" fmla="*/ 0 h 5833848"/>
              <a:gd name="connsiteX2" fmla="*/ 12192000 w 12192000"/>
              <a:gd name="connsiteY2" fmla="*/ 5833848 h 5833848"/>
              <a:gd name="connsiteX3" fmla="*/ 0 w 12192000"/>
              <a:gd name="connsiteY3" fmla="*/ 5833848 h 5833848"/>
              <a:gd name="connsiteX4" fmla="*/ 0 w 12192000"/>
              <a:gd name="connsiteY4" fmla="*/ 0 h 5833848"/>
              <a:gd name="connsiteX0" fmla="*/ 0 w 12192000"/>
              <a:gd name="connsiteY0" fmla="*/ 0 h 5833848"/>
              <a:gd name="connsiteX1" fmla="*/ 12192000 w 12192000"/>
              <a:gd name="connsiteY1" fmla="*/ 0 h 5833848"/>
              <a:gd name="connsiteX2" fmla="*/ 12192000 w 12192000"/>
              <a:gd name="connsiteY2" fmla="*/ 5833848 h 5833848"/>
              <a:gd name="connsiteX3" fmla="*/ 0 w 12192000"/>
              <a:gd name="connsiteY3" fmla="*/ 5833848 h 5833848"/>
              <a:gd name="connsiteX4" fmla="*/ 0 w 12192000"/>
              <a:gd name="connsiteY4" fmla="*/ 0 h 583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833848">
                <a:moveTo>
                  <a:pt x="0" y="0"/>
                </a:moveTo>
                <a:lnTo>
                  <a:pt x="12192000" y="0"/>
                </a:lnTo>
                <a:lnTo>
                  <a:pt x="12192000" y="5833848"/>
                </a:lnTo>
                <a:lnTo>
                  <a:pt x="0" y="58338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57"/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1821F278-472E-6203-39E9-A4429A2435D8}"/>
              </a:ext>
            </a:extLst>
          </p:cNvPr>
          <p:cNvSpPr>
            <a:spLocks/>
          </p:cNvSpPr>
          <p:nvPr userDrawn="1"/>
        </p:nvSpPr>
        <p:spPr>
          <a:xfrm rot="10800000">
            <a:off x="-4973260" y="-10666"/>
            <a:ext cx="10229143" cy="6118228"/>
          </a:xfrm>
          <a:prstGeom prst="chord">
            <a:avLst>
              <a:gd name="adj1" fmla="val 5290959"/>
              <a:gd name="adj2" fmla="val 16294219"/>
            </a:avLst>
          </a:prstGeom>
          <a:solidFill>
            <a:schemeClr val="accent6">
              <a:lumMod val="7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57"/>
          </a:p>
        </p:txBody>
      </p:sp>
    </p:spTree>
    <p:extLst>
      <p:ext uri="{BB962C8B-B14F-4D97-AF65-F5344CB8AC3E}">
        <p14:creationId xmlns:p14="http://schemas.microsoft.com/office/powerpoint/2010/main" val="37257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94830"/>
            <a:ext cx="18629590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817875"/>
            <a:ext cx="18629590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8F08-CFC6-4B60-842A-6192D162242B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FFA-6CF4-4A7B-AF90-E03892A80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87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916484"/>
            <a:ext cx="917979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916484"/>
            <a:ext cx="917979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8F08-CFC6-4B60-842A-6192D162242B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FFA-6CF4-4A7B-AF90-E03892A80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06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83297"/>
            <a:ext cx="18629590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764832"/>
            <a:ext cx="9137611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629749"/>
            <a:ext cx="9137611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764832"/>
            <a:ext cx="9182611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629749"/>
            <a:ext cx="9182611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8F08-CFC6-4B60-842A-6192D162242B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FFA-6CF4-4A7B-AF90-E03892A80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62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8F08-CFC6-4B60-842A-6192D162242B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FFA-6CF4-4A7B-AF90-E03892A80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69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8F08-CFC6-4B60-842A-6192D162242B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FFA-6CF4-4A7B-AF90-E03892A80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7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79954"/>
            <a:ext cx="6966408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036569"/>
            <a:ext cx="1093476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159794"/>
            <a:ext cx="6966408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8F08-CFC6-4B60-842A-6192D162242B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FFA-6CF4-4A7B-AF90-E03892A80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4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79954"/>
            <a:ext cx="6966408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036569"/>
            <a:ext cx="1093476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159794"/>
            <a:ext cx="6966408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8F08-CFC6-4B60-842A-6192D162242B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FFA-6CF4-4A7B-AF90-E03892A80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46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83297"/>
            <a:ext cx="1862959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916484"/>
            <a:ext cx="1862959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672697"/>
            <a:ext cx="485989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8F08-CFC6-4B60-842A-6192D162242B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672697"/>
            <a:ext cx="728984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672697"/>
            <a:ext cx="485989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FFFA-6CF4-4A7B-AF90-E03892A80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35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8" userDrawn="1">
          <p15:clr>
            <a:srgbClr val="F26B43"/>
          </p15:clr>
        </p15:guide>
        <p15:guide id="2" pos="6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14E42E6-19E8-0BAE-118D-AEC036E8CAEA}"/>
              </a:ext>
            </a:extLst>
          </p:cNvPr>
          <p:cNvGrpSpPr/>
          <p:nvPr/>
        </p:nvGrpSpPr>
        <p:grpSpPr>
          <a:xfrm>
            <a:off x="-4796612" y="963122"/>
            <a:ext cx="26285204" cy="1168584"/>
            <a:chOff x="-12966071" y="1100606"/>
            <a:chExt cx="25039048" cy="3604492"/>
          </a:xfrm>
        </p:grpSpPr>
        <p:grpSp>
          <p:nvGrpSpPr>
            <p:cNvPr id="6" name="Group 607">
              <a:extLst>
                <a:ext uri="{FF2B5EF4-FFF2-40B4-BE49-F238E27FC236}">
                  <a16:creationId xmlns:a16="http://schemas.microsoft.com/office/drawing/2014/main" id="{DDC72E28-C204-236B-17F7-3093486A8B6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-370075" y="1100606"/>
              <a:ext cx="6145054" cy="3600000"/>
              <a:chOff x="1079" y="768"/>
              <a:chExt cx="1381" cy="3035"/>
            </a:xfrm>
          </p:grpSpPr>
          <p:sp>
            <p:nvSpPr>
              <p:cNvPr id="547" name="Line 428">
                <a:extLst>
                  <a:ext uri="{FF2B5EF4-FFF2-40B4-BE49-F238E27FC236}">
                    <a16:creationId xmlns:a16="http://schemas.microsoft.com/office/drawing/2014/main" id="{62395BAC-6FF7-F5D4-DC1B-D1E1C648A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9" y="3600"/>
                <a:ext cx="0" cy="20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48" name="Line 429">
                <a:extLst>
                  <a:ext uri="{FF2B5EF4-FFF2-40B4-BE49-F238E27FC236}">
                    <a16:creationId xmlns:a16="http://schemas.microsoft.com/office/drawing/2014/main" id="{A279E246-BEAF-2D2E-5241-3B12A8746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" y="3724"/>
                <a:ext cx="0" cy="7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49" name="Line 430">
                <a:extLst>
                  <a:ext uri="{FF2B5EF4-FFF2-40B4-BE49-F238E27FC236}">
                    <a16:creationId xmlns:a16="http://schemas.microsoft.com/office/drawing/2014/main" id="{9457D26A-FFF3-9477-BEC1-8DE13E1AF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13" y="3546"/>
                <a:ext cx="0" cy="25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50" name="Line 431">
                <a:extLst>
                  <a:ext uri="{FF2B5EF4-FFF2-40B4-BE49-F238E27FC236}">
                    <a16:creationId xmlns:a16="http://schemas.microsoft.com/office/drawing/2014/main" id="{CDDA16CF-E7BE-7D70-5307-B12EE98E1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51" name="Line 432">
                <a:extLst>
                  <a:ext uri="{FF2B5EF4-FFF2-40B4-BE49-F238E27FC236}">
                    <a16:creationId xmlns:a16="http://schemas.microsoft.com/office/drawing/2014/main" id="{A71E8AD2-0662-BD5C-BBB9-AC6200FA3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8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52" name="Line 433">
                <a:extLst>
                  <a:ext uri="{FF2B5EF4-FFF2-40B4-BE49-F238E27FC236}">
                    <a16:creationId xmlns:a16="http://schemas.microsoft.com/office/drawing/2014/main" id="{8199957F-AFA6-25FE-9C1A-9FFDB445D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3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53" name="Line 434">
                <a:extLst>
                  <a:ext uri="{FF2B5EF4-FFF2-40B4-BE49-F238E27FC236}">
                    <a16:creationId xmlns:a16="http://schemas.microsoft.com/office/drawing/2014/main" id="{ED945DDF-0AAD-7392-4A3B-1AB1FF90F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8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54" name="Line 435">
                <a:extLst>
                  <a:ext uri="{FF2B5EF4-FFF2-40B4-BE49-F238E27FC236}">
                    <a16:creationId xmlns:a16="http://schemas.microsoft.com/office/drawing/2014/main" id="{92F3CC2C-D211-AE38-F4C8-73E9A23B9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8" y="3457"/>
                <a:ext cx="0" cy="34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55" name="Line 436">
                <a:extLst>
                  <a:ext uri="{FF2B5EF4-FFF2-40B4-BE49-F238E27FC236}">
                    <a16:creationId xmlns:a16="http://schemas.microsoft.com/office/drawing/2014/main" id="{228FC0D0-254B-30BB-C87E-E0B5D7273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56" name="Line 437">
                <a:extLst>
                  <a:ext uri="{FF2B5EF4-FFF2-40B4-BE49-F238E27FC236}">
                    <a16:creationId xmlns:a16="http://schemas.microsoft.com/office/drawing/2014/main" id="{20086529-8931-189F-104A-CFEF576D5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8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57" name="Line 438">
                <a:extLst>
                  <a:ext uri="{FF2B5EF4-FFF2-40B4-BE49-F238E27FC236}">
                    <a16:creationId xmlns:a16="http://schemas.microsoft.com/office/drawing/2014/main" id="{39382201-983F-CA29-8396-2B61D2A27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3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58" name="Line 439">
                <a:extLst>
                  <a:ext uri="{FF2B5EF4-FFF2-40B4-BE49-F238E27FC236}">
                    <a16:creationId xmlns:a16="http://schemas.microsoft.com/office/drawing/2014/main" id="{46F02077-6950-3381-37D5-8332769F1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8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59" name="Line 440">
                <a:extLst>
                  <a:ext uri="{FF2B5EF4-FFF2-40B4-BE49-F238E27FC236}">
                    <a16:creationId xmlns:a16="http://schemas.microsoft.com/office/drawing/2014/main" id="{2D4F030C-A2C6-83E1-740B-434D97C5D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3" y="3253"/>
                <a:ext cx="0" cy="55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60" name="Line 441">
                <a:extLst>
                  <a:ext uri="{FF2B5EF4-FFF2-40B4-BE49-F238E27FC236}">
                    <a16:creationId xmlns:a16="http://schemas.microsoft.com/office/drawing/2014/main" id="{CA5D61F0-8368-F46E-61BC-450930168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7" y="3590"/>
                <a:ext cx="0" cy="21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61" name="Line 442">
                <a:extLst>
                  <a:ext uri="{FF2B5EF4-FFF2-40B4-BE49-F238E27FC236}">
                    <a16:creationId xmlns:a16="http://schemas.microsoft.com/office/drawing/2014/main" id="{8B0B9B3E-4888-8150-6C33-F7566BCA6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2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62" name="Line 443">
                <a:extLst>
                  <a:ext uri="{FF2B5EF4-FFF2-40B4-BE49-F238E27FC236}">
                    <a16:creationId xmlns:a16="http://schemas.microsoft.com/office/drawing/2014/main" id="{D538AE7D-8D01-11AD-CB10-7B3AABBFB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7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63" name="Line 444">
                <a:extLst>
                  <a:ext uri="{FF2B5EF4-FFF2-40B4-BE49-F238E27FC236}">
                    <a16:creationId xmlns:a16="http://schemas.microsoft.com/office/drawing/2014/main" id="{EF837CCD-5607-F23A-777E-98679FC99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2" y="3660"/>
                <a:ext cx="0" cy="1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64" name="Line 445">
                <a:extLst>
                  <a:ext uri="{FF2B5EF4-FFF2-40B4-BE49-F238E27FC236}">
                    <a16:creationId xmlns:a16="http://schemas.microsoft.com/office/drawing/2014/main" id="{B7595780-264A-F75E-42AD-E00D9C792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" y="3461"/>
                <a:ext cx="0" cy="34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65" name="Line 446">
                <a:extLst>
                  <a:ext uri="{FF2B5EF4-FFF2-40B4-BE49-F238E27FC236}">
                    <a16:creationId xmlns:a16="http://schemas.microsoft.com/office/drawing/2014/main" id="{F41ECAEA-7D7A-939C-CD45-36386F0F9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7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66" name="Line 447">
                <a:extLst>
                  <a:ext uri="{FF2B5EF4-FFF2-40B4-BE49-F238E27FC236}">
                    <a16:creationId xmlns:a16="http://schemas.microsoft.com/office/drawing/2014/main" id="{72B18FB9-5CCF-C45C-1EA2-9E2865E26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67" name="Line 448">
                <a:extLst>
                  <a:ext uri="{FF2B5EF4-FFF2-40B4-BE49-F238E27FC236}">
                    <a16:creationId xmlns:a16="http://schemas.microsoft.com/office/drawing/2014/main" id="{341AEF3A-B260-C76B-8854-5FCC62E72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68" name="Line 449">
                <a:extLst>
                  <a:ext uri="{FF2B5EF4-FFF2-40B4-BE49-F238E27FC236}">
                    <a16:creationId xmlns:a16="http://schemas.microsoft.com/office/drawing/2014/main" id="{28F66E29-BD68-D30C-1214-EC0A44B23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2" y="3546"/>
                <a:ext cx="0" cy="25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69" name="Line 450">
                <a:extLst>
                  <a:ext uri="{FF2B5EF4-FFF2-40B4-BE49-F238E27FC236}">
                    <a16:creationId xmlns:a16="http://schemas.microsoft.com/office/drawing/2014/main" id="{A5C000A8-2B2D-B622-E2C5-78ECD6ADF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7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70" name="Line 451">
                <a:extLst>
                  <a:ext uri="{FF2B5EF4-FFF2-40B4-BE49-F238E27FC236}">
                    <a16:creationId xmlns:a16="http://schemas.microsoft.com/office/drawing/2014/main" id="{5A9D0321-7C0C-1B44-E890-DFC6E5028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2" y="3729"/>
                <a:ext cx="0" cy="7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71" name="Line 452">
                <a:extLst>
                  <a:ext uri="{FF2B5EF4-FFF2-40B4-BE49-F238E27FC236}">
                    <a16:creationId xmlns:a16="http://schemas.microsoft.com/office/drawing/2014/main" id="{392137C0-B00F-718A-215C-95349896F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2" y="3357"/>
                <a:ext cx="0" cy="44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72" name="Line 453">
                <a:extLst>
                  <a:ext uri="{FF2B5EF4-FFF2-40B4-BE49-F238E27FC236}">
                    <a16:creationId xmlns:a16="http://schemas.microsoft.com/office/drawing/2014/main" id="{841B435F-67EF-8735-B8D4-986BC8655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7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73" name="Line 454">
                <a:extLst>
                  <a:ext uri="{FF2B5EF4-FFF2-40B4-BE49-F238E27FC236}">
                    <a16:creationId xmlns:a16="http://schemas.microsoft.com/office/drawing/2014/main" id="{F749DB21-8E21-B2B4-94DD-A53C3AD06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1" y="3768"/>
                <a:ext cx="0" cy="3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74" name="Line 455">
                <a:extLst>
                  <a:ext uri="{FF2B5EF4-FFF2-40B4-BE49-F238E27FC236}">
                    <a16:creationId xmlns:a16="http://schemas.microsoft.com/office/drawing/2014/main" id="{EAD1EB76-8573-15E2-F7B8-614B7D92C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1" y="3650"/>
                <a:ext cx="0" cy="15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75" name="Line 456">
                <a:extLst>
                  <a:ext uri="{FF2B5EF4-FFF2-40B4-BE49-F238E27FC236}">
                    <a16:creationId xmlns:a16="http://schemas.microsoft.com/office/drawing/2014/main" id="{097F7932-F8A4-680B-5F34-74234D89A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6" y="3640"/>
                <a:ext cx="0" cy="16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76" name="Line 457">
                <a:extLst>
                  <a:ext uri="{FF2B5EF4-FFF2-40B4-BE49-F238E27FC236}">
                    <a16:creationId xmlns:a16="http://schemas.microsoft.com/office/drawing/2014/main" id="{86770F94-0548-E799-C98A-FAA2226FB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1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77" name="Line 458">
                <a:extLst>
                  <a:ext uri="{FF2B5EF4-FFF2-40B4-BE49-F238E27FC236}">
                    <a16:creationId xmlns:a16="http://schemas.microsoft.com/office/drawing/2014/main" id="{F98EA54B-5EFA-1807-4869-B4B5C2CEC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6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78" name="Line 459">
                <a:extLst>
                  <a:ext uri="{FF2B5EF4-FFF2-40B4-BE49-F238E27FC236}">
                    <a16:creationId xmlns:a16="http://schemas.microsoft.com/office/drawing/2014/main" id="{D9D861D4-A975-847C-6DBE-3F5F44AF9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1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79" name="Line 460">
                <a:extLst>
                  <a:ext uri="{FF2B5EF4-FFF2-40B4-BE49-F238E27FC236}">
                    <a16:creationId xmlns:a16="http://schemas.microsoft.com/office/drawing/2014/main" id="{4616BB76-C419-757F-6444-571300718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6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80" name="Line 461">
                <a:extLst>
                  <a:ext uri="{FF2B5EF4-FFF2-40B4-BE49-F238E27FC236}">
                    <a16:creationId xmlns:a16="http://schemas.microsoft.com/office/drawing/2014/main" id="{5A058BEF-A2D2-68F3-F49F-A2BBB65F0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1" y="3709"/>
                <a:ext cx="0" cy="9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81" name="Line 462">
                <a:extLst>
                  <a:ext uri="{FF2B5EF4-FFF2-40B4-BE49-F238E27FC236}">
                    <a16:creationId xmlns:a16="http://schemas.microsoft.com/office/drawing/2014/main" id="{3187F239-9BEF-D0B8-20F0-77888CCBB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82" name="Line 463">
                <a:extLst>
                  <a:ext uri="{FF2B5EF4-FFF2-40B4-BE49-F238E27FC236}">
                    <a16:creationId xmlns:a16="http://schemas.microsoft.com/office/drawing/2014/main" id="{B4AB9EB4-E2B8-A2DA-68FC-C86A80510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1" y="3303"/>
                <a:ext cx="0" cy="50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83" name="Line 464">
                <a:extLst>
                  <a:ext uri="{FF2B5EF4-FFF2-40B4-BE49-F238E27FC236}">
                    <a16:creationId xmlns:a16="http://schemas.microsoft.com/office/drawing/2014/main" id="{0644842F-92F3-97D6-1035-44AA6361E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84" name="Line 465">
                <a:extLst>
                  <a:ext uri="{FF2B5EF4-FFF2-40B4-BE49-F238E27FC236}">
                    <a16:creationId xmlns:a16="http://schemas.microsoft.com/office/drawing/2014/main" id="{A37A1C17-4AC9-1255-E4C1-843B53797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1" y="1778"/>
                <a:ext cx="0" cy="20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85" name="Line 466">
                <a:extLst>
                  <a:ext uri="{FF2B5EF4-FFF2-40B4-BE49-F238E27FC236}">
                    <a16:creationId xmlns:a16="http://schemas.microsoft.com/office/drawing/2014/main" id="{E1633AE0-FFBA-3C29-7774-4A10B608D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6" y="3501"/>
                <a:ext cx="0" cy="30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86" name="Line 467">
                <a:extLst>
                  <a:ext uri="{FF2B5EF4-FFF2-40B4-BE49-F238E27FC236}">
                    <a16:creationId xmlns:a16="http://schemas.microsoft.com/office/drawing/2014/main" id="{5C4382CE-8560-7ED2-236D-AB2560794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87" name="Line 468">
                <a:extLst>
                  <a:ext uri="{FF2B5EF4-FFF2-40B4-BE49-F238E27FC236}">
                    <a16:creationId xmlns:a16="http://schemas.microsoft.com/office/drawing/2014/main" id="{3B1BDE58-DF4A-9EB7-4491-2741AFF8E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5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88" name="Line 469">
                <a:extLst>
                  <a:ext uri="{FF2B5EF4-FFF2-40B4-BE49-F238E27FC236}">
                    <a16:creationId xmlns:a16="http://schemas.microsoft.com/office/drawing/2014/main" id="{9DE4AA7B-2ED6-B8B5-82D6-90802DA96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0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89" name="Line 470">
                <a:extLst>
                  <a:ext uri="{FF2B5EF4-FFF2-40B4-BE49-F238E27FC236}">
                    <a16:creationId xmlns:a16="http://schemas.microsoft.com/office/drawing/2014/main" id="{8DAEB704-B53F-9F77-C762-A2B2F0908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0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90" name="Line 471">
                <a:extLst>
                  <a:ext uri="{FF2B5EF4-FFF2-40B4-BE49-F238E27FC236}">
                    <a16:creationId xmlns:a16="http://schemas.microsoft.com/office/drawing/2014/main" id="{ABCF25C4-990D-6BE8-2502-E81DADB6A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0" y="3600"/>
                <a:ext cx="0" cy="20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91" name="Line 472">
                <a:extLst>
                  <a:ext uri="{FF2B5EF4-FFF2-40B4-BE49-F238E27FC236}">
                    <a16:creationId xmlns:a16="http://schemas.microsoft.com/office/drawing/2014/main" id="{A81D6A80-1964-668E-567B-1E0A4A0C6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5" y="3407"/>
                <a:ext cx="0" cy="39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92" name="Line 473">
                <a:extLst>
                  <a:ext uri="{FF2B5EF4-FFF2-40B4-BE49-F238E27FC236}">
                    <a16:creationId xmlns:a16="http://schemas.microsoft.com/office/drawing/2014/main" id="{8F93055E-F0F9-F438-0AEE-FC2AAB949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664"/>
                <a:ext cx="0" cy="13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93" name="Line 474">
                <a:extLst>
                  <a:ext uri="{FF2B5EF4-FFF2-40B4-BE49-F238E27FC236}">
                    <a16:creationId xmlns:a16="http://schemas.microsoft.com/office/drawing/2014/main" id="{20699563-F105-30BD-9600-E349EF68B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5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94" name="Line 475">
                <a:extLst>
                  <a:ext uri="{FF2B5EF4-FFF2-40B4-BE49-F238E27FC236}">
                    <a16:creationId xmlns:a16="http://schemas.microsoft.com/office/drawing/2014/main" id="{058BC86A-4524-57C9-E22F-AE2BC15B1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0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95" name="Line 476">
                <a:extLst>
                  <a:ext uri="{FF2B5EF4-FFF2-40B4-BE49-F238E27FC236}">
                    <a16:creationId xmlns:a16="http://schemas.microsoft.com/office/drawing/2014/main" id="{CD8D7020-D41C-F5F5-464B-576DE5AD1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96" name="Line 477">
                <a:extLst>
                  <a:ext uri="{FF2B5EF4-FFF2-40B4-BE49-F238E27FC236}">
                    <a16:creationId xmlns:a16="http://schemas.microsoft.com/office/drawing/2014/main" id="{74CCE288-7FCE-03A5-9528-649A14413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0" y="3734"/>
                <a:ext cx="0" cy="6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97" name="Line 478">
                <a:extLst>
                  <a:ext uri="{FF2B5EF4-FFF2-40B4-BE49-F238E27FC236}">
                    <a16:creationId xmlns:a16="http://schemas.microsoft.com/office/drawing/2014/main" id="{8469B702-9FC0-7CFD-B7FE-7B663FAEB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0" y="3684"/>
                <a:ext cx="0" cy="11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98" name="Line 479">
                <a:extLst>
                  <a:ext uri="{FF2B5EF4-FFF2-40B4-BE49-F238E27FC236}">
                    <a16:creationId xmlns:a16="http://schemas.microsoft.com/office/drawing/2014/main" id="{45F3A93B-916E-A148-7077-06D8CD82F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99" name="Line 480">
                <a:extLst>
                  <a:ext uri="{FF2B5EF4-FFF2-40B4-BE49-F238E27FC236}">
                    <a16:creationId xmlns:a16="http://schemas.microsoft.com/office/drawing/2014/main" id="{12F376C7-3B6C-EE3E-615E-F3A627174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0" y="2951"/>
                <a:ext cx="0" cy="85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00" name="Line 481">
                <a:extLst>
                  <a:ext uri="{FF2B5EF4-FFF2-40B4-BE49-F238E27FC236}">
                    <a16:creationId xmlns:a16="http://schemas.microsoft.com/office/drawing/2014/main" id="{8333ACDF-676C-8F85-6176-7A93A01D0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4" y="768"/>
                <a:ext cx="0" cy="303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01" name="Line 482">
                <a:extLst>
                  <a:ext uri="{FF2B5EF4-FFF2-40B4-BE49-F238E27FC236}">
                    <a16:creationId xmlns:a16="http://schemas.microsoft.com/office/drawing/2014/main" id="{89D32CBA-37D2-313E-B63C-E76FFE1A1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9" y="3585"/>
                <a:ext cx="0" cy="21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02" name="Line 483">
                <a:extLst>
                  <a:ext uri="{FF2B5EF4-FFF2-40B4-BE49-F238E27FC236}">
                    <a16:creationId xmlns:a16="http://schemas.microsoft.com/office/drawing/2014/main" id="{44F3CC1F-7364-B71F-E991-F77C6AD25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4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03" name="Line 484">
                <a:extLst>
                  <a:ext uri="{FF2B5EF4-FFF2-40B4-BE49-F238E27FC236}">
                    <a16:creationId xmlns:a16="http://schemas.microsoft.com/office/drawing/2014/main" id="{3CD1A80A-2B7E-8097-FD0D-1AA06554F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9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04" name="Line 485">
                <a:extLst>
                  <a:ext uri="{FF2B5EF4-FFF2-40B4-BE49-F238E27FC236}">
                    <a16:creationId xmlns:a16="http://schemas.microsoft.com/office/drawing/2014/main" id="{B0A2E78A-EB2E-484F-1916-E9BDAB340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4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05" name="Line 486">
                <a:extLst>
                  <a:ext uri="{FF2B5EF4-FFF2-40B4-BE49-F238E27FC236}">
                    <a16:creationId xmlns:a16="http://schemas.microsoft.com/office/drawing/2014/main" id="{6A744AAB-2EAF-2D49-1679-8A8ABD2BD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9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06" name="Line 487">
                <a:extLst>
                  <a:ext uri="{FF2B5EF4-FFF2-40B4-BE49-F238E27FC236}">
                    <a16:creationId xmlns:a16="http://schemas.microsoft.com/office/drawing/2014/main" id="{1C3E1239-4019-3900-0810-0D15402C9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4" y="3650"/>
                <a:ext cx="0" cy="15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07" name="Line 488">
                <a:extLst>
                  <a:ext uri="{FF2B5EF4-FFF2-40B4-BE49-F238E27FC236}">
                    <a16:creationId xmlns:a16="http://schemas.microsoft.com/office/drawing/2014/main" id="{B17FE460-234A-9ADF-BACB-A7AC123A4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9" y="3560"/>
                <a:ext cx="0" cy="2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08" name="Line 489">
                <a:extLst>
                  <a:ext uri="{FF2B5EF4-FFF2-40B4-BE49-F238E27FC236}">
                    <a16:creationId xmlns:a16="http://schemas.microsoft.com/office/drawing/2014/main" id="{C0A11EBA-C91F-5CFA-5B46-62D72EA74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4" y="3615"/>
                <a:ext cx="0" cy="18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09" name="Line 490">
                <a:extLst>
                  <a:ext uri="{FF2B5EF4-FFF2-40B4-BE49-F238E27FC236}">
                    <a16:creationId xmlns:a16="http://schemas.microsoft.com/office/drawing/2014/main" id="{1DBCDD94-D074-053C-7A0C-6015F49EB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9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10" name="Line 491">
                <a:extLst>
                  <a:ext uri="{FF2B5EF4-FFF2-40B4-BE49-F238E27FC236}">
                    <a16:creationId xmlns:a16="http://schemas.microsoft.com/office/drawing/2014/main" id="{8C157542-7F7E-A39B-9CEE-9802F5496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4" y="3689"/>
                <a:ext cx="0" cy="11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11" name="Line 492">
                <a:extLst>
                  <a:ext uri="{FF2B5EF4-FFF2-40B4-BE49-F238E27FC236}">
                    <a16:creationId xmlns:a16="http://schemas.microsoft.com/office/drawing/2014/main" id="{67A379A2-A5F4-FB40-3CDD-EA4CFA876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9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12" name="Line 493">
                <a:extLst>
                  <a:ext uri="{FF2B5EF4-FFF2-40B4-BE49-F238E27FC236}">
                    <a16:creationId xmlns:a16="http://schemas.microsoft.com/office/drawing/2014/main" id="{FF9B5E64-BCBC-EB06-6CC4-CA4F5A1C3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4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13" name="Line 494">
                <a:extLst>
                  <a:ext uri="{FF2B5EF4-FFF2-40B4-BE49-F238E27FC236}">
                    <a16:creationId xmlns:a16="http://schemas.microsoft.com/office/drawing/2014/main" id="{02969166-CDB5-0004-BCAE-504161FF4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14" name="Line 495">
                <a:extLst>
                  <a:ext uri="{FF2B5EF4-FFF2-40B4-BE49-F238E27FC236}">
                    <a16:creationId xmlns:a16="http://schemas.microsoft.com/office/drawing/2014/main" id="{2A07BF0B-A78D-D236-405E-28CC9E404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15" name="Line 496">
                <a:extLst>
                  <a:ext uri="{FF2B5EF4-FFF2-40B4-BE49-F238E27FC236}">
                    <a16:creationId xmlns:a16="http://schemas.microsoft.com/office/drawing/2014/main" id="{B34F04EB-BD07-290C-9B22-7332C44A1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16" name="Line 497">
                <a:extLst>
                  <a:ext uri="{FF2B5EF4-FFF2-40B4-BE49-F238E27FC236}">
                    <a16:creationId xmlns:a16="http://schemas.microsoft.com/office/drawing/2014/main" id="{13D8336F-DF96-17B6-C366-893B6026C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3" y="3729"/>
                <a:ext cx="0" cy="7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17" name="Line 498">
                <a:extLst>
                  <a:ext uri="{FF2B5EF4-FFF2-40B4-BE49-F238E27FC236}">
                    <a16:creationId xmlns:a16="http://schemas.microsoft.com/office/drawing/2014/main" id="{C6715AC7-57C9-82E8-2AA4-7EB448025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8" y="2996"/>
                <a:ext cx="0" cy="80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18" name="Line 499">
                <a:extLst>
                  <a:ext uri="{FF2B5EF4-FFF2-40B4-BE49-F238E27FC236}">
                    <a16:creationId xmlns:a16="http://schemas.microsoft.com/office/drawing/2014/main" id="{BC422C17-F485-0A94-7EA3-FB83E78A3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3" y="3669"/>
                <a:ext cx="0" cy="13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19" name="Line 500">
                <a:extLst>
                  <a:ext uri="{FF2B5EF4-FFF2-40B4-BE49-F238E27FC236}">
                    <a16:creationId xmlns:a16="http://schemas.microsoft.com/office/drawing/2014/main" id="{217E4F6C-BA07-4610-F37F-7F4B7F884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3585"/>
                <a:ext cx="0" cy="21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20" name="Line 501">
                <a:extLst>
                  <a:ext uri="{FF2B5EF4-FFF2-40B4-BE49-F238E27FC236}">
                    <a16:creationId xmlns:a16="http://schemas.microsoft.com/office/drawing/2014/main" id="{D08188F1-9CF4-61E7-8DCA-0E201D425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3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21" name="Line 502">
                <a:extLst>
                  <a:ext uri="{FF2B5EF4-FFF2-40B4-BE49-F238E27FC236}">
                    <a16:creationId xmlns:a16="http://schemas.microsoft.com/office/drawing/2014/main" id="{F55FEF39-0FBB-6F35-48B3-03EFBA08E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3" y="3575"/>
                <a:ext cx="0" cy="22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22" name="Line 503">
                <a:extLst>
                  <a:ext uri="{FF2B5EF4-FFF2-40B4-BE49-F238E27FC236}">
                    <a16:creationId xmlns:a16="http://schemas.microsoft.com/office/drawing/2014/main" id="{8C19EF93-46CB-7C8F-10C0-24684FAC6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8" y="3729"/>
                <a:ext cx="0" cy="7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23" name="Line 504">
                <a:extLst>
                  <a:ext uri="{FF2B5EF4-FFF2-40B4-BE49-F238E27FC236}">
                    <a16:creationId xmlns:a16="http://schemas.microsoft.com/office/drawing/2014/main" id="{B08E56CF-F577-4E39-D832-FCD03C18D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8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24" name="Line 505">
                <a:extLst>
                  <a:ext uri="{FF2B5EF4-FFF2-40B4-BE49-F238E27FC236}">
                    <a16:creationId xmlns:a16="http://schemas.microsoft.com/office/drawing/2014/main" id="{B2A5721A-450D-803B-E5A4-AC1D076DD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58" y="3759"/>
                <a:ext cx="0" cy="4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25" name="Line 506">
                <a:extLst>
                  <a:ext uri="{FF2B5EF4-FFF2-40B4-BE49-F238E27FC236}">
                    <a16:creationId xmlns:a16="http://schemas.microsoft.com/office/drawing/2014/main" id="{94B60F97-67A6-00EB-7738-A1E2A84B5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3491"/>
                <a:ext cx="0" cy="31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26" name="Line 507">
                <a:extLst>
                  <a:ext uri="{FF2B5EF4-FFF2-40B4-BE49-F238E27FC236}">
                    <a16:creationId xmlns:a16="http://schemas.microsoft.com/office/drawing/2014/main" id="{5FF61013-6E12-50DA-8616-89A7E5CB1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8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27" name="Line 508">
                <a:extLst>
                  <a:ext uri="{FF2B5EF4-FFF2-40B4-BE49-F238E27FC236}">
                    <a16:creationId xmlns:a16="http://schemas.microsoft.com/office/drawing/2014/main" id="{871E67A9-A406-382B-FA05-BF7CBEB89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3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28" name="Line 509">
                <a:extLst>
                  <a:ext uri="{FF2B5EF4-FFF2-40B4-BE49-F238E27FC236}">
                    <a16:creationId xmlns:a16="http://schemas.microsoft.com/office/drawing/2014/main" id="{CF0F7A0B-43FD-B906-9B04-6C10E1201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8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29" name="Line 510">
                <a:extLst>
                  <a:ext uri="{FF2B5EF4-FFF2-40B4-BE49-F238E27FC236}">
                    <a16:creationId xmlns:a16="http://schemas.microsoft.com/office/drawing/2014/main" id="{E1B9ED63-25F0-D413-00D0-4C8C88C35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3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30" name="Line 511">
                <a:extLst>
                  <a:ext uri="{FF2B5EF4-FFF2-40B4-BE49-F238E27FC236}">
                    <a16:creationId xmlns:a16="http://schemas.microsoft.com/office/drawing/2014/main" id="{DFC2E4E2-25EC-3734-813C-25815E8B5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8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31" name="Line 512">
                <a:extLst>
                  <a:ext uri="{FF2B5EF4-FFF2-40B4-BE49-F238E27FC236}">
                    <a16:creationId xmlns:a16="http://schemas.microsoft.com/office/drawing/2014/main" id="{A57C33F0-1B27-1673-0E60-FA26916C7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92" y="3734"/>
                <a:ext cx="0" cy="6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32" name="Line 513">
                <a:extLst>
                  <a:ext uri="{FF2B5EF4-FFF2-40B4-BE49-F238E27FC236}">
                    <a16:creationId xmlns:a16="http://schemas.microsoft.com/office/drawing/2014/main" id="{19DB37A9-0BCA-3F90-F915-7A0E2160E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97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33" name="Line 514">
                <a:extLst>
                  <a:ext uri="{FF2B5EF4-FFF2-40B4-BE49-F238E27FC236}">
                    <a16:creationId xmlns:a16="http://schemas.microsoft.com/office/drawing/2014/main" id="{FEA85EC7-E8F3-A220-83DE-97DBEF8BE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7" y="3664"/>
                <a:ext cx="0" cy="13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34" name="Line 515">
                <a:extLst>
                  <a:ext uri="{FF2B5EF4-FFF2-40B4-BE49-F238E27FC236}">
                    <a16:creationId xmlns:a16="http://schemas.microsoft.com/office/drawing/2014/main" id="{F2AC4211-2EC8-7589-F4B6-6D77A63FB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17" y="3684"/>
                <a:ext cx="0" cy="11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35" name="Line 516">
                <a:extLst>
                  <a:ext uri="{FF2B5EF4-FFF2-40B4-BE49-F238E27FC236}">
                    <a16:creationId xmlns:a16="http://schemas.microsoft.com/office/drawing/2014/main" id="{4ECA8CBA-0CAE-A605-A5C1-88BFA0D89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3560"/>
                <a:ext cx="0" cy="2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36" name="Line 517">
                <a:extLst>
                  <a:ext uri="{FF2B5EF4-FFF2-40B4-BE49-F238E27FC236}">
                    <a16:creationId xmlns:a16="http://schemas.microsoft.com/office/drawing/2014/main" id="{32EC2DCD-FD81-8FB2-0300-9CCAC3BE6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2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37" name="Line 518">
                <a:extLst>
                  <a:ext uri="{FF2B5EF4-FFF2-40B4-BE49-F238E27FC236}">
                    <a16:creationId xmlns:a16="http://schemas.microsoft.com/office/drawing/2014/main" id="{1DC00988-BD6B-C5A9-2D59-3B6E448FA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7" y="3397"/>
                <a:ext cx="0" cy="40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38" name="Line 519">
                <a:extLst>
                  <a:ext uri="{FF2B5EF4-FFF2-40B4-BE49-F238E27FC236}">
                    <a16:creationId xmlns:a16="http://schemas.microsoft.com/office/drawing/2014/main" id="{332405BF-C3C9-E94D-D041-4809B8576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2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39" name="Line 520">
                <a:extLst>
                  <a:ext uri="{FF2B5EF4-FFF2-40B4-BE49-F238E27FC236}">
                    <a16:creationId xmlns:a16="http://schemas.microsoft.com/office/drawing/2014/main" id="{29D1396A-2923-57D8-836E-6619FBF70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7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40" name="Line 521">
                <a:extLst>
                  <a:ext uri="{FF2B5EF4-FFF2-40B4-BE49-F238E27FC236}">
                    <a16:creationId xmlns:a16="http://schemas.microsoft.com/office/drawing/2014/main" id="{3DDC3D92-9027-1DA8-7C6D-C76150C4F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41" name="Line 522">
                <a:extLst>
                  <a:ext uri="{FF2B5EF4-FFF2-40B4-BE49-F238E27FC236}">
                    <a16:creationId xmlns:a16="http://schemas.microsoft.com/office/drawing/2014/main" id="{C67B1EF6-CAB2-460D-CAB5-1AA35F6DE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7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42" name="Line 523">
                <a:extLst>
                  <a:ext uri="{FF2B5EF4-FFF2-40B4-BE49-F238E27FC236}">
                    <a16:creationId xmlns:a16="http://schemas.microsoft.com/office/drawing/2014/main" id="{3B31C05B-1C87-1DEB-C727-332B52C73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7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43" name="Line 524">
                <a:extLst>
                  <a:ext uri="{FF2B5EF4-FFF2-40B4-BE49-F238E27FC236}">
                    <a16:creationId xmlns:a16="http://schemas.microsoft.com/office/drawing/2014/main" id="{8715267B-B5B0-F077-A49E-83A088012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2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44" name="Line 525">
                <a:extLst>
                  <a:ext uri="{FF2B5EF4-FFF2-40B4-BE49-F238E27FC236}">
                    <a16:creationId xmlns:a16="http://schemas.microsoft.com/office/drawing/2014/main" id="{B344DADE-EE84-420C-107A-503FF373A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6" y="3674"/>
                <a:ext cx="0" cy="12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45" name="Line 526">
                <a:extLst>
                  <a:ext uri="{FF2B5EF4-FFF2-40B4-BE49-F238E27FC236}">
                    <a16:creationId xmlns:a16="http://schemas.microsoft.com/office/drawing/2014/main" id="{B8EA631A-47D6-101B-A2AE-4730B50DD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91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46" name="Line 527">
                <a:extLst>
                  <a:ext uri="{FF2B5EF4-FFF2-40B4-BE49-F238E27FC236}">
                    <a16:creationId xmlns:a16="http://schemas.microsoft.com/office/drawing/2014/main" id="{CEF1199E-51FE-C5A7-43D1-F9A30C58D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96" y="3343"/>
                <a:ext cx="0" cy="46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47" name="Line 528">
                <a:extLst>
                  <a:ext uri="{FF2B5EF4-FFF2-40B4-BE49-F238E27FC236}">
                    <a16:creationId xmlns:a16="http://schemas.microsoft.com/office/drawing/2014/main" id="{8B2C565F-C08C-E90F-E092-7D425CAC3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1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48" name="Line 529">
                <a:extLst>
                  <a:ext uri="{FF2B5EF4-FFF2-40B4-BE49-F238E27FC236}">
                    <a16:creationId xmlns:a16="http://schemas.microsoft.com/office/drawing/2014/main" id="{43EA17C1-3F5D-29E0-08EC-26DDF9400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3694"/>
                <a:ext cx="0" cy="10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49" name="Line 530">
                <a:extLst>
                  <a:ext uri="{FF2B5EF4-FFF2-40B4-BE49-F238E27FC236}">
                    <a16:creationId xmlns:a16="http://schemas.microsoft.com/office/drawing/2014/main" id="{CB71A077-6CBA-8FFF-5B49-30A11B0EA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50" name="Line 531">
                <a:extLst>
                  <a:ext uri="{FF2B5EF4-FFF2-40B4-BE49-F238E27FC236}">
                    <a16:creationId xmlns:a16="http://schemas.microsoft.com/office/drawing/2014/main" id="{F86328A9-B18D-BEB1-8B7C-C430622AE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1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51" name="Line 532">
                <a:extLst>
                  <a:ext uri="{FF2B5EF4-FFF2-40B4-BE49-F238E27FC236}">
                    <a16:creationId xmlns:a16="http://schemas.microsoft.com/office/drawing/2014/main" id="{8E60E2EB-C538-8CAF-EDDD-FF23C50BB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1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52" name="Line 533">
                <a:extLst>
                  <a:ext uri="{FF2B5EF4-FFF2-40B4-BE49-F238E27FC236}">
                    <a16:creationId xmlns:a16="http://schemas.microsoft.com/office/drawing/2014/main" id="{69B8E9A4-1C02-2A20-BAD1-5FACF9C8F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6" y="3655"/>
                <a:ext cx="0" cy="14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53" name="Line 534">
                <a:extLst>
                  <a:ext uri="{FF2B5EF4-FFF2-40B4-BE49-F238E27FC236}">
                    <a16:creationId xmlns:a16="http://schemas.microsoft.com/office/drawing/2014/main" id="{D56A43FF-C553-DA2A-F036-7BD31DE77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1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54" name="Line 535">
                <a:extLst>
                  <a:ext uri="{FF2B5EF4-FFF2-40B4-BE49-F238E27FC236}">
                    <a16:creationId xmlns:a16="http://schemas.microsoft.com/office/drawing/2014/main" id="{2ED2E445-FB1F-E7E0-D2E0-FDB0F401D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6" y="3655"/>
                <a:ext cx="0" cy="14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55" name="Line 536">
                <a:extLst>
                  <a:ext uri="{FF2B5EF4-FFF2-40B4-BE49-F238E27FC236}">
                    <a16:creationId xmlns:a16="http://schemas.microsoft.com/office/drawing/2014/main" id="{4451B761-E25E-E749-07E8-6EA5CB58C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1" y="3422"/>
                <a:ext cx="0" cy="381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56" name="Line 537">
                <a:extLst>
                  <a:ext uri="{FF2B5EF4-FFF2-40B4-BE49-F238E27FC236}">
                    <a16:creationId xmlns:a16="http://schemas.microsoft.com/office/drawing/2014/main" id="{E02279A4-61C4-FCFD-AC6F-5512D472E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6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57" name="Line 538">
                <a:extLst>
                  <a:ext uri="{FF2B5EF4-FFF2-40B4-BE49-F238E27FC236}">
                    <a16:creationId xmlns:a16="http://schemas.microsoft.com/office/drawing/2014/main" id="{052F3CF8-19FB-9EF8-AC8A-1D6A36827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1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58" name="Line 539">
                <a:extLst>
                  <a:ext uri="{FF2B5EF4-FFF2-40B4-BE49-F238E27FC236}">
                    <a16:creationId xmlns:a16="http://schemas.microsoft.com/office/drawing/2014/main" id="{8F213C18-78CF-39CF-354D-E5ADB639B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59" name="Line 540">
                <a:extLst>
                  <a:ext uri="{FF2B5EF4-FFF2-40B4-BE49-F238E27FC236}">
                    <a16:creationId xmlns:a16="http://schemas.microsoft.com/office/drawing/2014/main" id="{9BAEEF60-D3C2-82EB-733D-55D4AB216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60" name="Line 541">
                <a:extLst>
                  <a:ext uri="{FF2B5EF4-FFF2-40B4-BE49-F238E27FC236}">
                    <a16:creationId xmlns:a16="http://schemas.microsoft.com/office/drawing/2014/main" id="{913EAC8C-7224-A5D3-01DF-6179C7D66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5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61" name="Line 542">
                <a:extLst>
                  <a:ext uri="{FF2B5EF4-FFF2-40B4-BE49-F238E27FC236}">
                    <a16:creationId xmlns:a16="http://schemas.microsoft.com/office/drawing/2014/main" id="{B451CE78-D449-0FC6-7D38-47C67DD82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0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62" name="Line 543">
                <a:extLst>
                  <a:ext uri="{FF2B5EF4-FFF2-40B4-BE49-F238E27FC236}">
                    <a16:creationId xmlns:a16="http://schemas.microsoft.com/office/drawing/2014/main" id="{83C11B65-C32F-C190-D9CD-91D25CABD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5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63" name="Line 544">
                <a:extLst>
                  <a:ext uri="{FF2B5EF4-FFF2-40B4-BE49-F238E27FC236}">
                    <a16:creationId xmlns:a16="http://schemas.microsoft.com/office/drawing/2014/main" id="{F1F4BAA0-BD57-5927-CB84-67621DCE5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10" y="3501"/>
                <a:ext cx="0" cy="30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64" name="Line 545">
                <a:extLst>
                  <a:ext uri="{FF2B5EF4-FFF2-40B4-BE49-F238E27FC236}">
                    <a16:creationId xmlns:a16="http://schemas.microsoft.com/office/drawing/2014/main" id="{AA0839A8-6B4F-18D8-A3E4-D209D79DE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15" y="2694"/>
                <a:ext cx="0" cy="110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65" name="Line 546">
                <a:extLst>
                  <a:ext uri="{FF2B5EF4-FFF2-40B4-BE49-F238E27FC236}">
                    <a16:creationId xmlns:a16="http://schemas.microsoft.com/office/drawing/2014/main" id="{0ABF6E4E-7E78-0CFC-1DC8-E0E7A8046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0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66" name="Line 547">
                <a:extLst>
                  <a:ext uri="{FF2B5EF4-FFF2-40B4-BE49-F238E27FC236}">
                    <a16:creationId xmlns:a16="http://schemas.microsoft.com/office/drawing/2014/main" id="{F8D931F6-AD63-6076-B8A2-BA814EFFD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45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67" name="Line 548">
                <a:extLst>
                  <a:ext uri="{FF2B5EF4-FFF2-40B4-BE49-F238E27FC236}">
                    <a16:creationId xmlns:a16="http://schemas.microsoft.com/office/drawing/2014/main" id="{84CB9C0B-1D4E-367A-EBF7-9E24C9127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" y="3556"/>
                <a:ext cx="0" cy="24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68" name="Line 549">
                <a:extLst>
                  <a:ext uri="{FF2B5EF4-FFF2-40B4-BE49-F238E27FC236}">
                    <a16:creationId xmlns:a16="http://schemas.microsoft.com/office/drawing/2014/main" id="{A41FD8A1-C76E-1049-9181-EB6F165AD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0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69" name="Line 550">
                <a:extLst>
                  <a:ext uri="{FF2B5EF4-FFF2-40B4-BE49-F238E27FC236}">
                    <a16:creationId xmlns:a16="http://schemas.microsoft.com/office/drawing/2014/main" id="{FCC8F677-FF8A-52DD-8930-2DE1E2FB5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70" name="Line 551">
                <a:extLst>
                  <a:ext uri="{FF2B5EF4-FFF2-40B4-BE49-F238E27FC236}">
                    <a16:creationId xmlns:a16="http://schemas.microsoft.com/office/drawing/2014/main" id="{A26964F8-E563-A6B1-96C6-90EE6F7BA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0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71" name="Line 552">
                <a:extLst>
                  <a:ext uri="{FF2B5EF4-FFF2-40B4-BE49-F238E27FC236}">
                    <a16:creationId xmlns:a16="http://schemas.microsoft.com/office/drawing/2014/main" id="{D51B3C49-CEBF-2E48-AFE4-AEE8DE053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5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72" name="Line 553">
                <a:extLst>
                  <a:ext uri="{FF2B5EF4-FFF2-40B4-BE49-F238E27FC236}">
                    <a16:creationId xmlns:a16="http://schemas.microsoft.com/office/drawing/2014/main" id="{83FED6C6-9E4C-093A-D5BD-C16007A2A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9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73" name="Line 554">
                <a:extLst>
                  <a:ext uri="{FF2B5EF4-FFF2-40B4-BE49-F238E27FC236}">
                    <a16:creationId xmlns:a16="http://schemas.microsoft.com/office/drawing/2014/main" id="{8C1B31F1-6DE9-CD1C-43B6-3E0509055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0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74" name="Line 555">
                <a:extLst>
                  <a:ext uri="{FF2B5EF4-FFF2-40B4-BE49-F238E27FC236}">
                    <a16:creationId xmlns:a16="http://schemas.microsoft.com/office/drawing/2014/main" id="{802AED78-1770-3056-F7E6-257258F08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4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75" name="Line 556">
                <a:extLst>
                  <a:ext uri="{FF2B5EF4-FFF2-40B4-BE49-F238E27FC236}">
                    <a16:creationId xmlns:a16="http://schemas.microsoft.com/office/drawing/2014/main" id="{D00CA965-A01E-56F4-0607-3D0EBEA63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3674"/>
                <a:ext cx="0" cy="12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76" name="Line 557">
                <a:extLst>
                  <a:ext uri="{FF2B5EF4-FFF2-40B4-BE49-F238E27FC236}">
                    <a16:creationId xmlns:a16="http://schemas.microsoft.com/office/drawing/2014/main" id="{99FFCA3D-050F-A20E-E197-2B782BB74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4" y="3531"/>
                <a:ext cx="0" cy="27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77" name="Line 558">
                <a:extLst>
                  <a:ext uri="{FF2B5EF4-FFF2-40B4-BE49-F238E27FC236}">
                    <a16:creationId xmlns:a16="http://schemas.microsoft.com/office/drawing/2014/main" id="{B4B996A3-7293-198C-E01E-DB66FF6CE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9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78" name="Line 559">
                <a:extLst>
                  <a:ext uri="{FF2B5EF4-FFF2-40B4-BE49-F238E27FC236}">
                    <a16:creationId xmlns:a16="http://schemas.microsoft.com/office/drawing/2014/main" id="{773E81AE-8BE1-3CAE-E478-4D7514BA2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9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79" name="Line 560">
                <a:extLst>
                  <a:ext uri="{FF2B5EF4-FFF2-40B4-BE49-F238E27FC236}">
                    <a16:creationId xmlns:a16="http://schemas.microsoft.com/office/drawing/2014/main" id="{E2D9CEE0-EEEF-4B18-E82C-F9318F7FA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80" name="Line 561">
                <a:extLst>
                  <a:ext uri="{FF2B5EF4-FFF2-40B4-BE49-F238E27FC236}">
                    <a16:creationId xmlns:a16="http://schemas.microsoft.com/office/drawing/2014/main" id="{1C405F13-FCD7-6537-5EDD-20BB1946C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4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81" name="Line 562">
                <a:extLst>
                  <a:ext uri="{FF2B5EF4-FFF2-40B4-BE49-F238E27FC236}">
                    <a16:creationId xmlns:a16="http://schemas.microsoft.com/office/drawing/2014/main" id="{04E30405-A714-3C8E-B607-885B4FF6C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9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82" name="Line 563">
                <a:extLst>
                  <a:ext uri="{FF2B5EF4-FFF2-40B4-BE49-F238E27FC236}">
                    <a16:creationId xmlns:a16="http://schemas.microsoft.com/office/drawing/2014/main" id="{D8BA2E4E-521F-D361-12CC-C589B6A2E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9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83" name="Line 564">
                <a:extLst>
                  <a:ext uri="{FF2B5EF4-FFF2-40B4-BE49-F238E27FC236}">
                    <a16:creationId xmlns:a16="http://schemas.microsoft.com/office/drawing/2014/main" id="{FE8E670B-C762-FBBE-5F08-5806FE205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3" y="3689"/>
                <a:ext cx="0" cy="11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84" name="Line 565">
                <a:extLst>
                  <a:ext uri="{FF2B5EF4-FFF2-40B4-BE49-F238E27FC236}">
                    <a16:creationId xmlns:a16="http://schemas.microsoft.com/office/drawing/2014/main" id="{4454E723-30C9-8AFC-CB22-AC7D94403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8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85" name="Line 566">
                <a:extLst>
                  <a:ext uri="{FF2B5EF4-FFF2-40B4-BE49-F238E27FC236}">
                    <a16:creationId xmlns:a16="http://schemas.microsoft.com/office/drawing/2014/main" id="{00553E16-48FB-ED4B-0127-AB72F62E9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86" name="Line 567">
                <a:extLst>
                  <a:ext uri="{FF2B5EF4-FFF2-40B4-BE49-F238E27FC236}">
                    <a16:creationId xmlns:a16="http://schemas.microsoft.com/office/drawing/2014/main" id="{01937892-B73E-874D-3454-3B300B44B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3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87" name="Line 568">
                <a:extLst>
                  <a:ext uri="{FF2B5EF4-FFF2-40B4-BE49-F238E27FC236}">
                    <a16:creationId xmlns:a16="http://schemas.microsoft.com/office/drawing/2014/main" id="{54B75478-EB4F-48A3-DBF6-8CC92EC2B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8" y="3669"/>
                <a:ext cx="0" cy="13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88" name="Line 569">
                <a:extLst>
                  <a:ext uri="{FF2B5EF4-FFF2-40B4-BE49-F238E27FC236}">
                    <a16:creationId xmlns:a16="http://schemas.microsoft.com/office/drawing/2014/main" id="{C1F615E3-DC0E-DC47-16A0-9883907B0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3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89" name="Line 570">
                <a:extLst>
                  <a:ext uri="{FF2B5EF4-FFF2-40B4-BE49-F238E27FC236}">
                    <a16:creationId xmlns:a16="http://schemas.microsoft.com/office/drawing/2014/main" id="{41CE0D95-AA57-2DF0-8D13-F84DFF434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8" y="3709"/>
                <a:ext cx="0" cy="9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90" name="Line 571">
                <a:extLst>
                  <a:ext uri="{FF2B5EF4-FFF2-40B4-BE49-F238E27FC236}">
                    <a16:creationId xmlns:a16="http://schemas.microsoft.com/office/drawing/2014/main" id="{9C570D9C-2D39-9811-DFDA-9AE55D2F8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3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91" name="Line 572">
                <a:extLst>
                  <a:ext uri="{FF2B5EF4-FFF2-40B4-BE49-F238E27FC236}">
                    <a16:creationId xmlns:a16="http://schemas.microsoft.com/office/drawing/2014/main" id="{5FC3AADC-C54A-7A4D-570B-49DFBB21B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8" y="3610"/>
                <a:ext cx="0" cy="19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92" name="Line 573">
                <a:extLst>
                  <a:ext uri="{FF2B5EF4-FFF2-40B4-BE49-F238E27FC236}">
                    <a16:creationId xmlns:a16="http://schemas.microsoft.com/office/drawing/2014/main" id="{1D844146-1597-5EDD-8B8A-1771894B8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4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93" name="Line 574">
                <a:extLst>
                  <a:ext uri="{FF2B5EF4-FFF2-40B4-BE49-F238E27FC236}">
                    <a16:creationId xmlns:a16="http://schemas.microsoft.com/office/drawing/2014/main" id="{973C5120-305A-C2A5-473D-A6934B5E3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94" name="Line 575">
                <a:extLst>
                  <a:ext uri="{FF2B5EF4-FFF2-40B4-BE49-F238E27FC236}">
                    <a16:creationId xmlns:a16="http://schemas.microsoft.com/office/drawing/2014/main" id="{6F07CB1E-D127-56B5-097F-5DBD03095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82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95" name="Line 576">
                <a:extLst>
                  <a:ext uri="{FF2B5EF4-FFF2-40B4-BE49-F238E27FC236}">
                    <a16:creationId xmlns:a16="http://schemas.microsoft.com/office/drawing/2014/main" id="{144FEB93-3BEA-1161-F25F-D76108861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92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96" name="Line 577">
                <a:extLst>
                  <a:ext uri="{FF2B5EF4-FFF2-40B4-BE49-F238E27FC236}">
                    <a16:creationId xmlns:a16="http://schemas.microsoft.com/office/drawing/2014/main" id="{F9C43887-EDBF-5FAA-D371-73982D264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97" y="3724"/>
                <a:ext cx="0" cy="7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97" name="Line 578">
                <a:extLst>
                  <a:ext uri="{FF2B5EF4-FFF2-40B4-BE49-F238E27FC236}">
                    <a16:creationId xmlns:a16="http://schemas.microsoft.com/office/drawing/2014/main" id="{78739259-0D21-9CC6-747C-425ADBC24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2" y="3580"/>
                <a:ext cx="0" cy="22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98" name="Line 579">
                <a:extLst>
                  <a:ext uri="{FF2B5EF4-FFF2-40B4-BE49-F238E27FC236}">
                    <a16:creationId xmlns:a16="http://schemas.microsoft.com/office/drawing/2014/main" id="{5A07EB0D-A318-5324-5DE5-25395CB80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7" y="3679"/>
                <a:ext cx="0" cy="12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99" name="Line 580">
                <a:extLst>
                  <a:ext uri="{FF2B5EF4-FFF2-40B4-BE49-F238E27FC236}">
                    <a16:creationId xmlns:a16="http://schemas.microsoft.com/office/drawing/2014/main" id="{CC9DCFAA-A23F-84EC-F318-41BBE26FE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2" y="3585"/>
                <a:ext cx="0" cy="21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00" name="Line 581">
                <a:extLst>
                  <a:ext uri="{FF2B5EF4-FFF2-40B4-BE49-F238E27FC236}">
                    <a16:creationId xmlns:a16="http://schemas.microsoft.com/office/drawing/2014/main" id="{7E002D17-E467-E3DA-C944-22B53F9C0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7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01" name="Line 582">
                <a:extLst>
                  <a:ext uri="{FF2B5EF4-FFF2-40B4-BE49-F238E27FC236}">
                    <a16:creationId xmlns:a16="http://schemas.microsoft.com/office/drawing/2014/main" id="{FF11B200-F2CD-1C60-3787-DE8E94920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7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02" name="Line 583">
                <a:extLst>
                  <a:ext uri="{FF2B5EF4-FFF2-40B4-BE49-F238E27FC236}">
                    <a16:creationId xmlns:a16="http://schemas.microsoft.com/office/drawing/2014/main" id="{9F3E2755-FB6F-69D6-30C9-677C02B03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7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03" name="Line 584">
                <a:extLst>
                  <a:ext uri="{FF2B5EF4-FFF2-40B4-BE49-F238E27FC236}">
                    <a16:creationId xmlns:a16="http://schemas.microsoft.com/office/drawing/2014/main" id="{13C773F0-5B21-D368-4D6C-0B591EC5B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2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04" name="Line 585">
                <a:extLst>
                  <a:ext uri="{FF2B5EF4-FFF2-40B4-BE49-F238E27FC236}">
                    <a16:creationId xmlns:a16="http://schemas.microsoft.com/office/drawing/2014/main" id="{A522580E-2542-6446-706B-483C51FFA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62" y="3724"/>
                <a:ext cx="0" cy="7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05" name="Line 586">
                <a:extLst>
                  <a:ext uri="{FF2B5EF4-FFF2-40B4-BE49-F238E27FC236}">
                    <a16:creationId xmlns:a16="http://schemas.microsoft.com/office/drawing/2014/main" id="{F94BE635-7D59-4642-5BB0-28D3D6E27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2" y="3660"/>
                <a:ext cx="0" cy="1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06" name="Line 587">
                <a:extLst>
                  <a:ext uri="{FF2B5EF4-FFF2-40B4-BE49-F238E27FC236}">
                    <a16:creationId xmlns:a16="http://schemas.microsoft.com/office/drawing/2014/main" id="{7F920E78-B262-8D92-0131-32CFCB4C8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7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07" name="Line 588">
                <a:extLst>
                  <a:ext uri="{FF2B5EF4-FFF2-40B4-BE49-F238E27FC236}">
                    <a16:creationId xmlns:a16="http://schemas.microsoft.com/office/drawing/2014/main" id="{73EC0B90-5C06-3328-D079-E504CB10B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8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08" name="Line 589">
                <a:extLst>
                  <a:ext uri="{FF2B5EF4-FFF2-40B4-BE49-F238E27FC236}">
                    <a16:creationId xmlns:a16="http://schemas.microsoft.com/office/drawing/2014/main" id="{E95DBB0F-2C64-0F55-87DE-167BB68C9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86" y="3764"/>
                <a:ext cx="0" cy="3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09" name="Line 590">
                <a:extLst>
                  <a:ext uri="{FF2B5EF4-FFF2-40B4-BE49-F238E27FC236}">
                    <a16:creationId xmlns:a16="http://schemas.microsoft.com/office/drawing/2014/main" id="{481115F0-615C-F443-84C9-C269B1474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96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10" name="Line 591">
                <a:extLst>
                  <a:ext uri="{FF2B5EF4-FFF2-40B4-BE49-F238E27FC236}">
                    <a16:creationId xmlns:a16="http://schemas.microsoft.com/office/drawing/2014/main" id="{0DBFE7DC-69ED-D7ED-6F51-CCDEDCC4A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6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11" name="Line 592">
                <a:extLst>
                  <a:ext uri="{FF2B5EF4-FFF2-40B4-BE49-F238E27FC236}">
                    <a16:creationId xmlns:a16="http://schemas.microsoft.com/office/drawing/2014/main" id="{9FA69122-19BD-7C61-A947-1AC3CFB07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1" y="3610"/>
                <a:ext cx="0" cy="19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12" name="Line 593">
                <a:extLst>
                  <a:ext uri="{FF2B5EF4-FFF2-40B4-BE49-F238E27FC236}">
                    <a16:creationId xmlns:a16="http://schemas.microsoft.com/office/drawing/2014/main" id="{E73D11C0-05F0-9057-E40E-E5B06ECEE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6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13" name="Line 594">
                <a:extLst>
                  <a:ext uri="{FF2B5EF4-FFF2-40B4-BE49-F238E27FC236}">
                    <a16:creationId xmlns:a16="http://schemas.microsoft.com/office/drawing/2014/main" id="{29603E73-C73A-96F1-FA96-F4F71D70B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1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14" name="Line 595">
                <a:extLst>
                  <a:ext uri="{FF2B5EF4-FFF2-40B4-BE49-F238E27FC236}">
                    <a16:creationId xmlns:a16="http://schemas.microsoft.com/office/drawing/2014/main" id="{F555CB3C-DA28-B350-A745-4623E0F75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6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15" name="Line 596">
                <a:extLst>
                  <a:ext uri="{FF2B5EF4-FFF2-40B4-BE49-F238E27FC236}">
                    <a16:creationId xmlns:a16="http://schemas.microsoft.com/office/drawing/2014/main" id="{B5E620BE-4BD8-7447-0319-9A37AF54F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16" name="Line 597">
                <a:extLst>
                  <a:ext uri="{FF2B5EF4-FFF2-40B4-BE49-F238E27FC236}">
                    <a16:creationId xmlns:a16="http://schemas.microsoft.com/office/drawing/2014/main" id="{E65B7E4C-3FFE-7A8A-6EA9-23B6F16F7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17" name="Line 598">
                <a:extLst>
                  <a:ext uri="{FF2B5EF4-FFF2-40B4-BE49-F238E27FC236}">
                    <a16:creationId xmlns:a16="http://schemas.microsoft.com/office/drawing/2014/main" id="{19945FC0-01CA-F67B-5DCF-C8CAF6CF2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5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18" name="Line 599">
                <a:extLst>
                  <a:ext uri="{FF2B5EF4-FFF2-40B4-BE49-F238E27FC236}">
                    <a16:creationId xmlns:a16="http://schemas.microsoft.com/office/drawing/2014/main" id="{B93ECD2A-7A50-300D-FB39-D59C90720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5" y="3694"/>
                <a:ext cx="0" cy="10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19" name="Line 600">
                <a:extLst>
                  <a:ext uri="{FF2B5EF4-FFF2-40B4-BE49-F238E27FC236}">
                    <a16:creationId xmlns:a16="http://schemas.microsoft.com/office/drawing/2014/main" id="{C2752BC5-D7A1-0AB1-0E7B-C8E49D622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20" name="Line 601">
                <a:extLst>
                  <a:ext uri="{FF2B5EF4-FFF2-40B4-BE49-F238E27FC236}">
                    <a16:creationId xmlns:a16="http://schemas.microsoft.com/office/drawing/2014/main" id="{6F35E545-98F2-5480-36DE-40731144C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21" name="Line 602">
                <a:extLst>
                  <a:ext uri="{FF2B5EF4-FFF2-40B4-BE49-F238E27FC236}">
                    <a16:creationId xmlns:a16="http://schemas.microsoft.com/office/drawing/2014/main" id="{A3490CC5-1DDB-26B3-C01A-975B82A86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5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22" name="Line 603">
                <a:extLst>
                  <a:ext uri="{FF2B5EF4-FFF2-40B4-BE49-F238E27FC236}">
                    <a16:creationId xmlns:a16="http://schemas.microsoft.com/office/drawing/2014/main" id="{C05C9AFB-F496-1051-5119-7E1CA6E8C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0" y="3719"/>
                <a:ext cx="0" cy="8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23" name="Line 604">
                <a:extLst>
                  <a:ext uri="{FF2B5EF4-FFF2-40B4-BE49-F238E27FC236}">
                    <a16:creationId xmlns:a16="http://schemas.microsoft.com/office/drawing/2014/main" id="{1D2DAC28-F556-5816-DC50-ABCCF4F19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5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24" name="Line 605">
                <a:extLst>
                  <a:ext uri="{FF2B5EF4-FFF2-40B4-BE49-F238E27FC236}">
                    <a16:creationId xmlns:a16="http://schemas.microsoft.com/office/drawing/2014/main" id="{91D75AA9-A96B-3876-4A8D-0FF1CD0FC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5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25" name="Line 606">
                <a:extLst>
                  <a:ext uri="{FF2B5EF4-FFF2-40B4-BE49-F238E27FC236}">
                    <a16:creationId xmlns:a16="http://schemas.microsoft.com/office/drawing/2014/main" id="{77441BFC-94F7-C5F8-22E0-56E2C7604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0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</p:grpSp>
        <p:grpSp>
          <p:nvGrpSpPr>
            <p:cNvPr id="7" name="Group 607">
              <a:extLst>
                <a:ext uri="{FF2B5EF4-FFF2-40B4-BE49-F238E27FC236}">
                  <a16:creationId xmlns:a16="http://schemas.microsoft.com/office/drawing/2014/main" id="{6FC01867-28CF-06F5-CEC5-CBF6964E104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-6668073" y="1100606"/>
              <a:ext cx="6145054" cy="3600000"/>
              <a:chOff x="1079" y="768"/>
              <a:chExt cx="1381" cy="3035"/>
            </a:xfrm>
          </p:grpSpPr>
          <p:sp>
            <p:nvSpPr>
              <p:cNvPr id="368" name="Line 428">
                <a:extLst>
                  <a:ext uri="{FF2B5EF4-FFF2-40B4-BE49-F238E27FC236}">
                    <a16:creationId xmlns:a16="http://schemas.microsoft.com/office/drawing/2014/main" id="{1B72CDFF-4262-DA80-2960-2517EB14F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9" y="3600"/>
                <a:ext cx="0" cy="20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69" name="Line 429">
                <a:extLst>
                  <a:ext uri="{FF2B5EF4-FFF2-40B4-BE49-F238E27FC236}">
                    <a16:creationId xmlns:a16="http://schemas.microsoft.com/office/drawing/2014/main" id="{A24C0785-0C8E-CC2B-8F95-7BB827D5D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" y="3724"/>
                <a:ext cx="0" cy="7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70" name="Line 430">
                <a:extLst>
                  <a:ext uri="{FF2B5EF4-FFF2-40B4-BE49-F238E27FC236}">
                    <a16:creationId xmlns:a16="http://schemas.microsoft.com/office/drawing/2014/main" id="{7E93B585-411D-B923-A9B4-FFFC02233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13" y="3546"/>
                <a:ext cx="0" cy="25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71" name="Line 431">
                <a:extLst>
                  <a:ext uri="{FF2B5EF4-FFF2-40B4-BE49-F238E27FC236}">
                    <a16:creationId xmlns:a16="http://schemas.microsoft.com/office/drawing/2014/main" id="{EA3E98F2-6D1C-32E5-39CD-412010F78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72" name="Line 432">
                <a:extLst>
                  <a:ext uri="{FF2B5EF4-FFF2-40B4-BE49-F238E27FC236}">
                    <a16:creationId xmlns:a16="http://schemas.microsoft.com/office/drawing/2014/main" id="{58ED199E-559F-BCAA-6B31-49ACAC44D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8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73" name="Line 433">
                <a:extLst>
                  <a:ext uri="{FF2B5EF4-FFF2-40B4-BE49-F238E27FC236}">
                    <a16:creationId xmlns:a16="http://schemas.microsoft.com/office/drawing/2014/main" id="{AF1E9F74-B3F3-6477-DBD6-6000E0CBD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3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74" name="Line 434">
                <a:extLst>
                  <a:ext uri="{FF2B5EF4-FFF2-40B4-BE49-F238E27FC236}">
                    <a16:creationId xmlns:a16="http://schemas.microsoft.com/office/drawing/2014/main" id="{0B9474DD-4573-6DBF-ADA0-E87076C63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8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75" name="Line 435">
                <a:extLst>
                  <a:ext uri="{FF2B5EF4-FFF2-40B4-BE49-F238E27FC236}">
                    <a16:creationId xmlns:a16="http://schemas.microsoft.com/office/drawing/2014/main" id="{45E7AB81-068C-72EC-3C0C-DA2AD7326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8" y="3457"/>
                <a:ext cx="0" cy="34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76" name="Line 436">
                <a:extLst>
                  <a:ext uri="{FF2B5EF4-FFF2-40B4-BE49-F238E27FC236}">
                    <a16:creationId xmlns:a16="http://schemas.microsoft.com/office/drawing/2014/main" id="{46E77C3D-ADB2-8F81-E27E-11486D937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77" name="Line 437">
                <a:extLst>
                  <a:ext uri="{FF2B5EF4-FFF2-40B4-BE49-F238E27FC236}">
                    <a16:creationId xmlns:a16="http://schemas.microsoft.com/office/drawing/2014/main" id="{C32508CC-811D-B18A-7D4B-AFEBDDECB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8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78" name="Line 438">
                <a:extLst>
                  <a:ext uri="{FF2B5EF4-FFF2-40B4-BE49-F238E27FC236}">
                    <a16:creationId xmlns:a16="http://schemas.microsoft.com/office/drawing/2014/main" id="{E8B47001-853E-80C8-B07B-C9A83746C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3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79" name="Line 439">
                <a:extLst>
                  <a:ext uri="{FF2B5EF4-FFF2-40B4-BE49-F238E27FC236}">
                    <a16:creationId xmlns:a16="http://schemas.microsoft.com/office/drawing/2014/main" id="{4BC01046-461A-14F3-132C-85EBB0ECA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8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80" name="Line 440">
                <a:extLst>
                  <a:ext uri="{FF2B5EF4-FFF2-40B4-BE49-F238E27FC236}">
                    <a16:creationId xmlns:a16="http://schemas.microsoft.com/office/drawing/2014/main" id="{D1E82987-CAC4-8D13-A3EB-271AAD3E8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3" y="3253"/>
                <a:ext cx="0" cy="55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81" name="Line 441">
                <a:extLst>
                  <a:ext uri="{FF2B5EF4-FFF2-40B4-BE49-F238E27FC236}">
                    <a16:creationId xmlns:a16="http://schemas.microsoft.com/office/drawing/2014/main" id="{26A1F9B4-1C3D-2EDF-9F1D-E971D5ED3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7" y="3590"/>
                <a:ext cx="0" cy="21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82" name="Line 442">
                <a:extLst>
                  <a:ext uri="{FF2B5EF4-FFF2-40B4-BE49-F238E27FC236}">
                    <a16:creationId xmlns:a16="http://schemas.microsoft.com/office/drawing/2014/main" id="{2CA7F1DD-7CE3-D463-E532-46A10B69B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2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83" name="Line 443">
                <a:extLst>
                  <a:ext uri="{FF2B5EF4-FFF2-40B4-BE49-F238E27FC236}">
                    <a16:creationId xmlns:a16="http://schemas.microsoft.com/office/drawing/2014/main" id="{2FBD83A8-C81A-588E-796A-B8A604C3E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7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84" name="Line 444">
                <a:extLst>
                  <a:ext uri="{FF2B5EF4-FFF2-40B4-BE49-F238E27FC236}">
                    <a16:creationId xmlns:a16="http://schemas.microsoft.com/office/drawing/2014/main" id="{B1A5AD10-218E-65AD-082E-C3C7A537A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2" y="3660"/>
                <a:ext cx="0" cy="1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85" name="Line 445">
                <a:extLst>
                  <a:ext uri="{FF2B5EF4-FFF2-40B4-BE49-F238E27FC236}">
                    <a16:creationId xmlns:a16="http://schemas.microsoft.com/office/drawing/2014/main" id="{E808DCA4-39DE-1D75-A007-02D18F27E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" y="3461"/>
                <a:ext cx="0" cy="34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86" name="Line 446">
                <a:extLst>
                  <a:ext uri="{FF2B5EF4-FFF2-40B4-BE49-F238E27FC236}">
                    <a16:creationId xmlns:a16="http://schemas.microsoft.com/office/drawing/2014/main" id="{1DECE84E-A147-F9E0-0A31-5A3477934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7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87" name="Line 447">
                <a:extLst>
                  <a:ext uri="{FF2B5EF4-FFF2-40B4-BE49-F238E27FC236}">
                    <a16:creationId xmlns:a16="http://schemas.microsoft.com/office/drawing/2014/main" id="{CF837613-E7AA-A659-3C37-72DF7A65C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88" name="Line 448">
                <a:extLst>
                  <a:ext uri="{FF2B5EF4-FFF2-40B4-BE49-F238E27FC236}">
                    <a16:creationId xmlns:a16="http://schemas.microsoft.com/office/drawing/2014/main" id="{C783EF8F-ED12-D097-BEE7-9884EE07A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89" name="Line 449">
                <a:extLst>
                  <a:ext uri="{FF2B5EF4-FFF2-40B4-BE49-F238E27FC236}">
                    <a16:creationId xmlns:a16="http://schemas.microsoft.com/office/drawing/2014/main" id="{FBF6FB1F-3442-ACCC-936E-26E52FBA5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2" y="3546"/>
                <a:ext cx="0" cy="25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90" name="Line 450">
                <a:extLst>
                  <a:ext uri="{FF2B5EF4-FFF2-40B4-BE49-F238E27FC236}">
                    <a16:creationId xmlns:a16="http://schemas.microsoft.com/office/drawing/2014/main" id="{6718424A-C461-E8F2-04F8-2B816A4E6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7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91" name="Line 451">
                <a:extLst>
                  <a:ext uri="{FF2B5EF4-FFF2-40B4-BE49-F238E27FC236}">
                    <a16:creationId xmlns:a16="http://schemas.microsoft.com/office/drawing/2014/main" id="{583E6FCF-3405-B2BF-8F20-4E794BA63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2" y="3729"/>
                <a:ext cx="0" cy="7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92" name="Line 452">
                <a:extLst>
                  <a:ext uri="{FF2B5EF4-FFF2-40B4-BE49-F238E27FC236}">
                    <a16:creationId xmlns:a16="http://schemas.microsoft.com/office/drawing/2014/main" id="{A5985DA5-F0E6-F6B3-B6F3-A15717331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2" y="3357"/>
                <a:ext cx="0" cy="44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93" name="Line 453">
                <a:extLst>
                  <a:ext uri="{FF2B5EF4-FFF2-40B4-BE49-F238E27FC236}">
                    <a16:creationId xmlns:a16="http://schemas.microsoft.com/office/drawing/2014/main" id="{8A212BA1-D13D-2487-7116-4F25A3B45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7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94" name="Line 454">
                <a:extLst>
                  <a:ext uri="{FF2B5EF4-FFF2-40B4-BE49-F238E27FC236}">
                    <a16:creationId xmlns:a16="http://schemas.microsoft.com/office/drawing/2014/main" id="{F985C419-D8B3-26A0-F1E6-1033006DC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1" y="3768"/>
                <a:ext cx="0" cy="3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95" name="Line 455">
                <a:extLst>
                  <a:ext uri="{FF2B5EF4-FFF2-40B4-BE49-F238E27FC236}">
                    <a16:creationId xmlns:a16="http://schemas.microsoft.com/office/drawing/2014/main" id="{EC723DA8-E44D-226D-8C27-AD8585938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1" y="3650"/>
                <a:ext cx="0" cy="15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96" name="Line 456">
                <a:extLst>
                  <a:ext uri="{FF2B5EF4-FFF2-40B4-BE49-F238E27FC236}">
                    <a16:creationId xmlns:a16="http://schemas.microsoft.com/office/drawing/2014/main" id="{BEDF36AC-7D4F-6C7A-4128-4021B08A8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6" y="3640"/>
                <a:ext cx="0" cy="16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97" name="Line 457">
                <a:extLst>
                  <a:ext uri="{FF2B5EF4-FFF2-40B4-BE49-F238E27FC236}">
                    <a16:creationId xmlns:a16="http://schemas.microsoft.com/office/drawing/2014/main" id="{61C017BD-E6C4-5710-62C0-FD0B49F85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1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98" name="Line 458">
                <a:extLst>
                  <a:ext uri="{FF2B5EF4-FFF2-40B4-BE49-F238E27FC236}">
                    <a16:creationId xmlns:a16="http://schemas.microsoft.com/office/drawing/2014/main" id="{0034C39B-4CD1-8704-F889-506ACA80F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6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99" name="Line 459">
                <a:extLst>
                  <a:ext uri="{FF2B5EF4-FFF2-40B4-BE49-F238E27FC236}">
                    <a16:creationId xmlns:a16="http://schemas.microsoft.com/office/drawing/2014/main" id="{97E83D49-5A7B-4C54-1052-6626A3B69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1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00" name="Line 460">
                <a:extLst>
                  <a:ext uri="{FF2B5EF4-FFF2-40B4-BE49-F238E27FC236}">
                    <a16:creationId xmlns:a16="http://schemas.microsoft.com/office/drawing/2014/main" id="{15A988A0-C0E3-2ECB-EAFA-CB4079C4A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6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01" name="Line 461">
                <a:extLst>
                  <a:ext uri="{FF2B5EF4-FFF2-40B4-BE49-F238E27FC236}">
                    <a16:creationId xmlns:a16="http://schemas.microsoft.com/office/drawing/2014/main" id="{072221DF-31B8-0497-AFDF-827BF046D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1" y="3709"/>
                <a:ext cx="0" cy="9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02" name="Line 462">
                <a:extLst>
                  <a:ext uri="{FF2B5EF4-FFF2-40B4-BE49-F238E27FC236}">
                    <a16:creationId xmlns:a16="http://schemas.microsoft.com/office/drawing/2014/main" id="{C39C7886-B553-067D-B1F0-F585E18E1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03" name="Line 463">
                <a:extLst>
                  <a:ext uri="{FF2B5EF4-FFF2-40B4-BE49-F238E27FC236}">
                    <a16:creationId xmlns:a16="http://schemas.microsoft.com/office/drawing/2014/main" id="{609C2CFF-6B86-71F4-FEFC-0EABA78DD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1" y="3303"/>
                <a:ext cx="0" cy="50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04" name="Line 464">
                <a:extLst>
                  <a:ext uri="{FF2B5EF4-FFF2-40B4-BE49-F238E27FC236}">
                    <a16:creationId xmlns:a16="http://schemas.microsoft.com/office/drawing/2014/main" id="{3C731B7E-C30F-C0BE-6876-D3FB8EB82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05" name="Line 465">
                <a:extLst>
                  <a:ext uri="{FF2B5EF4-FFF2-40B4-BE49-F238E27FC236}">
                    <a16:creationId xmlns:a16="http://schemas.microsoft.com/office/drawing/2014/main" id="{0F38E4DB-5876-9672-FB68-21DF0440B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1" y="1778"/>
                <a:ext cx="0" cy="20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06" name="Line 466">
                <a:extLst>
                  <a:ext uri="{FF2B5EF4-FFF2-40B4-BE49-F238E27FC236}">
                    <a16:creationId xmlns:a16="http://schemas.microsoft.com/office/drawing/2014/main" id="{6261D704-E702-69C4-5339-FC87BC59B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6" y="3501"/>
                <a:ext cx="0" cy="30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07" name="Line 467">
                <a:extLst>
                  <a:ext uri="{FF2B5EF4-FFF2-40B4-BE49-F238E27FC236}">
                    <a16:creationId xmlns:a16="http://schemas.microsoft.com/office/drawing/2014/main" id="{CB9E3B88-562C-6F88-98AA-A9FA76EE6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08" name="Line 468">
                <a:extLst>
                  <a:ext uri="{FF2B5EF4-FFF2-40B4-BE49-F238E27FC236}">
                    <a16:creationId xmlns:a16="http://schemas.microsoft.com/office/drawing/2014/main" id="{7AD3AF93-01AA-9743-D516-EEA2F0A1D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5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09" name="Line 469">
                <a:extLst>
                  <a:ext uri="{FF2B5EF4-FFF2-40B4-BE49-F238E27FC236}">
                    <a16:creationId xmlns:a16="http://schemas.microsoft.com/office/drawing/2014/main" id="{EC673ADF-E884-4847-1C6C-3E634BCC6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0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10" name="Line 470">
                <a:extLst>
                  <a:ext uri="{FF2B5EF4-FFF2-40B4-BE49-F238E27FC236}">
                    <a16:creationId xmlns:a16="http://schemas.microsoft.com/office/drawing/2014/main" id="{75180F84-4177-AAC7-5646-FA5A9B28F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0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11" name="Line 471">
                <a:extLst>
                  <a:ext uri="{FF2B5EF4-FFF2-40B4-BE49-F238E27FC236}">
                    <a16:creationId xmlns:a16="http://schemas.microsoft.com/office/drawing/2014/main" id="{63349B29-3277-4967-B251-CE3B6A64C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0" y="3600"/>
                <a:ext cx="0" cy="20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12" name="Line 472">
                <a:extLst>
                  <a:ext uri="{FF2B5EF4-FFF2-40B4-BE49-F238E27FC236}">
                    <a16:creationId xmlns:a16="http://schemas.microsoft.com/office/drawing/2014/main" id="{D2419058-8CC4-E968-545B-BB937537A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5" y="3407"/>
                <a:ext cx="0" cy="39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13" name="Line 473">
                <a:extLst>
                  <a:ext uri="{FF2B5EF4-FFF2-40B4-BE49-F238E27FC236}">
                    <a16:creationId xmlns:a16="http://schemas.microsoft.com/office/drawing/2014/main" id="{465E84ED-71F6-95E5-B903-F1481F1FC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664"/>
                <a:ext cx="0" cy="13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14" name="Line 474">
                <a:extLst>
                  <a:ext uri="{FF2B5EF4-FFF2-40B4-BE49-F238E27FC236}">
                    <a16:creationId xmlns:a16="http://schemas.microsoft.com/office/drawing/2014/main" id="{05B6B1BC-8C1E-CCE2-C4D3-3EDDED725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5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15" name="Line 475">
                <a:extLst>
                  <a:ext uri="{FF2B5EF4-FFF2-40B4-BE49-F238E27FC236}">
                    <a16:creationId xmlns:a16="http://schemas.microsoft.com/office/drawing/2014/main" id="{C67F69EB-64C8-F73E-713F-BB0F545A3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0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16" name="Line 476">
                <a:extLst>
                  <a:ext uri="{FF2B5EF4-FFF2-40B4-BE49-F238E27FC236}">
                    <a16:creationId xmlns:a16="http://schemas.microsoft.com/office/drawing/2014/main" id="{296E27B1-DF5D-7794-B2D5-0D21CFEFC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17" name="Line 477">
                <a:extLst>
                  <a:ext uri="{FF2B5EF4-FFF2-40B4-BE49-F238E27FC236}">
                    <a16:creationId xmlns:a16="http://schemas.microsoft.com/office/drawing/2014/main" id="{3DBCF60F-CC67-8CB2-38C7-0FC126675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0" y="3734"/>
                <a:ext cx="0" cy="6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18" name="Line 478">
                <a:extLst>
                  <a:ext uri="{FF2B5EF4-FFF2-40B4-BE49-F238E27FC236}">
                    <a16:creationId xmlns:a16="http://schemas.microsoft.com/office/drawing/2014/main" id="{B7E88E08-0C8A-E855-A378-EC9976998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0" y="3684"/>
                <a:ext cx="0" cy="11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19" name="Line 479">
                <a:extLst>
                  <a:ext uri="{FF2B5EF4-FFF2-40B4-BE49-F238E27FC236}">
                    <a16:creationId xmlns:a16="http://schemas.microsoft.com/office/drawing/2014/main" id="{85AD47E1-8AD7-9C61-B772-84F5D63CB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20" name="Line 480">
                <a:extLst>
                  <a:ext uri="{FF2B5EF4-FFF2-40B4-BE49-F238E27FC236}">
                    <a16:creationId xmlns:a16="http://schemas.microsoft.com/office/drawing/2014/main" id="{260D5575-F2C7-4A69-AF4A-B9DDAF183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0" y="2951"/>
                <a:ext cx="0" cy="85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21" name="Line 481">
                <a:extLst>
                  <a:ext uri="{FF2B5EF4-FFF2-40B4-BE49-F238E27FC236}">
                    <a16:creationId xmlns:a16="http://schemas.microsoft.com/office/drawing/2014/main" id="{25DB3C05-B900-303D-7DEF-38E426F2E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4" y="768"/>
                <a:ext cx="0" cy="303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22" name="Line 482">
                <a:extLst>
                  <a:ext uri="{FF2B5EF4-FFF2-40B4-BE49-F238E27FC236}">
                    <a16:creationId xmlns:a16="http://schemas.microsoft.com/office/drawing/2014/main" id="{3B6A52D6-C172-B1F2-6B89-02B3C836A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9" y="3585"/>
                <a:ext cx="0" cy="21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23" name="Line 483">
                <a:extLst>
                  <a:ext uri="{FF2B5EF4-FFF2-40B4-BE49-F238E27FC236}">
                    <a16:creationId xmlns:a16="http://schemas.microsoft.com/office/drawing/2014/main" id="{FFBDB8C9-3FC2-3B4A-6C47-0B9C3E079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4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24" name="Line 484">
                <a:extLst>
                  <a:ext uri="{FF2B5EF4-FFF2-40B4-BE49-F238E27FC236}">
                    <a16:creationId xmlns:a16="http://schemas.microsoft.com/office/drawing/2014/main" id="{33B48687-B3C5-0EE1-C118-C1B330835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9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25" name="Line 485">
                <a:extLst>
                  <a:ext uri="{FF2B5EF4-FFF2-40B4-BE49-F238E27FC236}">
                    <a16:creationId xmlns:a16="http://schemas.microsoft.com/office/drawing/2014/main" id="{88F980D8-FEC0-5CD1-D214-096D8BC9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4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26" name="Line 486">
                <a:extLst>
                  <a:ext uri="{FF2B5EF4-FFF2-40B4-BE49-F238E27FC236}">
                    <a16:creationId xmlns:a16="http://schemas.microsoft.com/office/drawing/2014/main" id="{EFB1F585-7676-D5A2-C8BE-79048C899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9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27" name="Line 487">
                <a:extLst>
                  <a:ext uri="{FF2B5EF4-FFF2-40B4-BE49-F238E27FC236}">
                    <a16:creationId xmlns:a16="http://schemas.microsoft.com/office/drawing/2014/main" id="{9720C697-82F7-E995-6016-8EE321F80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4" y="3650"/>
                <a:ext cx="0" cy="15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28" name="Line 488">
                <a:extLst>
                  <a:ext uri="{FF2B5EF4-FFF2-40B4-BE49-F238E27FC236}">
                    <a16:creationId xmlns:a16="http://schemas.microsoft.com/office/drawing/2014/main" id="{55EB04BC-024F-1908-DFBE-228F1F7CA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9" y="3560"/>
                <a:ext cx="0" cy="2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29" name="Line 489">
                <a:extLst>
                  <a:ext uri="{FF2B5EF4-FFF2-40B4-BE49-F238E27FC236}">
                    <a16:creationId xmlns:a16="http://schemas.microsoft.com/office/drawing/2014/main" id="{307BD692-380A-723A-6019-FCFD4F3D1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4" y="3615"/>
                <a:ext cx="0" cy="18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30" name="Line 490">
                <a:extLst>
                  <a:ext uri="{FF2B5EF4-FFF2-40B4-BE49-F238E27FC236}">
                    <a16:creationId xmlns:a16="http://schemas.microsoft.com/office/drawing/2014/main" id="{62FF73DD-4CC4-5AE3-D471-AA0780C9E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9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31" name="Line 491">
                <a:extLst>
                  <a:ext uri="{FF2B5EF4-FFF2-40B4-BE49-F238E27FC236}">
                    <a16:creationId xmlns:a16="http://schemas.microsoft.com/office/drawing/2014/main" id="{318E3FB5-80BE-5AEE-186B-E74754DA9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4" y="3689"/>
                <a:ext cx="0" cy="11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32" name="Line 492">
                <a:extLst>
                  <a:ext uri="{FF2B5EF4-FFF2-40B4-BE49-F238E27FC236}">
                    <a16:creationId xmlns:a16="http://schemas.microsoft.com/office/drawing/2014/main" id="{DC75D9A9-4FB4-D348-A255-6BD2B11E7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9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33" name="Line 493">
                <a:extLst>
                  <a:ext uri="{FF2B5EF4-FFF2-40B4-BE49-F238E27FC236}">
                    <a16:creationId xmlns:a16="http://schemas.microsoft.com/office/drawing/2014/main" id="{BAF22BEE-C06B-769C-2FAD-5EA43A1E5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4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34" name="Line 494">
                <a:extLst>
                  <a:ext uri="{FF2B5EF4-FFF2-40B4-BE49-F238E27FC236}">
                    <a16:creationId xmlns:a16="http://schemas.microsoft.com/office/drawing/2014/main" id="{9FAF3777-B122-A96C-F9D8-834E802E5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35" name="Line 495">
                <a:extLst>
                  <a:ext uri="{FF2B5EF4-FFF2-40B4-BE49-F238E27FC236}">
                    <a16:creationId xmlns:a16="http://schemas.microsoft.com/office/drawing/2014/main" id="{E6C47879-5E90-1F92-B3CC-D12FE5576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36" name="Line 496">
                <a:extLst>
                  <a:ext uri="{FF2B5EF4-FFF2-40B4-BE49-F238E27FC236}">
                    <a16:creationId xmlns:a16="http://schemas.microsoft.com/office/drawing/2014/main" id="{2FFA3B95-CAD4-1455-08A9-77C7B1C70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37" name="Line 497">
                <a:extLst>
                  <a:ext uri="{FF2B5EF4-FFF2-40B4-BE49-F238E27FC236}">
                    <a16:creationId xmlns:a16="http://schemas.microsoft.com/office/drawing/2014/main" id="{0643DC2C-03CA-7581-B445-2A7A456D2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3" y="3729"/>
                <a:ext cx="0" cy="7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38" name="Line 498">
                <a:extLst>
                  <a:ext uri="{FF2B5EF4-FFF2-40B4-BE49-F238E27FC236}">
                    <a16:creationId xmlns:a16="http://schemas.microsoft.com/office/drawing/2014/main" id="{DFD7375F-6505-4601-6908-FCE8CD075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8" y="2996"/>
                <a:ext cx="0" cy="80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39" name="Line 499">
                <a:extLst>
                  <a:ext uri="{FF2B5EF4-FFF2-40B4-BE49-F238E27FC236}">
                    <a16:creationId xmlns:a16="http://schemas.microsoft.com/office/drawing/2014/main" id="{4735C82B-34AF-1EED-B6D7-C200DCDDA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3" y="3669"/>
                <a:ext cx="0" cy="13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40" name="Line 500">
                <a:extLst>
                  <a:ext uri="{FF2B5EF4-FFF2-40B4-BE49-F238E27FC236}">
                    <a16:creationId xmlns:a16="http://schemas.microsoft.com/office/drawing/2014/main" id="{44CBF169-B141-2AFD-83C6-BAE3C04A3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3585"/>
                <a:ext cx="0" cy="21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41" name="Line 501">
                <a:extLst>
                  <a:ext uri="{FF2B5EF4-FFF2-40B4-BE49-F238E27FC236}">
                    <a16:creationId xmlns:a16="http://schemas.microsoft.com/office/drawing/2014/main" id="{DDC15643-0F92-6EC7-0B26-EFE1CE6A1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3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42" name="Line 502">
                <a:extLst>
                  <a:ext uri="{FF2B5EF4-FFF2-40B4-BE49-F238E27FC236}">
                    <a16:creationId xmlns:a16="http://schemas.microsoft.com/office/drawing/2014/main" id="{87A2CA77-9900-03FB-90DC-0098F74BB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3" y="3575"/>
                <a:ext cx="0" cy="22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43" name="Line 503">
                <a:extLst>
                  <a:ext uri="{FF2B5EF4-FFF2-40B4-BE49-F238E27FC236}">
                    <a16:creationId xmlns:a16="http://schemas.microsoft.com/office/drawing/2014/main" id="{104EC573-23BC-9ECE-7008-892D62B3C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8" y="3729"/>
                <a:ext cx="0" cy="7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44" name="Line 504">
                <a:extLst>
                  <a:ext uri="{FF2B5EF4-FFF2-40B4-BE49-F238E27FC236}">
                    <a16:creationId xmlns:a16="http://schemas.microsoft.com/office/drawing/2014/main" id="{4C138156-8157-AE59-548B-EB85E5785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8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45" name="Line 505">
                <a:extLst>
                  <a:ext uri="{FF2B5EF4-FFF2-40B4-BE49-F238E27FC236}">
                    <a16:creationId xmlns:a16="http://schemas.microsoft.com/office/drawing/2014/main" id="{CF2D0913-3FF1-6433-D32E-340C55955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58" y="3759"/>
                <a:ext cx="0" cy="4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46" name="Line 506">
                <a:extLst>
                  <a:ext uri="{FF2B5EF4-FFF2-40B4-BE49-F238E27FC236}">
                    <a16:creationId xmlns:a16="http://schemas.microsoft.com/office/drawing/2014/main" id="{83829E59-0BB3-9A84-B9A3-BC6AD37DF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3491"/>
                <a:ext cx="0" cy="31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47" name="Line 507">
                <a:extLst>
                  <a:ext uri="{FF2B5EF4-FFF2-40B4-BE49-F238E27FC236}">
                    <a16:creationId xmlns:a16="http://schemas.microsoft.com/office/drawing/2014/main" id="{7B78A661-DE1F-202A-169A-02F5FBD94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8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48" name="Line 508">
                <a:extLst>
                  <a:ext uri="{FF2B5EF4-FFF2-40B4-BE49-F238E27FC236}">
                    <a16:creationId xmlns:a16="http://schemas.microsoft.com/office/drawing/2014/main" id="{17A72617-394C-6D6D-F355-5C1E6EE22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3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49" name="Line 509">
                <a:extLst>
                  <a:ext uri="{FF2B5EF4-FFF2-40B4-BE49-F238E27FC236}">
                    <a16:creationId xmlns:a16="http://schemas.microsoft.com/office/drawing/2014/main" id="{BD297877-8A3F-0750-7F62-449340ADD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8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50" name="Line 510">
                <a:extLst>
                  <a:ext uri="{FF2B5EF4-FFF2-40B4-BE49-F238E27FC236}">
                    <a16:creationId xmlns:a16="http://schemas.microsoft.com/office/drawing/2014/main" id="{57B76764-8CEA-0FDA-57CB-1604F4A64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3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51" name="Line 511">
                <a:extLst>
                  <a:ext uri="{FF2B5EF4-FFF2-40B4-BE49-F238E27FC236}">
                    <a16:creationId xmlns:a16="http://schemas.microsoft.com/office/drawing/2014/main" id="{F1DE1090-B7F4-DECF-37C6-9C09FB172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8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52" name="Line 512">
                <a:extLst>
                  <a:ext uri="{FF2B5EF4-FFF2-40B4-BE49-F238E27FC236}">
                    <a16:creationId xmlns:a16="http://schemas.microsoft.com/office/drawing/2014/main" id="{08CAB735-BAC5-0BB4-E562-3821F5FFE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92" y="3734"/>
                <a:ext cx="0" cy="6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53" name="Line 513">
                <a:extLst>
                  <a:ext uri="{FF2B5EF4-FFF2-40B4-BE49-F238E27FC236}">
                    <a16:creationId xmlns:a16="http://schemas.microsoft.com/office/drawing/2014/main" id="{30F66959-C107-65D6-BD09-91E4A5EA6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97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54" name="Line 514">
                <a:extLst>
                  <a:ext uri="{FF2B5EF4-FFF2-40B4-BE49-F238E27FC236}">
                    <a16:creationId xmlns:a16="http://schemas.microsoft.com/office/drawing/2014/main" id="{4DB768D9-09EA-6523-656B-9B97AD446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7" y="3664"/>
                <a:ext cx="0" cy="13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55" name="Line 515">
                <a:extLst>
                  <a:ext uri="{FF2B5EF4-FFF2-40B4-BE49-F238E27FC236}">
                    <a16:creationId xmlns:a16="http://schemas.microsoft.com/office/drawing/2014/main" id="{FDFE3286-3A95-7B55-49B8-1896866BE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17" y="3684"/>
                <a:ext cx="0" cy="11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56" name="Line 516">
                <a:extLst>
                  <a:ext uri="{FF2B5EF4-FFF2-40B4-BE49-F238E27FC236}">
                    <a16:creationId xmlns:a16="http://schemas.microsoft.com/office/drawing/2014/main" id="{46FA4A17-3E3B-1272-3EB6-CE563CD65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3560"/>
                <a:ext cx="0" cy="2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57" name="Line 517">
                <a:extLst>
                  <a:ext uri="{FF2B5EF4-FFF2-40B4-BE49-F238E27FC236}">
                    <a16:creationId xmlns:a16="http://schemas.microsoft.com/office/drawing/2014/main" id="{E5B824DB-B96B-FEED-4AA6-1E013B500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2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58" name="Line 518">
                <a:extLst>
                  <a:ext uri="{FF2B5EF4-FFF2-40B4-BE49-F238E27FC236}">
                    <a16:creationId xmlns:a16="http://schemas.microsoft.com/office/drawing/2014/main" id="{19178517-6DAA-3662-2AD2-20378BC58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7" y="3397"/>
                <a:ext cx="0" cy="40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59" name="Line 519">
                <a:extLst>
                  <a:ext uri="{FF2B5EF4-FFF2-40B4-BE49-F238E27FC236}">
                    <a16:creationId xmlns:a16="http://schemas.microsoft.com/office/drawing/2014/main" id="{8F4A01D8-8339-3F6F-9F6B-7423C33D7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2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60" name="Line 520">
                <a:extLst>
                  <a:ext uri="{FF2B5EF4-FFF2-40B4-BE49-F238E27FC236}">
                    <a16:creationId xmlns:a16="http://schemas.microsoft.com/office/drawing/2014/main" id="{87E4E303-B4CE-8299-88BC-798EC75E1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7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61" name="Line 521">
                <a:extLst>
                  <a:ext uri="{FF2B5EF4-FFF2-40B4-BE49-F238E27FC236}">
                    <a16:creationId xmlns:a16="http://schemas.microsoft.com/office/drawing/2014/main" id="{E9D33424-6CB8-CB67-016F-EDE7ADBDC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62" name="Line 522">
                <a:extLst>
                  <a:ext uri="{FF2B5EF4-FFF2-40B4-BE49-F238E27FC236}">
                    <a16:creationId xmlns:a16="http://schemas.microsoft.com/office/drawing/2014/main" id="{BB3444B3-6095-25EC-7198-9DB9F7AC8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7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63" name="Line 523">
                <a:extLst>
                  <a:ext uri="{FF2B5EF4-FFF2-40B4-BE49-F238E27FC236}">
                    <a16:creationId xmlns:a16="http://schemas.microsoft.com/office/drawing/2014/main" id="{7B6372FB-75DB-4D28-76E5-E67B33C13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7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64" name="Line 524">
                <a:extLst>
                  <a:ext uri="{FF2B5EF4-FFF2-40B4-BE49-F238E27FC236}">
                    <a16:creationId xmlns:a16="http://schemas.microsoft.com/office/drawing/2014/main" id="{F17234B7-3BE4-FB1A-65D5-0C7B8D6F0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2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65" name="Line 525">
                <a:extLst>
                  <a:ext uri="{FF2B5EF4-FFF2-40B4-BE49-F238E27FC236}">
                    <a16:creationId xmlns:a16="http://schemas.microsoft.com/office/drawing/2014/main" id="{1E518654-243A-B4B9-ABA5-449ECDA4B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6" y="3674"/>
                <a:ext cx="0" cy="12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66" name="Line 526">
                <a:extLst>
                  <a:ext uri="{FF2B5EF4-FFF2-40B4-BE49-F238E27FC236}">
                    <a16:creationId xmlns:a16="http://schemas.microsoft.com/office/drawing/2014/main" id="{986C0769-82B4-F0A4-3473-EA9334268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91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67" name="Line 527">
                <a:extLst>
                  <a:ext uri="{FF2B5EF4-FFF2-40B4-BE49-F238E27FC236}">
                    <a16:creationId xmlns:a16="http://schemas.microsoft.com/office/drawing/2014/main" id="{A608C32D-20FE-F78B-C750-A1F171289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96" y="3343"/>
                <a:ext cx="0" cy="46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68" name="Line 528">
                <a:extLst>
                  <a:ext uri="{FF2B5EF4-FFF2-40B4-BE49-F238E27FC236}">
                    <a16:creationId xmlns:a16="http://schemas.microsoft.com/office/drawing/2014/main" id="{844E7BFC-70C2-6551-DFEE-438FE4830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1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69" name="Line 529">
                <a:extLst>
                  <a:ext uri="{FF2B5EF4-FFF2-40B4-BE49-F238E27FC236}">
                    <a16:creationId xmlns:a16="http://schemas.microsoft.com/office/drawing/2014/main" id="{3EDA2D40-42B5-126A-8F59-4968E9E6F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3694"/>
                <a:ext cx="0" cy="10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70" name="Line 530">
                <a:extLst>
                  <a:ext uri="{FF2B5EF4-FFF2-40B4-BE49-F238E27FC236}">
                    <a16:creationId xmlns:a16="http://schemas.microsoft.com/office/drawing/2014/main" id="{F919A5B6-15F0-013C-D807-DA0334C5A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71" name="Line 531">
                <a:extLst>
                  <a:ext uri="{FF2B5EF4-FFF2-40B4-BE49-F238E27FC236}">
                    <a16:creationId xmlns:a16="http://schemas.microsoft.com/office/drawing/2014/main" id="{00DC2BC2-3B4E-94C1-23CB-68EB32324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1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72" name="Line 532">
                <a:extLst>
                  <a:ext uri="{FF2B5EF4-FFF2-40B4-BE49-F238E27FC236}">
                    <a16:creationId xmlns:a16="http://schemas.microsoft.com/office/drawing/2014/main" id="{EA484CCB-21AC-4573-76F0-1E5F1F257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1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73" name="Line 533">
                <a:extLst>
                  <a:ext uri="{FF2B5EF4-FFF2-40B4-BE49-F238E27FC236}">
                    <a16:creationId xmlns:a16="http://schemas.microsoft.com/office/drawing/2014/main" id="{6287D874-0F1E-29AD-6806-9FAB001D5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6" y="3655"/>
                <a:ext cx="0" cy="14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74" name="Line 534">
                <a:extLst>
                  <a:ext uri="{FF2B5EF4-FFF2-40B4-BE49-F238E27FC236}">
                    <a16:creationId xmlns:a16="http://schemas.microsoft.com/office/drawing/2014/main" id="{190DEC68-7AC9-FDD9-F996-C908336B6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1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75" name="Line 535">
                <a:extLst>
                  <a:ext uri="{FF2B5EF4-FFF2-40B4-BE49-F238E27FC236}">
                    <a16:creationId xmlns:a16="http://schemas.microsoft.com/office/drawing/2014/main" id="{DBE693E8-2F8A-4815-1CA3-668D5700A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6" y="3655"/>
                <a:ext cx="0" cy="14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76" name="Line 536">
                <a:extLst>
                  <a:ext uri="{FF2B5EF4-FFF2-40B4-BE49-F238E27FC236}">
                    <a16:creationId xmlns:a16="http://schemas.microsoft.com/office/drawing/2014/main" id="{B07ECAB6-8406-7E2E-F68D-1900979EF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1" y="3422"/>
                <a:ext cx="0" cy="381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77" name="Line 537">
                <a:extLst>
                  <a:ext uri="{FF2B5EF4-FFF2-40B4-BE49-F238E27FC236}">
                    <a16:creationId xmlns:a16="http://schemas.microsoft.com/office/drawing/2014/main" id="{1962B6AE-C8A6-1EEF-8B5E-F244B16C4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6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78" name="Line 538">
                <a:extLst>
                  <a:ext uri="{FF2B5EF4-FFF2-40B4-BE49-F238E27FC236}">
                    <a16:creationId xmlns:a16="http://schemas.microsoft.com/office/drawing/2014/main" id="{300219BD-8EFA-9894-A6C9-50D9E7A95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1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79" name="Line 539">
                <a:extLst>
                  <a:ext uri="{FF2B5EF4-FFF2-40B4-BE49-F238E27FC236}">
                    <a16:creationId xmlns:a16="http://schemas.microsoft.com/office/drawing/2014/main" id="{0C3C4B12-4E65-0CCB-35FE-5104596A4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80" name="Line 540">
                <a:extLst>
                  <a:ext uri="{FF2B5EF4-FFF2-40B4-BE49-F238E27FC236}">
                    <a16:creationId xmlns:a16="http://schemas.microsoft.com/office/drawing/2014/main" id="{665CA225-8333-2D13-51F4-A01CFBC98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81" name="Line 541">
                <a:extLst>
                  <a:ext uri="{FF2B5EF4-FFF2-40B4-BE49-F238E27FC236}">
                    <a16:creationId xmlns:a16="http://schemas.microsoft.com/office/drawing/2014/main" id="{F06E8569-E4DC-3910-69FC-224116F08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5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82" name="Line 542">
                <a:extLst>
                  <a:ext uri="{FF2B5EF4-FFF2-40B4-BE49-F238E27FC236}">
                    <a16:creationId xmlns:a16="http://schemas.microsoft.com/office/drawing/2014/main" id="{4E1991B7-3E4F-CC36-CA05-2290C3180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0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83" name="Line 543">
                <a:extLst>
                  <a:ext uri="{FF2B5EF4-FFF2-40B4-BE49-F238E27FC236}">
                    <a16:creationId xmlns:a16="http://schemas.microsoft.com/office/drawing/2014/main" id="{25C3A45D-6626-6064-E4D5-1BEC68795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5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84" name="Line 544">
                <a:extLst>
                  <a:ext uri="{FF2B5EF4-FFF2-40B4-BE49-F238E27FC236}">
                    <a16:creationId xmlns:a16="http://schemas.microsoft.com/office/drawing/2014/main" id="{40164D0B-AC90-0A56-79A0-FBCCF2B90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10" y="3501"/>
                <a:ext cx="0" cy="30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85" name="Line 545">
                <a:extLst>
                  <a:ext uri="{FF2B5EF4-FFF2-40B4-BE49-F238E27FC236}">
                    <a16:creationId xmlns:a16="http://schemas.microsoft.com/office/drawing/2014/main" id="{2C7FFC17-D720-F6A1-8BD9-15A70D837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15" y="2694"/>
                <a:ext cx="0" cy="110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86" name="Line 546">
                <a:extLst>
                  <a:ext uri="{FF2B5EF4-FFF2-40B4-BE49-F238E27FC236}">
                    <a16:creationId xmlns:a16="http://schemas.microsoft.com/office/drawing/2014/main" id="{6A6DE522-6962-FA29-AD7B-2CE71C173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0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87" name="Line 547">
                <a:extLst>
                  <a:ext uri="{FF2B5EF4-FFF2-40B4-BE49-F238E27FC236}">
                    <a16:creationId xmlns:a16="http://schemas.microsoft.com/office/drawing/2014/main" id="{32B243F2-E783-AB46-49E2-DA262F73C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45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88" name="Line 548">
                <a:extLst>
                  <a:ext uri="{FF2B5EF4-FFF2-40B4-BE49-F238E27FC236}">
                    <a16:creationId xmlns:a16="http://schemas.microsoft.com/office/drawing/2014/main" id="{16B1CEB0-44EC-F562-FF18-432882E4B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" y="3556"/>
                <a:ext cx="0" cy="24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89" name="Line 549">
                <a:extLst>
                  <a:ext uri="{FF2B5EF4-FFF2-40B4-BE49-F238E27FC236}">
                    <a16:creationId xmlns:a16="http://schemas.microsoft.com/office/drawing/2014/main" id="{109FBE96-D33F-7D55-F314-3CAE8EB7A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0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90" name="Line 550">
                <a:extLst>
                  <a:ext uri="{FF2B5EF4-FFF2-40B4-BE49-F238E27FC236}">
                    <a16:creationId xmlns:a16="http://schemas.microsoft.com/office/drawing/2014/main" id="{EB45C190-CABE-AAAD-0286-F3D67E8AF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91" name="Line 551">
                <a:extLst>
                  <a:ext uri="{FF2B5EF4-FFF2-40B4-BE49-F238E27FC236}">
                    <a16:creationId xmlns:a16="http://schemas.microsoft.com/office/drawing/2014/main" id="{67F9390F-40AB-626A-73F4-9740EABB9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0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92" name="Line 552">
                <a:extLst>
                  <a:ext uri="{FF2B5EF4-FFF2-40B4-BE49-F238E27FC236}">
                    <a16:creationId xmlns:a16="http://schemas.microsoft.com/office/drawing/2014/main" id="{E45CB10B-55B5-F7F6-4835-545940DA1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5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93" name="Line 553">
                <a:extLst>
                  <a:ext uri="{FF2B5EF4-FFF2-40B4-BE49-F238E27FC236}">
                    <a16:creationId xmlns:a16="http://schemas.microsoft.com/office/drawing/2014/main" id="{44AC013A-DA3D-B9CA-5BFB-1AEFB75F9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9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94" name="Line 554">
                <a:extLst>
                  <a:ext uri="{FF2B5EF4-FFF2-40B4-BE49-F238E27FC236}">
                    <a16:creationId xmlns:a16="http://schemas.microsoft.com/office/drawing/2014/main" id="{EBBF0964-76B1-91F2-76D1-2366FD791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0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95" name="Line 555">
                <a:extLst>
                  <a:ext uri="{FF2B5EF4-FFF2-40B4-BE49-F238E27FC236}">
                    <a16:creationId xmlns:a16="http://schemas.microsoft.com/office/drawing/2014/main" id="{54E233D3-9F37-72A3-61A3-1EF9E0A2F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4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96" name="Line 556">
                <a:extLst>
                  <a:ext uri="{FF2B5EF4-FFF2-40B4-BE49-F238E27FC236}">
                    <a16:creationId xmlns:a16="http://schemas.microsoft.com/office/drawing/2014/main" id="{BEC7E4FB-4EB2-3E43-4901-13028863F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3674"/>
                <a:ext cx="0" cy="12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97" name="Line 557">
                <a:extLst>
                  <a:ext uri="{FF2B5EF4-FFF2-40B4-BE49-F238E27FC236}">
                    <a16:creationId xmlns:a16="http://schemas.microsoft.com/office/drawing/2014/main" id="{5525A4D9-D931-C821-3F9B-19EED6A4F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4" y="3531"/>
                <a:ext cx="0" cy="27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98" name="Line 558">
                <a:extLst>
                  <a:ext uri="{FF2B5EF4-FFF2-40B4-BE49-F238E27FC236}">
                    <a16:creationId xmlns:a16="http://schemas.microsoft.com/office/drawing/2014/main" id="{BC673B74-E961-8588-9DA8-3D2E37BFD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9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99" name="Line 559">
                <a:extLst>
                  <a:ext uri="{FF2B5EF4-FFF2-40B4-BE49-F238E27FC236}">
                    <a16:creationId xmlns:a16="http://schemas.microsoft.com/office/drawing/2014/main" id="{FD3A5A31-27D8-224C-61FE-8BA6EEC0E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9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00" name="Line 560">
                <a:extLst>
                  <a:ext uri="{FF2B5EF4-FFF2-40B4-BE49-F238E27FC236}">
                    <a16:creationId xmlns:a16="http://schemas.microsoft.com/office/drawing/2014/main" id="{FC7E121F-64D5-CC73-1F43-BF96A60E8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01" name="Line 561">
                <a:extLst>
                  <a:ext uri="{FF2B5EF4-FFF2-40B4-BE49-F238E27FC236}">
                    <a16:creationId xmlns:a16="http://schemas.microsoft.com/office/drawing/2014/main" id="{CFDE5E39-EF36-31BB-22BC-D29D880B0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4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02" name="Line 562">
                <a:extLst>
                  <a:ext uri="{FF2B5EF4-FFF2-40B4-BE49-F238E27FC236}">
                    <a16:creationId xmlns:a16="http://schemas.microsoft.com/office/drawing/2014/main" id="{5BD32068-701C-95AD-868B-EF582BA20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9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03" name="Line 563">
                <a:extLst>
                  <a:ext uri="{FF2B5EF4-FFF2-40B4-BE49-F238E27FC236}">
                    <a16:creationId xmlns:a16="http://schemas.microsoft.com/office/drawing/2014/main" id="{55AEB186-6664-016B-A78A-3A5748CAB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9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04" name="Line 564">
                <a:extLst>
                  <a:ext uri="{FF2B5EF4-FFF2-40B4-BE49-F238E27FC236}">
                    <a16:creationId xmlns:a16="http://schemas.microsoft.com/office/drawing/2014/main" id="{EB2EB89C-E4F4-85AB-6112-4D18EBEBF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3" y="3689"/>
                <a:ext cx="0" cy="11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05" name="Line 565">
                <a:extLst>
                  <a:ext uri="{FF2B5EF4-FFF2-40B4-BE49-F238E27FC236}">
                    <a16:creationId xmlns:a16="http://schemas.microsoft.com/office/drawing/2014/main" id="{DC4F1E17-4760-B5E7-6C85-E63A80835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8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06" name="Line 566">
                <a:extLst>
                  <a:ext uri="{FF2B5EF4-FFF2-40B4-BE49-F238E27FC236}">
                    <a16:creationId xmlns:a16="http://schemas.microsoft.com/office/drawing/2014/main" id="{F595D733-40E8-BAEA-6A62-333CE0663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07" name="Line 567">
                <a:extLst>
                  <a:ext uri="{FF2B5EF4-FFF2-40B4-BE49-F238E27FC236}">
                    <a16:creationId xmlns:a16="http://schemas.microsoft.com/office/drawing/2014/main" id="{4FDA563F-ED9F-FB19-4006-E27012657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3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08" name="Line 568">
                <a:extLst>
                  <a:ext uri="{FF2B5EF4-FFF2-40B4-BE49-F238E27FC236}">
                    <a16:creationId xmlns:a16="http://schemas.microsoft.com/office/drawing/2014/main" id="{9E83390D-BE85-99DC-7CCA-8FC79CA0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8" y="3669"/>
                <a:ext cx="0" cy="13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09" name="Line 569">
                <a:extLst>
                  <a:ext uri="{FF2B5EF4-FFF2-40B4-BE49-F238E27FC236}">
                    <a16:creationId xmlns:a16="http://schemas.microsoft.com/office/drawing/2014/main" id="{5309F0F8-7227-93F4-2791-DEF6AAF96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3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10" name="Line 570">
                <a:extLst>
                  <a:ext uri="{FF2B5EF4-FFF2-40B4-BE49-F238E27FC236}">
                    <a16:creationId xmlns:a16="http://schemas.microsoft.com/office/drawing/2014/main" id="{40B9F446-DA09-3954-AB81-4B982F6FA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8" y="3709"/>
                <a:ext cx="0" cy="9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11" name="Line 571">
                <a:extLst>
                  <a:ext uri="{FF2B5EF4-FFF2-40B4-BE49-F238E27FC236}">
                    <a16:creationId xmlns:a16="http://schemas.microsoft.com/office/drawing/2014/main" id="{C99DDCDE-EF93-A87B-F8A2-55091ACD3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3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12" name="Line 572">
                <a:extLst>
                  <a:ext uri="{FF2B5EF4-FFF2-40B4-BE49-F238E27FC236}">
                    <a16:creationId xmlns:a16="http://schemas.microsoft.com/office/drawing/2014/main" id="{5449C2C5-AD2B-9581-F918-09E137EA0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8" y="3610"/>
                <a:ext cx="0" cy="19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13" name="Line 573">
                <a:extLst>
                  <a:ext uri="{FF2B5EF4-FFF2-40B4-BE49-F238E27FC236}">
                    <a16:creationId xmlns:a16="http://schemas.microsoft.com/office/drawing/2014/main" id="{612D1F8E-3F68-D51D-3F57-1018E5B37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4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14" name="Line 574">
                <a:extLst>
                  <a:ext uri="{FF2B5EF4-FFF2-40B4-BE49-F238E27FC236}">
                    <a16:creationId xmlns:a16="http://schemas.microsoft.com/office/drawing/2014/main" id="{37FF5AD1-C3C2-3089-B5EE-046577754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15" name="Line 575">
                <a:extLst>
                  <a:ext uri="{FF2B5EF4-FFF2-40B4-BE49-F238E27FC236}">
                    <a16:creationId xmlns:a16="http://schemas.microsoft.com/office/drawing/2014/main" id="{DE91A59A-2FFA-8D09-92C2-DFB3A0F73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82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16" name="Line 576">
                <a:extLst>
                  <a:ext uri="{FF2B5EF4-FFF2-40B4-BE49-F238E27FC236}">
                    <a16:creationId xmlns:a16="http://schemas.microsoft.com/office/drawing/2014/main" id="{3AD03A42-8082-16EF-3F53-9B8496544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92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17" name="Line 577">
                <a:extLst>
                  <a:ext uri="{FF2B5EF4-FFF2-40B4-BE49-F238E27FC236}">
                    <a16:creationId xmlns:a16="http://schemas.microsoft.com/office/drawing/2014/main" id="{D00481F8-3AB7-F296-FA1D-103B8AD74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97" y="3724"/>
                <a:ext cx="0" cy="7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18" name="Line 578">
                <a:extLst>
                  <a:ext uri="{FF2B5EF4-FFF2-40B4-BE49-F238E27FC236}">
                    <a16:creationId xmlns:a16="http://schemas.microsoft.com/office/drawing/2014/main" id="{8086178D-6B4E-07F3-E14B-2B0F85A94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2" y="3580"/>
                <a:ext cx="0" cy="22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19" name="Line 579">
                <a:extLst>
                  <a:ext uri="{FF2B5EF4-FFF2-40B4-BE49-F238E27FC236}">
                    <a16:creationId xmlns:a16="http://schemas.microsoft.com/office/drawing/2014/main" id="{586491D7-00EC-02C9-4E89-DB982B0C2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7" y="3679"/>
                <a:ext cx="0" cy="12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20" name="Line 580">
                <a:extLst>
                  <a:ext uri="{FF2B5EF4-FFF2-40B4-BE49-F238E27FC236}">
                    <a16:creationId xmlns:a16="http://schemas.microsoft.com/office/drawing/2014/main" id="{BB4E5473-46E7-0CA1-ACDA-536508EA4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2" y="3585"/>
                <a:ext cx="0" cy="21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21" name="Line 581">
                <a:extLst>
                  <a:ext uri="{FF2B5EF4-FFF2-40B4-BE49-F238E27FC236}">
                    <a16:creationId xmlns:a16="http://schemas.microsoft.com/office/drawing/2014/main" id="{A3C8E96D-37DD-BC00-7872-EBE814CBD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7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22" name="Line 582">
                <a:extLst>
                  <a:ext uri="{FF2B5EF4-FFF2-40B4-BE49-F238E27FC236}">
                    <a16:creationId xmlns:a16="http://schemas.microsoft.com/office/drawing/2014/main" id="{8EC382E3-768B-9B47-522B-C6183083F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7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23" name="Line 583">
                <a:extLst>
                  <a:ext uri="{FF2B5EF4-FFF2-40B4-BE49-F238E27FC236}">
                    <a16:creationId xmlns:a16="http://schemas.microsoft.com/office/drawing/2014/main" id="{7C391136-1978-0640-B938-597B0274D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7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24" name="Line 584">
                <a:extLst>
                  <a:ext uri="{FF2B5EF4-FFF2-40B4-BE49-F238E27FC236}">
                    <a16:creationId xmlns:a16="http://schemas.microsoft.com/office/drawing/2014/main" id="{A7D0BDC9-DEEF-148F-2975-258FB4AAE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2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25" name="Line 585">
                <a:extLst>
                  <a:ext uri="{FF2B5EF4-FFF2-40B4-BE49-F238E27FC236}">
                    <a16:creationId xmlns:a16="http://schemas.microsoft.com/office/drawing/2014/main" id="{53039F8B-169E-820A-E18D-02B0203DC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62" y="3724"/>
                <a:ext cx="0" cy="7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26" name="Line 586">
                <a:extLst>
                  <a:ext uri="{FF2B5EF4-FFF2-40B4-BE49-F238E27FC236}">
                    <a16:creationId xmlns:a16="http://schemas.microsoft.com/office/drawing/2014/main" id="{EA9646A3-C4CF-2722-887E-96EC36F6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2" y="3660"/>
                <a:ext cx="0" cy="1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27" name="Line 587">
                <a:extLst>
                  <a:ext uri="{FF2B5EF4-FFF2-40B4-BE49-F238E27FC236}">
                    <a16:creationId xmlns:a16="http://schemas.microsoft.com/office/drawing/2014/main" id="{E09B1C3D-F19F-ACC7-A3C3-68A01B813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7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28" name="Line 588">
                <a:extLst>
                  <a:ext uri="{FF2B5EF4-FFF2-40B4-BE49-F238E27FC236}">
                    <a16:creationId xmlns:a16="http://schemas.microsoft.com/office/drawing/2014/main" id="{C9DD2717-E2FF-F423-D0FC-15819112F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8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29" name="Line 589">
                <a:extLst>
                  <a:ext uri="{FF2B5EF4-FFF2-40B4-BE49-F238E27FC236}">
                    <a16:creationId xmlns:a16="http://schemas.microsoft.com/office/drawing/2014/main" id="{BAE25988-D0D6-494B-47A3-9D094FA59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86" y="3764"/>
                <a:ext cx="0" cy="3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30" name="Line 590">
                <a:extLst>
                  <a:ext uri="{FF2B5EF4-FFF2-40B4-BE49-F238E27FC236}">
                    <a16:creationId xmlns:a16="http://schemas.microsoft.com/office/drawing/2014/main" id="{1D55864A-CF39-6077-37BC-1856D5803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96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31" name="Line 591">
                <a:extLst>
                  <a:ext uri="{FF2B5EF4-FFF2-40B4-BE49-F238E27FC236}">
                    <a16:creationId xmlns:a16="http://schemas.microsoft.com/office/drawing/2014/main" id="{84BD803E-8166-62E5-B43E-91542EE65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6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32" name="Line 592">
                <a:extLst>
                  <a:ext uri="{FF2B5EF4-FFF2-40B4-BE49-F238E27FC236}">
                    <a16:creationId xmlns:a16="http://schemas.microsoft.com/office/drawing/2014/main" id="{6E7E00F1-CF8C-2C5D-A60D-019D1A750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1" y="3610"/>
                <a:ext cx="0" cy="19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33" name="Line 593">
                <a:extLst>
                  <a:ext uri="{FF2B5EF4-FFF2-40B4-BE49-F238E27FC236}">
                    <a16:creationId xmlns:a16="http://schemas.microsoft.com/office/drawing/2014/main" id="{D4DF0231-B1D6-8430-ACDB-9B4C53F3C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6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34" name="Line 594">
                <a:extLst>
                  <a:ext uri="{FF2B5EF4-FFF2-40B4-BE49-F238E27FC236}">
                    <a16:creationId xmlns:a16="http://schemas.microsoft.com/office/drawing/2014/main" id="{BB07AFEA-481C-A0E9-781E-946C689D1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1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35" name="Line 595">
                <a:extLst>
                  <a:ext uri="{FF2B5EF4-FFF2-40B4-BE49-F238E27FC236}">
                    <a16:creationId xmlns:a16="http://schemas.microsoft.com/office/drawing/2014/main" id="{989DC5D9-BEC2-9E96-2930-39FE0D498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6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36" name="Line 596">
                <a:extLst>
                  <a:ext uri="{FF2B5EF4-FFF2-40B4-BE49-F238E27FC236}">
                    <a16:creationId xmlns:a16="http://schemas.microsoft.com/office/drawing/2014/main" id="{3F9269FA-410C-E7C9-B0A9-76571010A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37" name="Line 597">
                <a:extLst>
                  <a:ext uri="{FF2B5EF4-FFF2-40B4-BE49-F238E27FC236}">
                    <a16:creationId xmlns:a16="http://schemas.microsoft.com/office/drawing/2014/main" id="{78A41AF2-573E-4B98-47F7-97749BE64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38" name="Line 598">
                <a:extLst>
                  <a:ext uri="{FF2B5EF4-FFF2-40B4-BE49-F238E27FC236}">
                    <a16:creationId xmlns:a16="http://schemas.microsoft.com/office/drawing/2014/main" id="{94F2FE1E-932B-BA6B-A272-E1E6A3DD3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5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39" name="Line 599">
                <a:extLst>
                  <a:ext uri="{FF2B5EF4-FFF2-40B4-BE49-F238E27FC236}">
                    <a16:creationId xmlns:a16="http://schemas.microsoft.com/office/drawing/2014/main" id="{AB090A33-E1C2-FF07-A09C-6491A3229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5" y="3694"/>
                <a:ext cx="0" cy="10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40" name="Line 600">
                <a:extLst>
                  <a:ext uri="{FF2B5EF4-FFF2-40B4-BE49-F238E27FC236}">
                    <a16:creationId xmlns:a16="http://schemas.microsoft.com/office/drawing/2014/main" id="{1A8CD723-7729-4E89-96AE-F2EE1DE82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41" name="Line 601">
                <a:extLst>
                  <a:ext uri="{FF2B5EF4-FFF2-40B4-BE49-F238E27FC236}">
                    <a16:creationId xmlns:a16="http://schemas.microsoft.com/office/drawing/2014/main" id="{971E4008-33C3-C299-5595-EF48325C7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42" name="Line 602">
                <a:extLst>
                  <a:ext uri="{FF2B5EF4-FFF2-40B4-BE49-F238E27FC236}">
                    <a16:creationId xmlns:a16="http://schemas.microsoft.com/office/drawing/2014/main" id="{C11C55F7-BB7B-628E-2E73-96DBF6E65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5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43" name="Line 603">
                <a:extLst>
                  <a:ext uri="{FF2B5EF4-FFF2-40B4-BE49-F238E27FC236}">
                    <a16:creationId xmlns:a16="http://schemas.microsoft.com/office/drawing/2014/main" id="{2F12A2B9-6A29-DA5A-031A-F04929936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0" y="3719"/>
                <a:ext cx="0" cy="8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44" name="Line 604">
                <a:extLst>
                  <a:ext uri="{FF2B5EF4-FFF2-40B4-BE49-F238E27FC236}">
                    <a16:creationId xmlns:a16="http://schemas.microsoft.com/office/drawing/2014/main" id="{7266E4B8-D1F4-F004-E6C1-25A8968E2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5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45" name="Line 605">
                <a:extLst>
                  <a:ext uri="{FF2B5EF4-FFF2-40B4-BE49-F238E27FC236}">
                    <a16:creationId xmlns:a16="http://schemas.microsoft.com/office/drawing/2014/main" id="{D80FE7E8-9294-9226-CD14-5C1795566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5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46" name="Line 606">
                <a:extLst>
                  <a:ext uri="{FF2B5EF4-FFF2-40B4-BE49-F238E27FC236}">
                    <a16:creationId xmlns:a16="http://schemas.microsoft.com/office/drawing/2014/main" id="{FB575DA3-BA0C-C519-0964-C17890181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0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</p:grpSp>
        <p:grpSp>
          <p:nvGrpSpPr>
            <p:cNvPr id="8" name="Group 607">
              <a:extLst>
                <a:ext uri="{FF2B5EF4-FFF2-40B4-BE49-F238E27FC236}">
                  <a16:creationId xmlns:a16="http://schemas.microsoft.com/office/drawing/2014/main" id="{EE1E30F8-6BC6-F586-8ED5-C043176E5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27923" y="1100606"/>
              <a:ext cx="6145054" cy="3600000"/>
              <a:chOff x="1079" y="768"/>
              <a:chExt cx="1381" cy="3035"/>
            </a:xfrm>
          </p:grpSpPr>
          <p:sp>
            <p:nvSpPr>
              <p:cNvPr id="189" name="Line 428">
                <a:extLst>
                  <a:ext uri="{FF2B5EF4-FFF2-40B4-BE49-F238E27FC236}">
                    <a16:creationId xmlns:a16="http://schemas.microsoft.com/office/drawing/2014/main" id="{1ACEC238-4CAF-E2B7-470C-FAF07E82F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9" y="3600"/>
                <a:ext cx="0" cy="20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90" name="Line 429">
                <a:extLst>
                  <a:ext uri="{FF2B5EF4-FFF2-40B4-BE49-F238E27FC236}">
                    <a16:creationId xmlns:a16="http://schemas.microsoft.com/office/drawing/2014/main" id="{06422836-7A52-4036-EC99-5011AAA3C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" y="3724"/>
                <a:ext cx="0" cy="7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91" name="Line 430">
                <a:extLst>
                  <a:ext uri="{FF2B5EF4-FFF2-40B4-BE49-F238E27FC236}">
                    <a16:creationId xmlns:a16="http://schemas.microsoft.com/office/drawing/2014/main" id="{FF9E67E3-694E-F5AD-B8B7-EA4875233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13" y="3546"/>
                <a:ext cx="0" cy="25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92" name="Line 431">
                <a:extLst>
                  <a:ext uri="{FF2B5EF4-FFF2-40B4-BE49-F238E27FC236}">
                    <a16:creationId xmlns:a16="http://schemas.microsoft.com/office/drawing/2014/main" id="{55D4D8C2-3FEE-DDB9-FF9E-D74CAF28D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93" name="Line 432">
                <a:extLst>
                  <a:ext uri="{FF2B5EF4-FFF2-40B4-BE49-F238E27FC236}">
                    <a16:creationId xmlns:a16="http://schemas.microsoft.com/office/drawing/2014/main" id="{5F3B1A5C-49A3-FD84-67A1-3BF6DE8B2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8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94" name="Line 433">
                <a:extLst>
                  <a:ext uri="{FF2B5EF4-FFF2-40B4-BE49-F238E27FC236}">
                    <a16:creationId xmlns:a16="http://schemas.microsoft.com/office/drawing/2014/main" id="{E36859FC-A9FE-7C91-68EE-41B2740A2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3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95" name="Line 434">
                <a:extLst>
                  <a:ext uri="{FF2B5EF4-FFF2-40B4-BE49-F238E27FC236}">
                    <a16:creationId xmlns:a16="http://schemas.microsoft.com/office/drawing/2014/main" id="{F114931A-EE72-3960-BB1F-63F41AC3C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8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96" name="Line 435">
                <a:extLst>
                  <a:ext uri="{FF2B5EF4-FFF2-40B4-BE49-F238E27FC236}">
                    <a16:creationId xmlns:a16="http://schemas.microsoft.com/office/drawing/2014/main" id="{0A8393D5-C4B0-FF06-1282-47C80D95B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8" y="3457"/>
                <a:ext cx="0" cy="34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97" name="Line 436">
                <a:extLst>
                  <a:ext uri="{FF2B5EF4-FFF2-40B4-BE49-F238E27FC236}">
                    <a16:creationId xmlns:a16="http://schemas.microsoft.com/office/drawing/2014/main" id="{4B1013F4-8F4E-913B-9406-8F386BCAB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98" name="Line 437">
                <a:extLst>
                  <a:ext uri="{FF2B5EF4-FFF2-40B4-BE49-F238E27FC236}">
                    <a16:creationId xmlns:a16="http://schemas.microsoft.com/office/drawing/2014/main" id="{5139A2CD-3142-4B49-39E7-2C70704E1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8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99" name="Line 438">
                <a:extLst>
                  <a:ext uri="{FF2B5EF4-FFF2-40B4-BE49-F238E27FC236}">
                    <a16:creationId xmlns:a16="http://schemas.microsoft.com/office/drawing/2014/main" id="{1BE43975-24F1-57A2-950F-211740BD2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3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00" name="Line 439">
                <a:extLst>
                  <a:ext uri="{FF2B5EF4-FFF2-40B4-BE49-F238E27FC236}">
                    <a16:creationId xmlns:a16="http://schemas.microsoft.com/office/drawing/2014/main" id="{C9DAE702-9340-A47A-D70D-4110DBD87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8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01" name="Line 440">
                <a:extLst>
                  <a:ext uri="{FF2B5EF4-FFF2-40B4-BE49-F238E27FC236}">
                    <a16:creationId xmlns:a16="http://schemas.microsoft.com/office/drawing/2014/main" id="{1898223F-76B9-E275-836B-5A687C242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3" y="3253"/>
                <a:ext cx="0" cy="55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02" name="Line 441">
                <a:extLst>
                  <a:ext uri="{FF2B5EF4-FFF2-40B4-BE49-F238E27FC236}">
                    <a16:creationId xmlns:a16="http://schemas.microsoft.com/office/drawing/2014/main" id="{EE5D5F89-3BD3-AB16-13F4-C714250AD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7" y="3590"/>
                <a:ext cx="0" cy="21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03" name="Line 442">
                <a:extLst>
                  <a:ext uri="{FF2B5EF4-FFF2-40B4-BE49-F238E27FC236}">
                    <a16:creationId xmlns:a16="http://schemas.microsoft.com/office/drawing/2014/main" id="{93E2990A-F70E-3D84-3AD5-4C02588B5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2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04" name="Line 443">
                <a:extLst>
                  <a:ext uri="{FF2B5EF4-FFF2-40B4-BE49-F238E27FC236}">
                    <a16:creationId xmlns:a16="http://schemas.microsoft.com/office/drawing/2014/main" id="{9CA4E7FA-9F31-24DC-1C6C-85891DA66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7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05" name="Line 444">
                <a:extLst>
                  <a:ext uri="{FF2B5EF4-FFF2-40B4-BE49-F238E27FC236}">
                    <a16:creationId xmlns:a16="http://schemas.microsoft.com/office/drawing/2014/main" id="{19EAF1C7-75ED-E1B1-B48D-BDFB7A03B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2" y="3660"/>
                <a:ext cx="0" cy="1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06" name="Line 445">
                <a:extLst>
                  <a:ext uri="{FF2B5EF4-FFF2-40B4-BE49-F238E27FC236}">
                    <a16:creationId xmlns:a16="http://schemas.microsoft.com/office/drawing/2014/main" id="{E7FC64C0-79A5-B113-ED2B-D175BC436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" y="3461"/>
                <a:ext cx="0" cy="34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07" name="Line 446">
                <a:extLst>
                  <a:ext uri="{FF2B5EF4-FFF2-40B4-BE49-F238E27FC236}">
                    <a16:creationId xmlns:a16="http://schemas.microsoft.com/office/drawing/2014/main" id="{7BED7FC0-255A-3786-0E02-D9B98F7BD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7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08" name="Line 447">
                <a:extLst>
                  <a:ext uri="{FF2B5EF4-FFF2-40B4-BE49-F238E27FC236}">
                    <a16:creationId xmlns:a16="http://schemas.microsoft.com/office/drawing/2014/main" id="{0F03E38D-F9F4-2770-0E21-9A0945DAD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09" name="Line 448">
                <a:extLst>
                  <a:ext uri="{FF2B5EF4-FFF2-40B4-BE49-F238E27FC236}">
                    <a16:creationId xmlns:a16="http://schemas.microsoft.com/office/drawing/2014/main" id="{E927D6DF-E036-F1E6-1634-79E811783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10" name="Line 449">
                <a:extLst>
                  <a:ext uri="{FF2B5EF4-FFF2-40B4-BE49-F238E27FC236}">
                    <a16:creationId xmlns:a16="http://schemas.microsoft.com/office/drawing/2014/main" id="{604F0414-1130-7CEB-A455-8CF6A81B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2" y="3546"/>
                <a:ext cx="0" cy="25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11" name="Line 450">
                <a:extLst>
                  <a:ext uri="{FF2B5EF4-FFF2-40B4-BE49-F238E27FC236}">
                    <a16:creationId xmlns:a16="http://schemas.microsoft.com/office/drawing/2014/main" id="{8EB9CCE5-9DE6-6B2F-FB75-4ADDCA42A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7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12" name="Line 451">
                <a:extLst>
                  <a:ext uri="{FF2B5EF4-FFF2-40B4-BE49-F238E27FC236}">
                    <a16:creationId xmlns:a16="http://schemas.microsoft.com/office/drawing/2014/main" id="{96938A5E-A438-7381-EE0A-FD989EDD9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2" y="3729"/>
                <a:ext cx="0" cy="7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13" name="Line 452">
                <a:extLst>
                  <a:ext uri="{FF2B5EF4-FFF2-40B4-BE49-F238E27FC236}">
                    <a16:creationId xmlns:a16="http://schemas.microsoft.com/office/drawing/2014/main" id="{65956F34-348E-9916-74CB-FEE72F218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2" y="3357"/>
                <a:ext cx="0" cy="44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14" name="Line 453">
                <a:extLst>
                  <a:ext uri="{FF2B5EF4-FFF2-40B4-BE49-F238E27FC236}">
                    <a16:creationId xmlns:a16="http://schemas.microsoft.com/office/drawing/2014/main" id="{7F569854-C89C-8C78-151C-D36C8D5FA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7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15" name="Line 454">
                <a:extLst>
                  <a:ext uri="{FF2B5EF4-FFF2-40B4-BE49-F238E27FC236}">
                    <a16:creationId xmlns:a16="http://schemas.microsoft.com/office/drawing/2014/main" id="{A3CDDD2F-FA9D-FD27-E61E-3C308F1B7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1" y="3768"/>
                <a:ext cx="0" cy="3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16" name="Line 455">
                <a:extLst>
                  <a:ext uri="{FF2B5EF4-FFF2-40B4-BE49-F238E27FC236}">
                    <a16:creationId xmlns:a16="http://schemas.microsoft.com/office/drawing/2014/main" id="{9CA77D64-121A-3AC1-53BF-1B2D27031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1" y="3650"/>
                <a:ext cx="0" cy="15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17" name="Line 456">
                <a:extLst>
                  <a:ext uri="{FF2B5EF4-FFF2-40B4-BE49-F238E27FC236}">
                    <a16:creationId xmlns:a16="http://schemas.microsoft.com/office/drawing/2014/main" id="{0F54DE14-56E3-F646-E9B3-58AACFCB0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6" y="3640"/>
                <a:ext cx="0" cy="16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18" name="Line 457">
                <a:extLst>
                  <a:ext uri="{FF2B5EF4-FFF2-40B4-BE49-F238E27FC236}">
                    <a16:creationId xmlns:a16="http://schemas.microsoft.com/office/drawing/2014/main" id="{C48EB6F6-3CD4-F801-1B6B-7C6AA80D6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1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19" name="Line 458">
                <a:extLst>
                  <a:ext uri="{FF2B5EF4-FFF2-40B4-BE49-F238E27FC236}">
                    <a16:creationId xmlns:a16="http://schemas.microsoft.com/office/drawing/2014/main" id="{82CBCF0A-BA2E-0C09-848F-5A847039C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6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20" name="Line 459">
                <a:extLst>
                  <a:ext uri="{FF2B5EF4-FFF2-40B4-BE49-F238E27FC236}">
                    <a16:creationId xmlns:a16="http://schemas.microsoft.com/office/drawing/2014/main" id="{1E36A729-9DDE-E6CD-C224-6ACDCE186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1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21" name="Line 460">
                <a:extLst>
                  <a:ext uri="{FF2B5EF4-FFF2-40B4-BE49-F238E27FC236}">
                    <a16:creationId xmlns:a16="http://schemas.microsoft.com/office/drawing/2014/main" id="{5EF1CF95-3D53-38CB-C549-2CF44013E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6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22" name="Line 461">
                <a:extLst>
                  <a:ext uri="{FF2B5EF4-FFF2-40B4-BE49-F238E27FC236}">
                    <a16:creationId xmlns:a16="http://schemas.microsoft.com/office/drawing/2014/main" id="{26230C54-421D-B76B-8E23-6599D8DC9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1" y="3709"/>
                <a:ext cx="0" cy="9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23" name="Line 462">
                <a:extLst>
                  <a:ext uri="{FF2B5EF4-FFF2-40B4-BE49-F238E27FC236}">
                    <a16:creationId xmlns:a16="http://schemas.microsoft.com/office/drawing/2014/main" id="{D3BB1B91-31A3-FF48-4E4D-EF5F3B9E7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24" name="Line 463">
                <a:extLst>
                  <a:ext uri="{FF2B5EF4-FFF2-40B4-BE49-F238E27FC236}">
                    <a16:creationId xmlns:a16="http://schemas.microsoft.com/office/drawing/2014/main" id="{96812ADE-5318-CD96-6B01-757BD9A31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1" y="3303"/>
                <a:ext cx="0" cy="50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25" name="Line 464">
                <a:extLst>
                  <a:ext uri="{FF2B5EF4-FFF2-40B4-BE49-F238E27FC236}">
                    <a16:creationId xmlns:a16="http://schemas.microsoft.com/office/drawing/2014/main" id="{59E1D692-48ED-84A7-44D0-E503B6746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26" name="Line 465">
                <a:extLst>
                  <a:ext uri="{FF2B5EF4-FFF2-40B4-BE49-F238E27FC236}">
                    <a16:creationId xmlns:a16="http://schemas.microsoft.com/office/drawing/2014/main" id="{9B2AD398-7214-D233-68F9-5B94357E2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1" y="1778"/>
                <a:ext cx="0" cy="20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27" name="Line 466">
                <a:extLst>
                  <a:ext uri="{FF2B5EF4-FFF2-40B4-BE49-F238E27FC236}">
                    <a16:creationId xmlns:a16="http://schemas.microsoft.com/office/drawing/2014/main" id="{ED6C4390-5FC5-DE52-62D9-1337923C5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6" y="3501"/>
                <a:ext cx="0" cy="30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28" name="Line 467">
                <a:extLst>
                  <a:ext uri="{FF2B5EF4-FFF2-40B4-BE49-F238E27FC236}">
                    <a16:creationId xmlns:a16="http://schemas.microsoft.com/office/drawing/2014/main" id="{C8CB3937-C71A-F8FE-08B8-F43D7CED0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29" name="Line 468">
                <a:extLst>
                  <a:ext uri="{FF2B5EF4-FFF2-40B4-BE49-F238E27FC236}">
                    <a16:creationId xmlns:a16="http://schemas.microsoft.com/office/drawing/2014/main" id="{1188237E-FAF9-AF4E-5380-C812E369B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5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30" name="Line 469">
                <a:extLst>
                  <a:ext uri="{FF2B5EF4-FFF2-40B4-BE49-F238E27FC236}">
                    <a16:creationId xmlns:a16="http://schemas.microsoft.com/office/drawing/2014/main" id="{3DB84E5A-95E7-4BA9-DE89-3BFCD9F58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0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31" name="Line 470">
                <a:extLst>
                  <a:ext uri="{FF2B5EF4-FFF2-40B4-BE49-F238E27FC236}">
                    <a16:creationId xmlns:a16="http://schemas.microsoft.com/office/drawing/2014/main" id="{891BA6D8-0631-24B1-0CBB-87EE6C172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0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32" name="Line 471">
                <a:extLst>
                  <a:ext uri="{FF2B5EF4-FFF2-40B4-BE49-F238E27FC236}">
                    <a16:creationId xmlns:a16="http://schemas.microsoft.com/office/drawing/2014/main" id="{E262802C-4368-B5A9-F756-9A4F56C61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0" y="3600"/>
                <a:ext cx="0" cy="20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33" name="Line 472">
                <a:extLst>
                  <a:ext uri="{FF2B5EF4-FFF2-40B4-BE49-F238E27FC236}">
                    <a16:creationId xmlns:a16="http://schemas.microsoft.com/office/drawing/2014/main" id="{FDF6FA32-945C-0456-CF34-604F30D02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5" y="3407"/>
                <a:ext cx="0" cy="39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34" name="Line 473">
                <a:extLst>
                  <a:ext uri="{FF2B5EF4-FFF2-40B4-BE49-F238E27FC236}">
                    <a16:creationId xmlns:a16="http://schemas.microsoft.com/office/drawing/2014/main" id="{8035EEA5-B207-C9A6-6757-CAC0B0F62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664"/>
                <a:ext cx="0" cy="13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35" name="Line 474">
                <a:extLst>
                  <a:ext uri="{FF2B5EF4-FFF2-40B4-BE49-F238E27FC236}">
                    <a16:creationId xmlns:a16="http://schemas.microsoft.com/office/drawing/2014/main" id="{E436FBD9-04DD-F1F8-35B7-51B6D3A1B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5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36" name="Line 475">
                <a:extLst>
                  <a:ext uri="{FF2B5EF4-FFF2-40B4-BE49-F238E27FC236}">
                    <a16:creationId xmlns:a16="http://schemas.microsoft.com/office/drawing/2014/main" id="{86E7825D-3C33-2370-4144-CABF24AF3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0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37" name="Line 476">
                <a:extLst>
                  <a:ext uri="{FF2B5EF4-FFF2-40B4-BE49-F238E27FC236}">
                    <a16:creationId xmlns:a16="http://schemas.microsoft.com/office/drawing/2014/main" id="{08C6A32A-41F4-6105-12E1-2705942E7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38" name="Line 477">
                <a:extLst>
                  <a:ext uri="{FF2B5EF4-FFF2-40B4-BE49-F238E27FC236}">
                    <a16:creationId xmlns:a16="http://schemas.microsoft.com/office/drawing/2014/main" id="{36170B72-E8C1-D33E-12FD-6016855AD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0" y="3734"/>
                <a:ext cx="0" cy="6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39" name="Line 478">
                <a:extLst>
                  <a:ext uri="{FF2B5EF4-FFF2-40B4-BE49-F238E27FC236}">
                    <a16:creationId xmlns:a16="http://schemas.microsoft.com/office/drawing/2014/main" id="{873FE76F-2A0B-FD37-A777-EBF337141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0" y="3684"/>
                <a:ext cx="0" cy="11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40" name="Line 479">
                <a:extLst>
                  <a:ext uri="{FF2B5EF4-FFF2-40B4-BE49-F238E27FC236}">
                    <a16:creationId xmlns:a16="http://schemas.microsoft.com/office/drawing/2014/main" id="{8BC332D2-9292-18E6-EB4A-A445D246D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41" name="Line 480">
                <a:extLst>
                  <a:ext uri="{FF2B5EF4-FFF2-40B4-BE49-F238E27FC236}">
                    <a16:creationId xmlns:a16="http://schemas.microsoft.com/office/drawing/2014/main" id="{F006C854-457D-089D-7301-8344E11F0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0" y="2951"/>
                <a:ext cx="0" cy="85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42" name="Line 481">
                <a:extLst>
                  <a:ext uri="{FF2B5EF4-FFF2-40B4-BE49-F238E27FC236}">
                    <a16:creationId xmlns:a16="http://schemas.microsoft.com/office/drawing/2014/main" id="{4FB1769B-364F-6A1A-1A14-8B8BD7567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4" y="768"/>
                <a:ext cx="0" cy="303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43" name="Line 482">
                <a:extLst>
                  <a:ext uri="{FF2B5EF4-FFF2-40B4-BE49-F238E27FC236}">
                    <a16:creationId xmlns:a16="http://schemas.microsoft.com/office/drawing/2014/main" id="{078B4AA7-7357-84BD-A504-6E1C53583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9" y="3585"/>
                <a:ext cx="0" cy="21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44" name="Line 483">
                <a:extLst>
                  <a:ext uri="{FF2B5EF4-FFF2-40B4-BE49-F238E27FC236}">
                    <a16:creationId xmlns:a16="http://schemas.microsoft.com/office/drawing/2014/main" id="{7A51C4E0-5247-851E-E3EF-992019DA7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4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45" name="Line 484">
                <a:extLst>
                  <a:ext uri="{FF2B5EF4-FFF2-40B4-BE49-F238E27FC236}">
                    <a16:creationId xmlns:a16="http://schemas.microsoft.com/office/drawing/2014/main" id="{BD5C73D9-6DC2-49AA-88FC-43EAB31FA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9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46" name="Line 485">
                <a:extLst>
                  <a:ext uri="{FF2B5EF4-FFF2-40B4-BE49-F238E27FC236}">
                    <a16:creationId xmlns:a16="http://schemas.microsoft.com/office/drawing/2014/main" id="{2612DCB4-FCFC-D10B-E149-D02F45293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4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47" name="Line 486">
                <a:extLst>
                  <a:ext uri="{FF2B5EF4-FFF2-40B4-BE49-F238E27FC236}">
                    <a16:creationId xmlns:a16="http://schemas.microsoft.com/office/drawing/2014/main" id="{BD28E00C-0501-5AC9-4FBD-8BEB010C9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9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48" name="Line 487">
                <a:extLst>
                  <a:ext uri="{FF2B5EF4-FFF2-40B4-BE49-F238E27FC236}">
                    <a16:creationId xmlns:a16="http://schemas.microsoft.com/office/drawing/2014/main" id="{D4D90F0A-87B5-67CB-BCFA-1DA7B85F8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4" y="3650"/>
                <a:ext cx="0" cy="15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49" name="Line 488">
                <a:extLst>
                  <a:ext uri="{FF2B5EF4-FFF2-40B4-BE49-F238E27FC236}">
                    <a16:creationId xmlns:a16="http://schemas.microsoft.com/office/drawing/2014/main" id="{00CF68FF-980F-90E1-732C-490F6A31A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9" y="3560"/>
                <a:ext cx="0" cy="2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50" name="Line 489">
                <a:extLst>
                  <a:ext uri="{FF2B5EF4-FFF2-40B4-BE49-F238E27FC236}">
                    <a16:creationId xmlns:a16="http://schemas.microsoft.com/office/drawing/2014/main" id="{EC5673E7-0EA2-2F3C-CD5C-51F52D41F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4" y="3615"/>
                <a:ext cx="0" cy="18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51" name="Line 490">
                <a:extLst>
                  <a:ext uri="{FF2B5EF4-FFF2-40B4-BE49-F238E27FC236}">
                    <a16:creationId xmlns:a16="http://schemas.microsoft.com/office/drawing/2014/main" id="{47F72007-1E9F-EC5F-554F-C611F7AF2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9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52" name="Line 491">
                <a:extLst>
                  <a:ext uri="{FF2B5EF4-FFF2-40B4-BE49-F238E27FC236}">
                    <a16:creationId xmlns:a16="http://schemas.microsoft.com/office/drawing/2014/main" id="{5D91D040-5648-3608-8765-3143C32AA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4" y="3689"/>
                <a:ext cx="0" cy="11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53" name="Line 492">
                <a:extLst>
                  <a:ext uri="{FF2B5EF4-FFF2-40B4-BE49-F238E27FC236}">
                    <a16:creationId xmlns:a16="http://schemas.microsoft.com/office/drawing/2014/main" id="{BD0EB680-D79E-C065-B007-06E27273F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9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54" name="Line 493">
                <a:extLst>
                  <a:ext uri="{FF2B5EF4-FFF2-40B4-BE49-F238E27FC236}">
                    <a16:creationId xmlns:a16="http://schemas.microsoft.com/office/drawing/2014/main" id="{C551FD3D-4B59-1B95-58C3-6E28591CA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4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55" name="Line 494">
                <a:extLst>
                  <a:ext uri="{FF2B5EF4-FFF2-40B4-BE49-F238E27FC236}">
                    <a16:creationId xmlns:a16="http://schemas.microsoft.com/office/drawing/2014/main" id="{2E5A6B62-FCF9-3248-4C9B-41B66C8A4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56" name="Line 495">
                <a:extLst>
                  <a:ext uri="{FF2B5EF4-FFF2-40B4-BE49-F238E27FC236}">
                    <a16:creationId xmlns:a16="http://schemas.microsoft.com/office/drawing/2014/main" id="{9DF07F29-0B26-FE69-4CE1-95234A06A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57" name="Line 496">
                <a:extLst>
                  <a:ext uri="{FF2B5EF4-FFF2-40B4-BE49-F238E27FC236}">
                    <a16:creationId xmlns:a16="http://schemas.microsoft.com/office/drawing/2014/main" id="{221C599E-ADCF-3361-837D-8147011B1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58" name="Line 497">
                <a:extLst>
                  <a:ext uri="{FF2B5EF4-FFF2-40B4-BE49-F238E27FC236}">
                    <a16:creationId xmlns:a16="http://schemas.microsoft.com/office/drawing/2014/main" id="{A4B224B8-D942-4D3E-9A45-701A0ABAE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3" y="3729"/>
                <a:ext cx="0" cy="7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59" name="Line 498">
                <a:extLst>
                  <a:ext uri="{FF2B5EF4-FFF2-40B4-BE49-F238E27FC236}">
                    <a16:creationId xmlns:a16="http://schemas.microsoft.com/office/drawing/2014/main" id="{2DDF7B57-51FA-2821-3913-77B066925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8" y="2996"/>
                <a:ext cx="0" cy="80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60" name="Line 499">
                <a:extLst>
                  <a:ext uri="{FF2B5EF4-FFF2-40B4-BE49-F238E27FC236}">
                    <a16:creationId xmlns:a16="http://schemas.microsoft.com/office/drawing/2014/main" id="{2A143984-DC6E-9843-5BB7-398D68D0C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3" y="3669"/>
                <a:ext cx="0" cy="13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61" name="Line 500">
                <a:extLst>
                  <a:ext uri="{FF2B5EF4-FFF2-40B4-BE49-F238E27FC236}">
                    <a16:creationId xmlns:a16="http://schemas.microsoft.com/office/drawing/2014/main" id="{AA5E2A04-CB6D-17F1-87F8-2EF8AD6FC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3585"/>
                <a:ext cx="0" cy="21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62" name="Line 501">
                <a:extLst>
                  <a:ext uri="{FF2B5EF4-FFF2-40B4-BE49-F238E27FC236}">
                    <a16:creationId xmlns:a16="http://schemas.microsoft.com/office/drawing/2014/main" id="{612F7041-702E-5263-4428-E50C104EC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3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63" name="Line 502">
                <a:extLst>
                  <a:ext uri="{FF2B5EF4-FFF2-40B4-BE49-F238E27FC236}">
                    <a16:creationId xmlns:a16="http://schemas.microsoft.com/office/drawing/2014/main" id="{275201DF-F2F6-23EA-9963-BF895631A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3" y="3575"/>
                <a:ext cx="0" cy="22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64" name="Line 503">
                <a:extLst>
                  <a:ext uri="{FF2B5EF4-FFF2-40B4-BE49-F238E27FC236}">
                    <a16:creationId xmlns:a16="http://schemas.microsoft.com/office/drawing/2014/main" id="{853042F0-2AFF-6FAB-09A1-466B30B0F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8" y="3729"/>
                <a:ext cx="0" cy="7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65" name="Line 504">
                <a:extLst>
                  <a:ext uri="{FF2B5EF4-FFF2-40B4-BE49-F238E27FC236}">
                    <a16:creationId xmlns:a16="http://schemas.microsoft.com/office/drawing/2014/main" id="{E516C72B-2DA6-30AD-24F7-9E1B3BB0D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8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66" name="Line 505">
                <a:extLst>
                  <a:ext uri="{FF2B5EF4-FFF2-40B4-BE49-F238E27FC236}">
                    <a16:creationId xmlns:a16="http://schemas.microsoft.com/office/drawing/2014/main" id="{C10FBADE-CF18-14CC-0558-A6BF97470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58" y="3759"/>
                <a:ext cx="0" cy="4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67" name="Line 506">
                <a:extLst>
                  <a:ext uri="{FF2B5EF4-FFF2-40B4-BE49-F238E27FC236}">
                    <a16:creationId xmlns:a16="http://schemas.microsoft.com/office/drawing/2014/main" id="{965F97E0-5406-78B3-BDCE-D99A9EECD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3491"/>
                <a:ext cx="0" cy="31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68" name="Line 507">
                <a:extLst>
                  <a:ext uri="{FF2B5EF4-FFF2-40B4-BE49-F238E27FC236}">
                    <a16:creationId xmlns:a16="http://schemas.microsoft.com/office/drawing/2014/main" id="{11E32C25-D3F9-E23D-6A5E-7A0757307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8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69" name="Line 508">
                <a:extLst>
                  <a:ext uri="{FF2B5EF4-FFF2-40B4-BE49-F238E27FC236}">
                    <a16:creationId xmlns:a16="http://schemas.microsoft.com/office/drawing/2014/main" id="{657CA937-728D-4269-14EC-1EC763E31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3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70" name="Line 509">
                <a:extLst>
                  <a:ext uri="{FF2B5EF4-FFF2-40B4-BE49-F238E27FC236}">
                    <a16:creationId xmlns:a16="http://schemas.microsoft.com/office/drawing/2014/main" id="{617B3B77-D54D-B171-D29F-4110A75FF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8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71" name="Line 510">
                <a:extLst>
                  <a:ext uri="{FF2B5EF4-FFF2-40B4-BE49-F238E27FC236}">
                    <a16:creationId xmlns:a16="http://schemas.microsoft.com/office/drawing/2014/main" id="{8B1C6BA3-20B1-BDCF-2FEB-89980879C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3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72" name="Line 511">
                <a:extLst>
                  <a:ext uri="{FF2B5EF4-FFF2-40B4-BE49-F238E27FC236}">
                    <a16:creationId xmlns:a16="http://schemas.microsoft.com/office/drawing/2014/main" id="{5B108E43-39DC-986E-8613-1BB2196F5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8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73" name="Line 512">
                <a:extLst>
                  <a:ext uri="{FF2B5EF4-FFF2-40B4-BE49-F238E27FC236}">
                    <a16:creationId xmlns:a16="http://schemas.microsoft.com/office/drawing/2014/main" id="{435BA26C-EF01-AD34-DA8E-D899BD19F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92" y="3734"/>
                <a:ext cx="0" cy="6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74" name="Line 513">
                <a:extLst>
                  <a:ext uri="{FF2B5EF4-FFF2-40B4-BE49-F238E27FC236}">
                    <a16:creationId xmlns:a16="http://schemas.microsoft.com/office/drawing/2014/main" id="{258F3509-3499-5681-0D74-0BDF68933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97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75" name="Line 514">
                <a:extLst>
                  <a:ext uri="{FF2B5EF4-FFF2-40B4-BE49-F238E27FC236}">
                    <a16:creationId xmlns:a16="http://schemas.microsoft.com/office/drawing/2014/main" id="{FB92A8D5-379C-F893-7F40-018A3A05F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7" y="3664"/>
                <a:ext cx="0" cy="13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76" name="Line 515">
                <a:extLst>
                  <a:ext uri="{FF2B5EF4-FFF2-40B4-BE49-F238E27FC236}">
                    <a16:creationId xmlns:a16="http://schemas.microsoft.com/office/drawing/2014/main" id="{8A5A34E9-2A9C-E165-4248-FAB0F6868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17" y="3684"/>
                <a:ext cx="0" cy="11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77" name="Line 516">
                <a:extLst>
                  <a:ext uri="{FF2B5EF4-FFF2-40B4-BE49-F238E27FC236}">
                    <a16:creationId xmlns:a16="http://schemas.microsoft.com/office/drawing/2014/main" id="{12043BAB-2143-314A-F1F7-7AC2D248F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3560"/>
                <a:ext cx="0" cy="2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78" name="Line 517">
                <a:extLst>
                  <a:ext uri="{FF2B5EF4-FFF2-40B4-BE49-F238E27FC236}">
                    <a16:creationId xmlns:a16="http://schemas.microsoft.com/office/drawing/2014/main" id="{6A88BCD4-67D2-69AC-9C8C-EBC77DB37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2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79" name="Line 518">
                <a:extLst>
                  <a:ext uri="{FF2B5EF4-FFF2-40B4-BE49-F238E27FC236}">
                    <a16:creationId xmlns:a16="http://schemas.microsoft.com/office/drawing/2014/main" id="{AB5A8693-C263-63CD-3E4F-7E90BE068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7" y="3397"/>
                <a:ext cx="0" cy="40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80" name="Line 519">
                <a:extLst>
                  <a:ext uri="{FF2B5EF4-FFF2-40B4-BE49-F238E27FC236}">
                    <a16:creationId xmlns:a16="http://schemas.microsoft.com/office/drawing/2014/main" id="{15AEAB44-7400-6E85-C18B-D6BD9128F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2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81" name="Line 520">
                <a:extLst>
                  <a:ext uri="{FF2B5EF4-FFF2-40B4-BE49-F238E27FC236}">
                    <a16:creationId xmlns:a16="http://schemas.microsoft.com/office/drawing/2014/main" id="{78457778-08E1-1470-B229-E053B4FA5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7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82" name="Line 521">
                <a:extLst>
                  <a:ext uri="{FF2B5EF4-FFF2-40B4-BE49-F238E27FC236}">
                    <a16:creationId xmlns:a16="http://schemas.microsoft.com/office/drawing/2014/main" id="{50669562-60F7-17C5-2DEA-66AC6102A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83" name="Line 522">
                <a:extLst>
                  <a:ext uri="{FF2B5EF4-FFF2-40B4-BE49-F238E27FC236}">
                    <a16:creationId xmlns:a16="http://schemas.microsoft.com/office/drawing/2014/main" id="{77A16256-67F8-65C0-1CFB-FDC11BFEC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7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84" name="Line 523">
                <a:extLst>
                  <a:ext uri="{FF2B5EF4-FFF2-40B4-BE49-F238E27FC236}">
                    <a16:creationId xmlns:a16="http://schemas.microsoft.com/office/drawing/2014/main" id="{9D346C1F-FCDD-F93D-EE59-FA388B91A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7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85" name="Line 524">
                <a:extLst>
                  <a:ext uri="{FF2B5EF4-FFF2-40B4-BE49-F238E27FC236}">
                    <a16:creationId xmlns:a16="http://schemas.microsoft.com/office/drawing/2014/main" id="{BDEE06F8-CF2E-0FA9-005F-BF9051AD8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2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86" name="Line 525">
                <a:extLst>
                  <a:ext uri="{FF2B5EF4-FFF2-40B4-BE49-F238E27FC236}">
                    <a16:creationId xmlns:a16="http://schemas.microsoft.com/office/drawing/2014/main" id="{38E05A1B-94C1-03B8-1655-DA14F85A0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6" y="3674"/>
                <a:ext cx="0" cy="12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87" name="Line 526">
                <a:extLst>
                  <a:ext uri="{FF2B5EF4-FFF2-40B4-BE49-F238E27FC236}">
                    <a16:creationId xmlns:a16="http://schemas.microsoft.com/office/drawing/2014/main" id="{4B50394F-92CB-010F-4020-5529ACF7C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91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88" name="Line 527">
                <a:extLst>
                  <a:ext uri="{FF2B5EF4-FFF2-40B4-BE49-F238E27FC236}">
                    <a16:creationId xmlns:a16="http://schemas.microsoft.com/office/drawing/2014/main" id="{3CDBA3B7-4543-FF2A-51EA-8CE4581AA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96" y="3343"/>
                <a:ext cx="0" cy="46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89" name="Line 528">
                <a:extLst>
                  <a:ext uri="{FF2B5EF4-FFF2-40B4-BE49-F238E27FC236}">
                    <a16:creationId xmlns:a16="http://schemas.microsoft.com/office/drawing/2014/main" id="{BF69E8F3-23F4-B506-D315-37003B039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1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90" name="Line 529">
                <a:extLst>
                  <a:ext uri="{FF2B5EF4-FFF2-40B4-BE49-F238E27FC236}">
                    <a16:creationId xmlns:a16="http://schemas.microsoft.com/office/drawing/2014/main" id="{2F8546D1-1208-8091-367E-71C9EABC8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3694"/>
                <a:ext cx="0" cy="10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91" name="Line 530">
                <a:extLst>
                  <a:ext uri="{FF2B5EF4-FFF2-40B4-BE49-F238E27FC236}">
                    <a16:creationId xmlns:a16="http://schemas.microsoft.com/office/drawing/2014/main" id="{094678B4-4303-005A-4140-B51B7499A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92" name="Line 531">
                <a:extLst>
                  <a:ext uri="{FF2B5EF4-FFF2-40B4-BE49-F238E27FC236}">
                    <a16:creationId xmlns:a16="http://schemas.microsoft.com/office/drawing/2014/main" id="{FF38DFD3-19DC-060D-707C-CFF1B0D96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1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93" name="Line 532">
                <a:extLst>
                  <a:ext uri="{FF2B5EF4-FFF2-40B4-BE49-F238E27FC236}">
                    <a16:creationId xmlns:a16="http://schemas.microsoft.com/office/drawing/2014/main" id="{5AAB93DF-906B-2EE1-5C9F-1C12DBCBB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1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94" name="Line 533">
                <a:extLst>
                  <a:ext uri="{FF2B5EF4-FFF2-40B4-BE49-F238E27FC236}">
                    <a16:creationId xmlns:a16="http://schemas.microsoft.com/office/drawing/2014/main" id="{322B3E84-5670-C0E7-4979-41047C4B8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6" y="3655"/>
                <a:ext cx="0" cy="14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95" name="Line 534">
                <a:extLst>
                  <a:ext uri="{FF2B5EF4-FFF2-40B4-BE49-F238E27FC236}">
                    <a16:creationId xmlns:a16="http://schemas.microsoft.com/office/drawing/2014/main" id="{D8B1ECF9-F1C3-6118-4EB8-B69D2D55A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1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96" name="Line 535">
                <a:extLst>
                  <a:ext uri="{FF2B5EF4-FFF2-40B4-BE49-F238E27FC236}">
                    <a16:creationId xmlns:a16="http://schemas.microsoft.com/office/drawing/2014/main" id="{8679B699-5A03-EFE2-F55D-BE9EA24ED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6" y="3655"/>
                <a:ext cx="0" cy="14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97" name="Line 536">
                <a:extLst>
                  <a:ext uri="{FF2B5EF4-FFF2-40B4-BE49-F238E27FC236}">
                    <a16:creationId xmlns:a16="http://schemas.microsoft.com/office/drawing/2014/main" id="{DFA8101B-14B6-FAA8-1847-11B687A90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1" y="3422"/>
                <a:ext cx="0" cy="381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98" name="Line 537">
                <a:extLst>
                  <a:ext uri="{FF2B5EF4-FFF2-40B4-BE49-F238E27FC236}">
                    <a16:creationId xmlns:a16="http://schemas.microsoft.com/office/drawing/2014/main" id="{EFEBACEF-773B-9752-6738-90F30A488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6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99" name="Line 538">
                <a:extLst>
                  <a:ext uri="{FF2B5EF4-FFF2-40B4-BE49-F238E27FC236}">
                    <a16:creationId xmlns:a16="http://schemas.microsoft.com/office/drawing/2014/main" id="{EF876171-D178-4894-F3F7-49B4B1BBA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1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00" name="Line 539">
                <a:extLst>
                  <a:ext uri="{FF2B5EF4-FFF2-40B4-BE49-F238E27FC236}">
                    <a16:creationId xmlns:a16="http://schemas.microsoft.com/office/drawing/2014/main" id="{0D52E793-3648-055D-C02D-CC623E896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01" name="Line 540">
                <a:extLst>
                  <a:ext uri="{FF2B5EF4-FFF2-40B4-BE49-F238E27FC236}">
                    <a16:creationId xmlns:a16="http://schemas.microsoft.com/office/drawing/2014/main" id="{178BA974-BD7F-DD8A-16D2-DD08A2D54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02" name="Line 541">
                <a:extLst>
                  <a:ext uri="{FF2B5EF4-FFF2-40B4-BE49-F238E27FC236}">
                    <a16:creationId xmlns:a16="http://schemas.microsoft.com/office/drawing/2014/main" id="{4E9697B0-9F00-6D61-A115-EFAE532FE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5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03" name="Line 542">
                <a:extLst>
                  <a:ext uri="{FF2B5EF4-FFF2-40B4-BE49-F238E27FC236}">
                    <a16:creationId xmlns:a16="http://schemas.microsoft.com/office/drawing/2014/main" id="{B6E49964-DFEC-31EB-2F38-B34E3877F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0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04" name="Line 543">
                <a:extLst>
                  <a:ext uri="{FF2B5EF4-FFF2-40B4-BE49-F238E27FC236}">
                    <a16:creationId xmlns:a16="http://schemas.microsoft.com/office/drawing/2014/main" id="{D2D4F08D-A810-58C2-EFB3-5FB0805F3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5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05" name="Line 544">
                <a:extLst>
                  <a:ext uri="{FF2B5EF4-FFF2-40B4-BE49-F238E27FC236}">
                    <a16:creationId xmlns:a16="http://schemas.microsoft.com/office/drawing/2014/main" id="{4F1E384E-019F-173E-05C9-EB184A848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10" y="3501"/>
                <a:ext cx="0" cy="30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06" name="Line 545">
                <a:extLst>
                  <a:ext uri="{FF2B5EF4-FFF2-40B4-BE49-F238E27FC236}">
                    <a16:creationId xmlns:a16="http://schemas.microsoft.com/office/drawing/2014/main" id="{24500557-0CDD-A094-88B3-0D3964CD3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15" y="2694"/>
                <a:ext cx="0" cy="110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07" name="Line 546">
                <a:extLst>
                  <a:ext uri="{FF2B5EF4-FFF2-40B4-BE49-F238E27FC236}">
                    <a16:creationId xmlns:a16="http://schemas.microsoft.com/office/drawing/2014/main" id="{837B0A6E-5D39-537C-7206-8F5141FF1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0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08" name="Line 547">
                <a:extLst>
                  <a:ext uri="{FF2B5EF4-FFF2-40B4-BE49-F238E27FC236}">
                    <a16:creationId xmlns:a16="http://schemas.microsoft.com/office/drawing/2014/main" id="{352D056F-3D93-B016-A1F8-67895ADEA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45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09" name="Line 548">
                <a:extLst>
                  <a:ext uri="{FF2B5EF4-FFF2-40B4-BE49-F238E27FC236}">
                    <a16:creationId xmlns:a16="http://schemas.microsoft.com/office/drawing/2014/main" id="{1DF2B042-16EE-217D-D4F3-321BF5348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" y="3556"/>
                <a:ext cx="0" cy="24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10" name="Line 549">
                <a:extLst>
                  <a:ext uri="{FF2B5EF4-FFF2-40B4-BE49-F238E27FC236}">
                    <a16:creationId xmlns:a16="http://schemas.microsoft.com/office/drawing/2014/main" id="{9976A0D9-F1F6-1CE0-F32D-BD1F0A5B3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0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11" name="Line 550">
                <a:extLst>
                  <a:ext uri="{FF2B5EF4-FFF2-40B4-BE49-F238E27FC236}">
                    <a16:creationId xmlns:a16="http://schemas.microsoft.com/office/drawing/2014/main" id="{A2A56FB0-BFC2-A3CF-E5A1-B7659E05C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12" name="Line 551">
                <a:extLst>
                  <a:ext uri="{FF2B5EF4-FFF2-40B4-BE49-F238E27FC236}">
                    <a16:creationId xmlns:a16="http://schemas.microsoft.com/office/drawing/2014/main" id="{1CDCAB8C-111E-4F43-A7E6-B1A9E13D1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0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13" name="Line 552">
                <a:extLst>
                  <a:ext uri="{FF2B5EF4-FFF2-40B4-BE49-F238E27FC236}">
                    <a16:creationId xmlns:a16="http://schemas.microsoft.com/office/drawing/2014/main" id="{A2341D50-9A2D-CAD0-5D01-AACD6E12B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5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14" name="Line 553">
                <a:extLst>
                  <a:ext uri="{FF2B5EF4-FFF2-40B4-BE49-F238E27FC236}">
                    <a16:creationId xmlns:a16="http://schemas.microsoft.com/office/drawing/2014/main" id="{AA35EB07-A93C-43BA-0203-2A50D56E4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9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15" name="Line 554">
                <a:extLst>
                  <a:ext uri="{FF2B5EF4-FFF2-40B4-BE49-F238E27FC236}">
                    <a16:creationId xmlns:a16="http://schemas.microsoft.com/office/drawing/2014/main" id="{41FE5DC4-0C89-5ABA-746A-6AE8C152B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0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16" name="Line 555">
                <a:extLst>
                  <a:ext uri="{FF2B5EF4-FFF2-40B4-BE49-F238E27FC236}">
                    <a16:creationId xmlns:a16="http://schemas.microsoft.com/office/drawing/2014/main" id="{8C2C7512-99EF-AB42-C58F-C8A4C8F21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4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17" name="Line 556">
                <a:extLst>
                  <a:ext uri="{FF2B5EF4-FFF2-40B4-BE49-F238E27FC236}">
                    <a16:creationId xmlns:a16="http://schemas.microsoft.com/office/drawing/2014/main" id="{3535B747-9886-9E3C-42A9-11769A284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3674"/>
                <a:ext cx="0" cy="12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18" name="Line 557">
                <a:extLst>
                  <a:ext uri="{FF2B5EF4-FFF2-40B4-BE49-F238E27FC236}">
                    <a16:creationId xmlns:a16="http://schemas.microsoft.com/office/drawing/2014/main" id="{292FA4D5-1DF7-65DA-D019-C6ABF3724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4" y="3531"/>
                <a:ext cx="0" cy="27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19" name="Line 558">
                <a:extLst>
                  <a:ext uri="{FF2B5EF4-FFF2-40B4-BE49-F238E27FC236}">
                    <a16:creationId xmlns:a16="http://schemas.microsoft.com/office/drawing/2014/main" id="{0046B688-FA99-5C51-975A-66131BE09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9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20" name="Line 559">
                <a:extLst>
                  <a:ext uri="{FF2B5EF4-FFF2-40B4-BE49-F238E27FC236}">
                    <a16:creationId xmlns:a16="http://schemas.microsoft.com/office/drawing/2014/main" id="{9A5DCB4C-3109-C349-7E73-E9164CF97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9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21" name="Line 560">
                <a:extLst>
                  <a:ext uri="{FF2B5EF4-FFF2-40B4-BE49-F238E27FC236}">
                    <a16:creationId xmlns:a16="http://schemas.microsoft.com/office/drawing/2014/main" id="{D0A54CF6-B36B-0BCE-B05F-EB5B83560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22" name="Line 561">
                <a:extLst>
                  <a:ext uri="{FF2B5EF4-FFF2-40B4-BE49-F238E27FC236}">
                    <a16:creationId xmlns:a16="http://schemas.microsoft.com/office/drawing/2014/main" id="{7E83B08F-24C1-BE36-DC1C-51E54ED0C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4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23" name="Line 562">
                <a:extLst>
                  <a:ext uri="{FF2B5EF4-FFF2-40B4-BE49-F238E27FC236}">
                    <a16:creationId xmlns:a16="http://schemas.microsoft.com/office/drawing/2014/main" id="{4BFA70A1-8216-5942-CFAD-3F5A982FD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9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24" name="Line 563">
                <a:extLst>
                  <a:ext uri="{FF2B5EF4-FFF2-40B4-BE49-F238E27FC236}">
                    <a16:creationId xmlns:a16="http://schemas.microsoft.com/office/drawing/2014/main" id="{DFA6498D-9C68-1C8B-DE43-830099DDF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9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25" name="Line 564">
                <a:extLst>
                  <a:ext uri="{FF2B5EF4-FFF2-40B4-BE49-F238E27FC236}">
                    <a16:creationId xmlns:a16="http://schemas.microsoft.com/office/drawing/2014/main" id="{A7E0AF85-5D7A-1409-BDB2-051150460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3" y="3689"/>
                <a:ext cx="0" cy="11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26" name="Line 565">
                <a:extLst>
                  <a:ext uri="{FF2B5EF4-FFF2-40B4-BE49-F238E27FC236}">
                    <a16:creationId xmlns:a16="http://schemas.microsoft.com/office/drawing/2014/main" id="{CB849098-44E5-5453-6024-EE60952F0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8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27" name="Line 566">
                <a:extLst>
                  <a:ext uri="{FF2B5EF4-FFF2-40B4-BE49-F238E27FC236}">
                    <a16:creationId xmlns:a16="http://schemas.microsoft.com/office/drawing/2014/main" id="{E7049D6E-F5E9-1FB3-0501-318E7423F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28" name="Line 567">
                <a:extLst>
                  <a:ext uri="{FF2B5EF4-FFF2-40B4-BE49-F238E27FC236}">
                    <a16:creationId xmlns:a16="http://schemas.microsoft.com/office/drawing/2014/main" id="{1E213D0F-DCFF-36CF-A2CB-49649E4E5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3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29" name="Line 568">
                <a:extLst>
                  <a:ext uri="{FF2B5EF4-FFF2-40B4-BE49-F238E27FC236}">
                    <a16:creationId xmlns:a16="http://schemas.microsoft.com/office/drawing/2014/main" id="{174A3BF7-E743-7979-2A19-49E90454B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8" y="3669"/>
                <a:ext cx="0" cy="13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30" name="Line 569">
                <a:extLst>
                  <a:ext uri="{FF2B5EF4-FFF2-40B4-BE49-F238E27FC236}">
                    <a16:creationId xmlns:a16="http://schemas.microsoft.com/office/drawing/2014/main" id="{23854E0E-BFAE-227E-1DBD-2415A820E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3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31" name="Line 570">
                <a:extLst>
                  <a:ext uri="{FF2B5EF4-FFF2-40B4-BE49-F238E27FC236}">
                    <a16:creationId xmlns:a16="http://schemas.microsoft.com/office/drawing/2014/main" id="{30BE7F1C-2AF6-79F2-C8DD-8FAB6BE0E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8" y="3709"/>
                <a:ext cx="0" cy="9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32" name="Line 571">
                <a:extLst>
                  <a:ext uri="{FF2B5EF4-FFF2-40B4-BE49-F238E27FC236}">
                    <a16:creationId xmlns:a16="http://schemas.microsoft.com/office/drawing/2014/main" id="{DCE824A0-F72C-595F-98E9-6099582D1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3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33" name="Line 572">
                <a:extLst>
                  <a:ext uri="{FF2B5EF4-FFF2-40B4-BE49-F238E27FC236}">
                    <a16:creationId xmlns:a16="http://schemas.microsoft.com/office/drawing/2014/main" id="{5735C86A-81D4-7F57-14A4-95C8FA413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8" y="3610"/>
                <a:ext cx="0" cy="19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34" name="Line 573">
                <a:extLst>
                  <a:ext uri="{FF2B5EF4-FFF2-40B4-BE49-F238E27FC236}">
                    <a16:creationId xmlns:a16="http://schemas.microsoft.com/office/drawing/2014/main" id="{124D4EBA-3D31-14DF-62E7-F8D990A08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4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35" name="Line 574">
                <a:extLst>
                  <a:ext uri="{FF2B5EF4-FFF2-40B4-BE49-F238E27FC236}">
                    <a16:creationId xmlns:a16="http://schemas.microsoft.com/office/drawing/2014/main" id="{91527D93-1F82-F228-11A3-F8126630D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36" name="Line 575">
                <a:extLst>
                  <a:ext uri="{FF2B5EF4-FFF2-40B4-BE49-F238E27FC236}">
                    <a16:creationId xmlns:a16="http://schemas.microsoft.com/office/drawing/2014/main" id="{5BA5EF10-E227-2279-9379-E38B34A28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82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37" name="Line 576">
                <a:extLst>
                  <a:ext uri="{FF2B5EF4-FFF2-40B4-BE49-F238E27FC236}">
                    <a16:creationId xmlns:a16="http://schemas.microsoft.com/office/drawing/2014/main" id="{2C4004D1-CA22-1AA1-05A8-B8AFCDED7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92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38" name="Line 577">
                <a:extLst>
                  <a:ext uri="{FF2B5EF4-FFF2-40B4-BE49-F238E27FC236}">
                    <a16:creationId xmlns:a16="http://schemas.microsoft.com/office/drawing/2014/main" id="{8A87A81D-F4BC-EC96-A69A-5914105CA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97" y="3724"/>
                <a:ext cx="0" cy="7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39" name="Line 578">
                <a:extLst>
                  <a:ext uri="{FF2B5EF4-FFF2-40B4-BE49-F238E27FC236}">
                    <a16:creationId xmlns:a16="http://schemas.microsoft.com/office/drawing/2014/main" id="{C4012C4C-F4CD-93FA-0155-51852B6B0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2" y="3580"/>
                <a:ext cx="0" cy="22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40" name="Line 579">
                <a:extLst>
                  <a:ext uri="{FF2B5EF4-FFF2-40B4-BE49-F238E27FC236}">
                    <a16:creationId xmlns:a16="http://schemas.microsoft.com/office/drawing/2014/main" id="{9874AB6F-4263-24D9-DCC9-EB9FA9A29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7" y="3679"/>
                <a:ext cx="0" cy="12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41" name="Line 580">
                <a:extLst>
                  <a:ext uri="{FF2B5EF4-FFF2-40B4-BE49-F238E27FC236}">
                    <a16:creationId xmlns:a16="http://schemas.microsoft.com/office/drawing/2014/main" id="{8D7BD528-F6FB-99AA-C55F-911F3D1B7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2" y="3585"/>
                <a:ext cx="0" cy="21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42" name="Line 581">
                <a:extLst>
                  <a:ext uri="{FF2B5EF4-FFF2-40B4-BE49-F238E27FC236}">
                    <a16:creationId xmlns:a16="http://schemas.microsoft.com/office/drawing/2014/main" id="{BE753F91-B1B7-A695-BAEC-8711B48F1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7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43" name="Line 582">
                <a:extLst>
                  <a:ext uri="{FF2B5EF4-FFF2-40B4-BE49-F238E27FC236}">
                    <a16:creationId xmlns:a16="http://schemas.microsoft.com/office/drawing/2014/main" id="{0FD80734-7476-64B9-E5FD-D44BC9F33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7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44" name="Line 583">
                <a:extLst>
                  <a:ext uri="{FF2B5EF4-FFF2-40B4-BE49-F238E27FC236}">
                    <a16:creationId xmlns:a16="http://schemas.microsoft.com/office/drawing/2014/main" id="{0F667A74-25FC-E452-CC87-C0DC7E69A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7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45" name="Line 584">
                <a:extLst>
                  <a:ext uri="{FF2B5EF4-FFF2-40B4-BE49-F238E27FC236}">
                    <a16:creationId xmlns:a16="http://schemas.microsoft.com/office/drawing/2014/main" id="{A8056D1C-47B9-F3D9-F74F-88178B4C1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2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46" name="Line 585">
                <a:extLst>
                  <a:ext uri="{FF2B5EF4-FFF2-40B4-BE49-F238E27FC236}">
                    <a16:creationId xmlns:a16="http://schemas.microsoft.com/office/drawing/2014/main" id="{9A3A321B-517E-ADDC-5641-C05F32DA5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62" y="3724"/>
                <a:ext cx="0" cy="7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47" name="Line 586">
                <a:extLst>
                  <a:ext uri="{FF2B5EF4-FFF2-40B4-BE49-F238E27FC236}">
                    <a16:creationId xmlns:a16="http://schemas.microsoft.com/office/drawing/2014/main" id="{844782F1-EF9D-21C8-A649-0BCAFF2B6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2" y="3660"/>
                <a:ext cx="0" cy="1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48" name="Line 587">
                <a:extLst>
                  <a:ext uri="{FF2B5EF4-FFF2-40B4-BE49-F238E27FC236}">
                    <a16:creationId xmlns:a16="http://schemas.microsoft.com/office/drawing/2014/main" id="{AC79F167-292B-9631-71DE-45659BDFB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7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49" name="Line 588">
                <a:extLst>
                  <a:ext uri="{FF2B5EF4-FFF2-40B4-BE49-F238E27FC236}">
                    <a16:creationId xmlns:a16="http://schemas.microsoft.com/office/drawing/2014/main" id="{E18CF661-E699-DBAD-5DC7-5AA26E497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8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50" name="Line 589">
                <a:extLst>
                  <a:ext uri="{FF2B5EF4-FFF2-40B4-BE49-F238E27FC236}">
                    <a16:creationId xmlns:a16="http://schemas.microsoft.com/office/drawing/2014/main" id="{87D4DAD7-E526-989B-BB36-C50E79B27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86" y="3764"/>
                <a:ext cx="0" cy="3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51" name="Line 590">
                <a:extLst>
                  <a:ext uri="{FF2B5EF4-FFF2-40B4-BE49-F238E27FC236}">
                    <a16:creationId xmlns:a16="http://schemas.microsoft.com/office/drawing/2014/main" id="{44D1A53D-6EFA-5440-9DD2-B9147B619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96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52" name="Line 591">
                <a:extLst>
                  <a:ext uri="{FF2B5EF4-FFF2-40B4-BE49-F238E27FC236}">
                    <a16:creationId xmlns:a16="http://schemas.microsoft.com/office/drawing/2014/main" id="{A61A26FE-05C6-B0EC-2BF9-E920A44AF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6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53" name="Line 592">
                <a:extLst>
                  <a:ext uri="{FF2B5EF4-FFF2-40B4-BE49-F238E27FC236}">
                    <a16:creationId xmlns:a16="http://schemas.microsoft.com/office/drawing/2014/main" id="{6CE6FBA3-2867-4A1A-DE30-202F90DE8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1" y="3610"/>
                <a:ext cx="0" cy="19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54" name="Line 593">
                <a:extLst>
                  <a:ext uri="{FF2B5EF4-FFF2-40B4-BE49-F238E27FC236}">
                    <a16:creationId xmlns:a16="http://schemas.microsoft.com/office/drawing/2014/main" id="{F83657E4-29DB-BDF8-6A19-DA3DBA767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6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55" name="Line 594">
                <a:extLst>
                  <a:ext uri="{FF2B5EF4-FFF2-40B4-BE49-F238E27FC236}">
                    <a16:creationId xmlns:a16="http://schemas.microsoft.com/office/drawing/2014/main" id="{F8E04CFF-9B89-05F5-6C0C-6D5F8F896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1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56" name="Line 595">
                <a:extLst>
                  <a:ext uri="{FF2B5EF4-FFF2-40B4-BE49-F238E27FC236}">
                    <a16:creationId xmlns:a16="http://schemas.microsoft.com/office/drawing/2014/main" id="{AFEA8664-0433-2507-40A0-EAC83EDE8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6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57" name="Line 596">
                <a:extLst>
                  <a:ext uri="{FF2B5EF4-FFF2-40B4-BE49-F238E27FC236}">
                    <a16:creationId xmlns:a16="http://schemas.microsoft.com/office/drawing/2014/main" id="{EAE50CFA-461F-1A65-DDA0-239050AE3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58" name="Line 597">
                <a:extLst>
                  <a:ext uri="{FF2B5EF4-FFF2-40B4-BE49-F238E27FC236}">
                    <a16:creationId xmlns:a16="http://schemas.microsoft.com/office/drawing/2014/main" id="{3349E0E8-6B8A-4776-0B95-63228017F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59" name="Line 598">
                <a:extLst>
                  <a:ext uri="{FF2B5EF4-FFF2-40B4-BE49-F238E27FC236}">
                    <a16:creationId xmlns:a16="http://schemas.microsoft.com/office/drawing/2014/main" id="{F8E53247-667C-FEF8-FF7D-BAC3FA2DE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5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60" name="Line 599">
                <a:extLst>
                  <a:ext uri="{FF2B5EF4-FFF2-40B4-BE49-F238E27FC236}">
                    <a16:creationId xmlns:a16="http://schemas.microsoft.com/office/drawing/2014/main" id="{28269D5D-2C3B-917D-44E2-D65763BC8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5" y="3694"/>
                <a:ext cx="0" cy="10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61" name="Line 600">
                <a:extLst>
                  <a:ext uri="{FF2B5EF4-FFF2-40B4-BE49-F238E27FC236}">
                    <a16:creationId xmlns:a16="http://schemas.microsoft.com/office/drawing/2014/main" id="{3FCE33C0-42AC-2537-59B1-A9F16AC5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62" name="Line 601">
                <a:extLst>
                  <a:ext uri="{FF2B5EF4-FFF2-40B4-BE49-F238E27FC236}">
                    <a16:creationId xmlns:a16="http://schemas.microsoft.com/office/drawing/2014/main" id="{2EB7811E-10DD-F950-E3FD-4E072C74C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63" name="Line 602">
                <a:extLst>
                  <a:ext uri="{FF2B5EF4-FFF2-40B4-BE49-F238E27FC236}">
                    <a16:creationId xmlns:a16="http://schemas.microsoft.com/office/drawing/2014/main" id="{55C403A0-0BEC-B21E-BFAF-277F1392C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5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64" name="Line 603">
                <a:extLst>
                  <a:ext uri="{FF2B5EF4-FFF2-40B4-BE49-F238E27FC236}">
                    <a16:creationId xmlns:a16="http://schemas.microsoft.com/office/drawing/2014/main" id="{1B831505-4570-D7E6-DF63-9AC7190EF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0" y="3719"/>
                <a:ext cx="0" cy="8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65" name="Line 604">
                <a:extLst>
                  <a:ext uri="{FF2B5EF4-FFF2-40B4-BE49-F238E27FC236}">
                    <a16:creationId xmlns:a16="http://schemas.microsoft.com/office/drawing/2014/main" id="{EE6F76D2-E606-8FF9-F266-7DD4E5144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5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66" name="Line 605">
                <a:extLst>
                  <a:ext uri="{FF2B5EF4-FFF2-40B4-BE49-F238E27FC236}">
                    <a16:creationId xmlns:a16="http://schemas.microsoft.com/office/drawing/2014/main" id="{E87E3495-5A9A-AA13-B61B-D4157C4BF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5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67" name="Line 606">
                <a:extLst>
                  <a:ext uri="{FF2B5EF4-FFF2-40B4-BE49-F238E27FC236}">
                    <a16:creationId xmlns:a16="http://schemas.microsoft.com/office/drawing/2014/main" id="{E9812D1E-2CC9-9FCD-A33A-165FE622B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0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</p:grpSp>
        <p:grpSp>
          <p:nvGrpSpPr>
            <p:cNvPr id="9" name="Group 607">
              <a:extLst>
                <a:ext uri="{FF2B5EF4-FFF2-40B4-BE49-F238E27FC236}">
                  <a16:creationId xmlns:a16="http://schemas.microsoft.com/office/drawing/2014/main" id="{ECFE267D-CA1E-C494-84B3-EDE2E90F4AA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-12966071" y="1105098"/>
              <a:ext cx="6145054" cy="3600000"/>
              <a:chOff x="1079" y="768"/>
              <a:chExt cx="1381" cy="3035"/>
            </a:xfrm>
          </p:grpSpPr>
          <p:sp>
            <p:nvSpPr>
              <p:cNvPr id="10" name="Line 428">
                <a:extLst>
                  <a:ext uri="{FF2B5EF4-FFF2-40B4-BE49-F238E27FC236}">
                    <a16:creationId xmlns:a16="http://schemas.microsoft.com/office/drawing/2014/main" id="{E4DE0FB5-7998-6654-EAA6-7ED265AA6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9" y="3600"/>
                <a:ext cx="0" cy="20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1" name="Line 429">
                <a:extLst>
                  <a:ext uri="{FF2B5EF4-FFF2-40B4-BE49-F238E27FC236}">
                    <a16:creationId xmlns:a16="http://schemas.microsoft.com/office/drawing/2014/main" id="{8C12322B-6942-A79B-1A1A-07FA11A51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" y="3724"/>
                <a:ext cx="0" cy="7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2" name="Line 430">
                <a:extLst>
                  <a:ext uri="{FF2B5EF4-FFF2-40B4-BE49-F238E27FC236}">
                    <a16:creationId xmlns:a16="http://schemas.microsoft.com/office/drawing/2014/main" id="{87DF42B7-AA4F-CE05-5E34-4822F11A2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13" y="3546"/>
                <a:ext cx="0" cy="25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3" name="Line 431">
                <a:extLst>
                  <a:ext uri="{FF2B5EF4-FFF2-40B4-BE49-F238E27FC236}">
                    <a16:creationId xmlns:a16="http://schemas.microsoft.com/office/drawing/2014/main" id="{0AE55E54-1720-8E03-C287-AD49A5D0C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4" name="Line 432">
                <a:extLst>
                  <a:ext uri="{FF2B5EF4-FFF2-40B4-BE49-F238E27FC236}">
                    <a16:creationId xmlns:a16="http://schemas.microsoft.com/office/drawing/2014/main" id="{B4FAB074-BABB-1BD7-AEA6-36526A8CC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8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5" name="Line 433">
                <a:extLst>
                  <a:ext uri="{FF2B5EF4-FFF2-40B4-BE49-F238E27FC236}">
                    <a16:creationId xmlns:a16="http://schemas.microsoft.com/office/drawing/2014/main" id="{A4FB7B4B-868E-18DA-5A11-1D6E3DD84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3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6" name="Line 434">
                <a:extLst>
                  <a:ext uri="{FF2B5EF4-FFF2-40B4-BE49-F238E27FC236}">
                    <a16:creationId xmlns:a16="http://schemas.microsoft.com/office/drawing/2014/main" id="{F072C067-E40B-CB15-6C5A-D8B6181E1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8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7" name="Line 435">
                <a:extLst>
                  <a:ext uri="{FF2B5EF4-FFF2-40B4-BE49-F238E27FC236}">
                    <a16:creationId xmlns:a16="http://schemas.microsoft.com/office/drawing/2014/main" id="{4550D47E-7D9B-09C5-DF72-C5D8BF204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8" y="3457"/>
                <a:ext cx="0" cy="34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8" name="Line 436">
                <a:extLst>
                  <a:ext uri="{FF2B5EF4-FFF2-40B4-BE49-F238E27FC236}">
                    <a16:creationId xmlns:a16="http://schemas.microsoft.com/office/drawing/2014/main" id="{CAB6F078-3193-5306-02B6-5CD302B68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9" name="Line 437">
                <a:extLst>
                  <a:ext uri="{FF2B5EF4-FFF2-40B4-BE49-F238E27FC236}">
                    <a16:creationId xmlns:a16="http://schemas.microsoft.com/office/drawing/2014/main" id="{CA1C3F9C-AE25-1542-347E-A5FC0DE16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8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0" name="Line 438">
                <a:extLst>
                  <a:ext uri="{FF2B5EF4-FFF2-40B4-BE49-F238E27FC236}">
                    <a16:creationId xmlns:a16="http://schemas.microsoft.com/office/drawing/2014/main" id="{A818B630-B566-1B3C-1EEF-026FF9C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3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1" name="Line 439">
                <a:extLst>
                  <a:ext uri="{FF2B5EF4-FFF2-40B4-BE49-F238E27FC236}">
                    <a16:creationId xmlns:a16="http://schemas.microsoft.com/office/drawing/2014/main" id="{3947A211-35B2-FDC0-920D-AB77CD213D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8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2" name="Line 440">
                <a:extLst>
                  <a:ext uri="{FF2B5EF4-FFF2-40B4-BE49-F238E27FC236}">
                    <a16:creationId xmlns:a16="http://schemas.microsoft.com/office/drawing/2014/main" id="{AFFD3B9C-F2F1-0BF5-298F-0BB9510C3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3" y="3253"/>
                <a:ext cx="0" cy="55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3" name="Line 441">
                <a:extLst>
                  <a:ext uri="{FF2B5EF4-FFF2-40B4-BE49-F238E27FC236}">
                    <a16:creationId xmlns:a16="http://schemas.microsoft.com/office/drawing/2014/main" id="{145F7B55-3B34-2EB3-9056-8E9BC7E45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7" y="3590"/>
                <a:ext cx="0" cy="21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4" name="Line 442">
                <a:extLst>
                  <a:ext uri="{FF2B5EF4-FFF2-40B4-BE49-F238E27FC236}">
                    <a16:creationId xmlns:a16="http://schemas.microsoft.com/office/drawing/2014/main" id="{282F4736-220A-8050-AED5-1E311C68C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2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5" name="Line 443">
                <a:extLst>
                  <a:ext uri="{FF2B5EF4-FFF2-40B4-BE49-F238E27FC236}">
                    <a16:creationId xmlns:a16="http://schemas.microsoft.com/office/drawing/2014/main" id="{129C6FC9-7A51-603D-5D4A-BE4FF5012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7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6" name="Line 444">
                <a:extLst>
                  <a:ext uri="{FF2B5EF4-FFF2-40B4-BE49-F238E27FC236}">
                    <a16:creationId xmlns:a16="http://schemas.microsoft.com/office/drawing/2014/main" id="{2769B1AE-2975-373F-47DD-F5083EEF4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2" y="3660"/>
                <a:ext cx="0" cy="1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7" name="Line 445">
                <a:extLst>
                  <a:ext uri="{FF2B5EF4-FFF2-40B4-BE49-F238E27FC236}">
                    <a16:creationId xmlns:a16="http://schemas.microsoft.com/office/drawing/2014/main" id="{088DFAE0-8B73-DEA6-B72A-EBA66742B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" y="3461"/>
                <a:ext cx="0" cy="34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8" name="Line 446">
                <a:extLst>
                  <a:ext uri="{FF2B5EF4-FFF2-40B4-BE49-F238E27FC236}">
                    <a16:creationId xmlns:a16="http://schemas.microsoft.com/office/drawing/2014/main" id="{3B35F055-9359-E26B-FB56-56C42376E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7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29" name="Line 447">
                <a:extLst>
                  <a:ext uri="{FF2B5EF4-FFF2-40B4-BE49-F238E27FC236}">
                    <a16:creationId xmlns:a16="http://schemas.microsoft.com/office/drawing/2014/main" id="{ABAB3831-BD95-8C6C-6115-82FA6D8DD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0" name="Line 448">
                <a:extLst>
                  <a:ext uri="{FF2B5EF4-FFF2-40B4-BE49-F238E27FC236}">
                    <a16:creationId xmlns:a16="http://schemas.microsoft.com/office/drawing/2014/main" id="{B3F682A7-04A0-D780-2DB4-FF8CE981D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1" name="Line 449">
                <a:extLst>
                  <a:ext uri="{FF2B5EF4-FFF2-40B4-BE49-F238E27FC236}">
                    <a16:creationId xmlns:a16="http://schemas.microsoft.com/office/drawing/2014/main" id="{DF533315-A729-427A-1FB5-B54DF52D0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2" y="3546"/>
                <a:ext cx="0" cy="25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2" name="Line 450">
                <a:extLst>
                  <a:ext uri="{FF2B5EF4-FFF2-40B4-BE49-F238E27FC236}">
                    <a16:creationId xmlns:a16="http://schemas.microsoft.com/office/drawing/2014/main" id="{A4E35C84-9E37-45AB-E5B8-BF1A1C4F2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7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3" name="Line 451">
                <a:extLst>
                  <a:ext uri="{FF2B5EF4-FFF2-40B4-BE49-F238E27FC236}">
                    <a16:creationId xmlns:a16="http://schemas.microsoft.com/office/drawing/2014/main" id="{0090480A-B99C-771B-446E-55C3EB2F1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2" y="3729"/>
                <a:ext cx="0" cy="7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4" name="Line 452">
                <a:extLst>
                  <a:ext uri="{FF2B5EF4-FFF2-40B4-BE49-F238E27FC236}">
                    <a16:creationId xmlns:a16="http://schemas.microsoft.com/office/drawing/2014/main" id="{D229E235-B489-4AD3-C199-BA2979A88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2" y="3357"/>
                <a:ext cx="0" cy="44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5" name="Line 453">
                <a:extLst>
                  <a:ext uri="{FF2B5EF4-FFF2-40B4-BE49-F238E27FC236}">
                    <a16:creationId xmlns:a16="http://schemas.microsoft.com/office/drawing/2014/main" id="{B96B7669-2D46-734E-241B-D0ECC7A02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7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6" name="Line 454">
                <a:extLst>
                  <a:ext uri="{FF2B5EF4-FFF2-40B4-BE49-F238E27FC236}">
                    <a16:creationId xmlns:a16="http://schemas.microsoft.com/office/drawing/2014/main" id="{5BFCA14C-5436-39BA-D92C-ACFCD70AA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1" y="3768"/>
                <a:ext cx="0" cy="3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7" name="Line 455">
                <a:extLst>
                  <a:ext uri="{FF2B5EF4-FFF2-40B4-BE49-F238E27FC236}">
                    <a16:creationId xmlns:a16="http://schemas.microsoft.com/office/drawing/2014/main" id="{61904460-8322-0F5C-F86A-26FC77737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1" y="3650"/>
                <a:ext cx="0" cy="15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8" name="Line 456">
                <a:extLst>
                  <a:ext uri="{FF2B5EF4-FFF2-40B4-BE49-F238E27FC236}">
                    <a16:creationId xmlns:a16="http://schemas.microsoft.com/office/drawing/2014/main" id="{B196E43E-F8EB-88C5-B5BA-E5971C0E7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6" y="3640"/>
                <a:ext cx="0" cy="16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39" name="Line 457">
                <a:extLst>
                  <a:ext uri="{FF2B5EF4-FFF2-40B4-BE49-F238E27FC236}">
                    <a16:creationId xmlns:a16="http://schemas.microsoft.com/office/drawing/2014/main" id="{462D6E31-5F8D-2A57-A4C0-9BA6667A7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1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0" name="Line 458">
                <a:extLst>
                  <a:ext uri="{FF2B5EF4-FFF2-40B4-BE49-F238E27FC236}">
                    <a16:creationId xmlns:a16="http://schemas.microsoft.com/office/drawing/2014/main" id="{18AF2970-5F46-461E-B5C3-C71B684AC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6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1" name="Line 459">
                <a:extLst>
                  <a:ext uri="{FF2B5EF4-FFF2-40B4-BE49-F238E27FC236}">
                    <a16:creationId xmlns:a16="http://schemas.microsoft.com/office/drawing/2014/main" id="{CE0A0E94-A196-13BC-9D86-37AAB6619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1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2" name="Line 460">
                <a:extLst>
                  <a:ext uri="{FF2B5EF4-FFF2-40B4-BE49-F238E27FC236}">
                    <a16:creationId xmlns:a16="http://schemas.microsoft.com/office/drawing/2014/main" id="{F49FAE48-C376-E2E8-8F1C-33C977B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6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3" name="Line 461">
                <a:extLst>
                  <a:ext uri="{FF2B5EF4-FFF2-40B4-BE49-F238E27FC236}">
                    <a16:creationId xmlns:a16="http://schemas.microsoft.com/office/drawing/2014/main" id="{661C9969-4156-B87A-C649-8099B3B58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1" y="3709"/>
                <a:ext cx="0" cy="9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4" name="Line 462">
                <a:extLst>
                  <a:ext uri="{FF2B5EF4-FFF2-40B4-BE49-F238E27FC236}">
                    <a16:creationId xmlns:a16="http://schemas.microsoft.com/office/drawing/2014/main" id="{5BACED1F-DFE9-311D-F9F5-D06BE5D9E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5" name="Line 463">
                <a:extLst>
                  <a:ext uri="{FF2B5EF4-FFF2-40B4-BE49-F238E27FC236}">
                    <a16:creationId xmlns:a16="http://schemas.microsoft.com/office/drawing/2014/main" id="{9CB926B4-7127-168C-9350-812236BEE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1" y="3303"/>
                <a:ext cx="0" cy="50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6" name="Line 464">
                <a:extLst>
                  <a:ext uri="{FF2B5EF4-FFF2-40B4-BE49-F238E27FC236}">
                    <a16:creationId xmlns:a16="http://schemas.microsoft.com/office/drawing/2014/main" id="{5C4F9C17-3E4E-A507-92C0-06D72AFFD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7" name="Line 465">
                <a:extLst>
                  <a:ext uri="{FF2B5EF4-FFF2-40B4-BE49-F238E27FC236}">
                    <a16:creationId xmlns:a16="http://schemas.microsoft.com/office/drawing/2014/main" id="{758E4803-1C4D-2A52-D93A-24E82C77F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1" y="1778"/>
                <a:ext cx="0" cy="20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8" name="Line 466">
                <a:extLst>
                  <a:ext uri="{FF2B5EF4-FFF2-40B4-BE49-F238E27FC236}">
                    <a16:creationId xmlns:a16="http://schemas.microsoft.com/office/drawing/2014/main" id="{4DD2F225-E297-D4A1-2A0F-45022AC2E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6" y="3501"/>
                <a:ext cx="0" cy="30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49" name="Line 467">
                <a:extLst>
                  <a:ext uri="{FF2B5EF4-FFF2-40B4-BE49-F238E27FC236}">
                    <a16:creationId xmlns:a16="http://schemas.microsoft.com/office/drawing/2014/main" id="{68B6759D-0463-25BD-1007-F38F47D07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0" name="Line 468">
                <a:extLst>
                  <a:ext uri="{FF2B5EF4-FFF2-40B4-BE49-F238E27FC236}">
                    <a16:creationId xmlns:a16="http://schemas.microsoft.com/office/drawing/2014/main" id="{7DDF5E68-6013-93CA-7BCC-A2C3705EF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5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1" name="Line 469">
                <a:extLst>
                  <a:ext uri="{FF2B5EF4-FFF2-40B4-BE49-F238E27FC236}">
                    <a16:creationId xmlns:a16="http://schemas.microsoft.com/office/drawing/2014/main" id="{4C298735-2B2F-3D7E-4CBE-D3761E476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0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2" name="Line 470">
                <a:extLst>
                  <a:ext uri="{FF2B5EF4-FFF2-40B4-BE49-F238E27FC236}">
                    <a16:creationId xmlns:a16="http://schemas.microsoft.com/office/drawing/2014/main" id="{01B570A9-860B-AD01-9BAF-6FD25BAD3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0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3" name="Line 471">
                <a:extLst>
                  <a:ext uri="{FF2B5EF4-FFF2-40B4-BE49-F238E27FC236}">
                    <a16:creationId xmlns:a16="http://schemas.microsoft.com/office/drawing/2014/main" id="{2485A730-014E-754C-A4F1-CA497FDA4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0" y="3600"/>
                <a:ext cx="0" cy="20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4" name="Line 472">
                <a:extLst>
                  <a:ext uri="{FF2B5EF4-FFF2-40B4-BE49-F238E27FC236}">
                    <a16:creationId xmlns:a16="http://schemas.microsoft.com/office/drawing/2014/main" id="{F6CB1BB0-8896-58D7-BF72-4926906D1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5" y="3407"/>
                <a:ext cx="0" cy="39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5" name="Line 473">
                <a:extLst>
                  <a:ext uri="{FF2B5EF4-FFF2-40B4-BE49-F238E27FC236}">
                    <a16:creationId xmlns:a16="http://schemas.microsoft.com/office/drawing/2014/main" id="{E49287B2-44BA-8D75-D40E-91139E290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664"/>
                <a:ext cx="0" cy="13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6" name="Line 474">
                <a:extLst>
                  <a:ext uri="{FF2B5EF4-FFF2-40B4-BE49-F238E27FC236}">
                    <a16:creationId xmlns:a16="http://schemas.microsoft.com/office/drawing/2014/main" id="{2BFC255E-2D68-5D7E-4B50-5829C878E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5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7" name="Line 475">
                <a:extLst>
                  <a:ext uri="{FF2B5EF4-FFF2-40B4-BE49-F238E27FC236}">
                    <a16:creationId xmlns:a16="http://schemas.microsoft.com/office/drawing/2014/main" id="{49006554-32E7-F8F8-B1BD-899376B6D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0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8" name="Line 476">
                <a:extLst>
                  <a:ext uri="{FF2B5EF4-FFF2-40B4-BE49-F238E27FC236}">
                    <a16:creationId xmlns:a16="http://schemas.microsoft.com/office/drawing/2014/main" id="{CAF08B58-5B2F-C0D4-EAC9-F5D45DECE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59" name="Line 477">
                <a:extLst>
                  <a:ext uri="{FF2B5EF4-FFF2-40B4-BE49-F238E27FC236}">
                    <a16:creationId xmlns:a16="http://schemas.microsoft.com/office/drawing/2014/main" id="{73C2E485-9AE5-9FB4-8906-218C6E882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0" y="3734"/>
                <a:ext cx="0" cy="6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0" name="Line 478">
                <a:extLst>
                  <a:ext uri="{FF2B5EF4-FFF2-40B4-BE49-F238E27FC236}">
                    <a16:creationId xmlns:a16="http://schemas.microsoft.com/office/drawing/2014/main" id="{5C63819C-A956-B730-D416-4EDE3FF33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0" y="3684"/>
                <a:ext cx="0" cy="11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1" name="Line 479">
                <a:extLst>
                  <a:ext uri="{FF2B5EF4-FFF2-40B4-BE49-F238E27FC236}">
                    <a16:creationId xmlns:a16="http://schemas.microsoft.com/office/drawing/2014/main" id="{AD43A3E5-82A5-5F0D-4411-58B6E891D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2" name="Line 480">
                <a:extLst>
                  <a:ext uri="{FF2B5EF4-FFF2-40B4-BE49-F238E27FC236}">
                    <a16:creationId xmlns:a16="http://schemas.microsoft.com/office/drawing/2014/main" id="{6BB635FE-EA8C-1CAA-3DBF-211A69862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0" y="2951"/>
                <a:ext cx="0" cy="85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3" name="Line 481">
                <a:extLst>
                  <a:ext uri="{FF2B5EF4-FFF2-40B4-BE49-F238E27FC236}">
                    <a16:creationId xmlns:a16="http://schemas.microsoft.com/office/drawing/2014/main" id="{BB49F23C-9F66-DC67-A4BD-ECC3FC81F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4" y="768"/>
                <a:ext cx="0" cy="303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4" name="Line 482">
                <a:extLst>
                  <a:ext uri="{FF2B5EF4-FFF2-40B4-BE49-F238E27FC236}">
                    <a16:creationId xmlns:a16="http://schemas.microsoft.com/office/drawing/2014/main" id="{BCAC2FEA-394A-6671-852B-4F3119EE2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9" y="3585"/>
                <a:ext cx="0" cy="21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5" name="Line 483">
                <a:extLst>
                  <a:ext uri="{FF2B5EF4-FFF2-40B4-BE49-F238E27FC236}">
                    <a16:creationId xmlns:a16="http://schemas.microsoft.com/office/drawing/2014/main" id="{79F4732F-1AAF-59FE-AA22-DACCB83FC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4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6" name="Line 484">
                <a:extLst>
                  <a:ext uri="{FF2B5EF4-FFF2-40B4-BE49-F238E27FC236}">
                    <a16:creationId xmlns:a16="http://schemas.microsoft.com/office/drawing/2014/main" id="{BEF2A711-125C-C324-674B-62764A1F8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9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7" name="Line 485">
                <a:extLst>
                  <a:ext uri="{FF2B5EF4-FFF2-40B4-BE49-F238E27FC236}">
                    <a16:creationId xmlns:a16="http://schemas.microsoft.com/office/drawing/2014/main" id="{17BD62A7-99F0-99DD-4885-0EC2B640E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4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8" name="Line 486">
                <a:extLst>
                  <a:ext uri="{FF2B5EF4-FFF2-40B4-BE49-F238E27FC236}">
                    <a16:creationId xmlns:a16="http://schemas.microsoft.com/office/drawing/2014/main" id="{04311583-EAF7-B7C3-4172-FF928C106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9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69" name="Line 487">
                <a:extLst>
                  <a:ext uri="{FF2B5EF4-FFF2-40B4-BE49-F238E27FC236}">
                    <a16:creationId xmlns:a16="http://schemas.microsoft.com/office/drawing/2014/main" id="{509F88C1-B7EB-2307-B1D1-9F88D0CF5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4" y="3650"/>
                <a:ext cx="0" cy="15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0" name="Line 488">
                <a:extLst>
                  <a:ext uri="{FF2B5EF4-FFF2-40B4-BE49-F238E27FC236}">
                    <a16:creationId xmlns:a16="http://schemas.microsoft.com/office/drawing/2014/main" id="{701180D5-7A2C-D40C-9941-F2F8DF1A4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9" y="3560"/>
                <a:ext cx="0" cy="2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1" name="Line 489">
                <a:extLst>
                  <a:ext uri="{FF2B5EF4-FFF2-40B4-BE49-F238E27FC236}">
                    <a16:creationId xmlns:a16="http://schemas.microsoft.com/office/drawing/2014/main" id="{032211A5-ABC4-6F00-8E3C-6B432563A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4" y="3615"/>
                <a:ext cx="0" cy="18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2" name="Line 490">
                <a:extLst>
                  <a:ext uri="{FF2B5EF4-FFF2-40B4-BE49-F238E27FC236}">
                    <a16:creationId xmlns:a16="http://schemas.microsoft.com/office/drawing/2014/main" id="{652FC337-C37B-9C72-2A27-8175BEBB8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9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3" name="Line 491">
                <a:extLst>
                  <a:ext uri="{FF2B5EF4-FFF2-40B4-BE49-F238E27FC236}">
                    <a16:creationId xmlns:a16="http://schemas.microsoft.com/office/drawing/2014/main" id="{ADF47928-06A4-523A-A3D1-662003FC6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4" y="3689"/>
                <a:ext cx="0" cy="11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4" name="Line 492">
                <a:extLst>
                  <a:ext uri="{FF2B5EF4-FFF2-40B4-BE49-F238E27FC236}">
                    <a16:creationId xmlns:a16="http://schemas.microsoft.com/office/drawing/2014/main" id="{8971079C-146B-BBE0-FDD5-C414A39CA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9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5" name="Line 493">
                <a:extLst>
                  <a:ext uri="{FF2B5EF4-FFF2-40B4-BE49-F238E27FC236}">
                    <a16:creationId xmlns:a16="http://schemas.microsoft.com/office/drawing/2014/main" id="{27AC30A8-B908-CCB0-FB8A-010804D61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4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6" name="Line 494">
                <a:extLst>
                  <a:ext uri="{FF2B5EF4-FFF2-40B4-BE49-F238E27FC236}">
                    <a16:creationId xmlns:a16="http://schemas.microsoft.com/office/drawing/2014/main" id="{A75EC242-0026-4DC7-0604-3D03713CA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7" name="Line 495">
                <a:extLst>
                  <a:ext uri="{FF2B5EF4-FFF2-40B4-BE49-F238E27FC236}">
                    <a16:creationId xmlns:a16="http://schemas.microsoft.com/office/drawing/2014/main" id="{326A0637-54FD-BEDC-1799-C882E93C1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8" name="Line 496">
                <a:extLst>
                  <a:ext uri="{FF2B5EF4-FFF2-40B4-BE49-F238E27FC236}">
                    <a16:creationId xmlns:a16="http://schemas.microsoft.com/office/drawing/2014/main" id="{336E6C34-3208-F3C8-4916-7B770B4D3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79" name="Line 497">
                <a:extLst>
                  <a:ext uri="{FF2B5EF4-FFF2-40B4-BE49-F238E27FC236}">
                    <a16:creationId xmlns:a16="http://schemas.microsoft.com/office/drawing/2014/main" id="{8699A1C9-1B07-CA55-B8E9-5530AE9FF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3" y="3729"/>
                <a:ext cx="0" cy="7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80" name="Line 498">
                <a:extLst>
                  <a:ext uri="{FF2B5EF4-FFF2-40B4-BE49-F238E27FC236}">
                    <a16:creationId xmlns:a16="http://schemas.microsoft.com/office/drawing/2014/main" id="{825692C0-12CB-716C-D83A-1787639A7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8" y="2996"/>
                <a:ext cx="0" cy="80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81" name="Line 499">
                <a:extLst>
                  <a:ext uri="{FF2B5EF4-FFF2-40B4-BE49-F238E27FC236}">
                    <a16:creationId xmlns:a16="http://schemas.microsoft.com/office/drawing/2014/main" id="{182AE860-A4EE-6598-9749-5DC50932F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3" y="3669"/>
                <a:ext cx="0" cy="13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82" name="Line 500">
                <a:extLst>
                  <a:ext uri="{FF2B5EF4-FFF2-40B4-BE49-F238E27FC236}">
                    <a16:creationId xmlns:a16="http://schemas.microsoft.com/office/drawing/2014/main" id="{366DC23A-ED53-C01D-7621-C4BD42662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3585"/>
                <a:ext cx="0" cy="21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83" name="Line 501">
                <a:extLst>
                  <a:ext uri="{FF2B5EF4-FFF2-40B4-BE49-F238E27FC236}">
                    <a16:creationId xmlns:a16="http://schemas.microsoft.com/office/drawing/2014/main" id="{3C6C2E76-8817-4762-FB8F-FE6DC50BA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3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84" name="Line 502">
                <a:extLst>
                  <a:ext uri="{FF2B5EF4-FFF2-40B4-BE49-F238E27FC236}">
                    <a16:creationId xmlns:a16="http://schemas.microsoft.com/office/drawing/2014/main" id="{4FACC8AB-D3C8-6872-8A85-04DDE824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3" y="3575"/>
                <a:ext cx="0" cy="22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85" name="Line 503">
                <a:extLst>
                  <a:ext uri="{FF2B5EF4-FFF2-40B4-BE49-F238E27FC236}">
                    <a16:creationId xmlns:a16="http://schemas.microsoft.com/office/drawing/2014/main" id="{4AC934DA-C486-3607-9E19-D6C1B8B7C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8" y="3729"/>
                <a:ext cx="0" cy="7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86" name="Line 504">
                <a:extLst>
                  <a:ext uri="{FF2B5EF4-FFF2-40B4-BE49-F238E27FC236}">
                    <a16:creationId xmlns:a16="http://schemas.microsoft.com/office/drawing/2014/main" id="{83421AE7-8FBB-2586-40EA-A4C42558A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8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87" name="Line 505">
                <a:extLst>
                  <a:ext uri="{FF2B5EF4-FFF2-40B4-BE49-F238E27FC236}">
                    <a16:creationId xmlns:a16="http://schemas.microsoft.com/office/drawing/2014/main" id="{54D630B3-6261-6B87-44D0-78489E9F7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58" y="3759"/>
                <a:ext cx="0" cy="4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88" name="Line 506">
                <a:extLst>
                  <a:ext uri="{FF2B5EF4-FFF2-40B4-BE49-F238E27FC236}">
                    <a16:creationId xmlns:a16="http://schemas.microsoft.com/office/drawing/2014/main" id="{D3CDDE46-AAD1-9C8A-A5BB-7FC896E0D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3491"/>
                <a:ext cx="0" cy="31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89" name="Line 507">
                <a:extLst>
                  <a:ext uri="{FF2B5EF4-FFF2-40B4-BE49-F238E27FC236}">
                    <a16:creationId xmlns:a16="http://schemas.microsoft.com/office/drawing/2014/main" id="{295995EE-39C6-24B7-9FC4-2364DD452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8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90" name="Line 508">
                <a:extLst>
                  <a:ext uri="{FF2B5EF4-FFF2-40B4-BE49-F238E27FC236}">
                    <a16:creationId xmlns:a16="http://schemas.microsoft.com/office/drawing/2014/main" id="{E47E5712-A4BD-45D5-8F9A-3D404A0A5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3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91" name="Line 509">
                <a:extLst>
                  <a:ext uri="{FF2B5EF4-FFF2-40B4-BE49-F238E27FC236}">
                    <a16:creationId xmlns:a16="http://schemas.microsoft.com/office/drawing/2014/main" id="{34889EE9-9569-DEE9-E86C-4BAD735F8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8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92" name="Line 510">
                <a:extLst>
                  <a:ext uri="{FF2B5EF4-FFF2-40B4-BE49-F238E27FC236}">
                    <a16:creationId xmlns:a16="http://schemas.microsoft.com/office/drawing/2014/main" id="{6249A731-EE36-8221-6BC9-A95EF7FCE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3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93" name="Line 511">
                <a:extLst>
                  <a:ext uri="{FF2B5EF4-FFF2-40B4-BE49-F238E27FC236}">
                    <a16:creationId xmlns:a16="http://schemas.microsoft.com/office/drawing/2014/main" id="{A4BB07FD-EADA-DC1A-0010-2C532E4FA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8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94" name="Line 512">
                <a:extLst>
                  <a:ext uri="{FF2B5EF4-FFF2-40B4-BE49-F238E27FC236}">
                    <a16:creationId xmlns:a16="http://schemas.microsoft.com/office/drawing/2014/main" id="{A27F43E8-6617-D688-AD9C-183FB0083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92" y="3734"/>
                <a:ext cx="0" cy="6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95" name="Line 513">
                <a:extLst>
                  <a:ext uri="{FF2B5EF4-FFF2-40B4-BE49-F238E27FC236}">
                    <a16:creationId xmlns:a16="http://schemas.microsoft.com/office/drawing/2014/main" id="{0948185D-2CE0-5CBC-5CDA-35CC74A4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97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96" name="Line 514">
                <a:extLst>
                  <a:ext uri="{FF2B5EF4-FFF2-40B4-BE49-F238E27FC236}">
                    <a16:creationId xmlns:a16="http://schemas.microsoft.com/office/drawing/2014/main" id="{956BF51A-5211-5AE7-CCED-F971B4749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7" y="3664"/>
                <a:ext cx="0" cy="13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97" name="Line 515">
                <a:extLst>
                  <a:ext uri="{FF2B5EF4-FFF2-40B4-BE49-F238E27FC236}">
                    <a16:creationId xmlns:a16="http://schemas.microsoft.com/office/drawing/2014/main" id="{4AB0889C-68A9-9E8B-1437-0D00E4BE8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17" y="3684"/>
                <a:ext cx="0" cy="11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98" name="Line 516">
                <a:extLst>
                  <a:ext uri="{FF2B5EF4-FFF2-40B4-BE49-F238E27FC236}">
                    <a16:creationId xmlns:a16="http://schemas.microsoft.com/office/drawing/2014/main" id="{6DF3CE91-9962-634E-FBD2-2CF669066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3560"/>
                <a:ext cx="0" cy="2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99" name="Line 517">
                <a:extLst>
                  <a:ext uri="{FF2B5EF4-FFF2-40B4-BE49-F238E27FC236}">
                    <a16:creationId xmlns:a16="http://schemas.microsoft.com/office/drawing/2014/main" id="{CA32BD2A-070C-4F0F-C078-3B213C784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2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00" name="Line 518">
                <a:extLst>
                  <a:ext uri="{FF2B5EF4-FFF2-40B4-BE49-F238E27FC236}">
                    <a16:creationId xmlns:a16="http://schemas.microsoft.com/office/drawing/2014/main" id="{A1BB29E0-009E-CEFE-DE86-C010852A6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7" y="3397"/>
                <a:ext cx="0" cy="406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01" name="Line 519">
                <a:extLst>
                  <a:ext uri="{FF2B5EF4-FFF2-40B4-BE49-F238E27FC236}">
                    <a16:creationId xmlns:a16="http://schemas.microsoft.com/office/drawing/2014/main" id="{FFE0AA61-4E5D-85D6-4DC3-55D7EE723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2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02" name="Line 520">
                <a:extLst>
                  <a:ext uri="{FF2B5EF4-FFF2-40B4-BE49-F238E27FC236}">
                    <a16:creationId xmlns:a16="http://schemas.microsoft.com/office/drawing/2014/main" id="{23886224-D923-41F5-FED4-18B3197DE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7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03" name="Line 521">
                <a:extLst>
                  <a:ext uri="{FF2B5EF4-FFF2-40B4-BE49-F238E27FC236}">
                    <a16:creationId xmlns:a16="http://schemas.microsoft.com/office/drawing/2014/main" id="{30C3B5EF-C653-85BA-5986-BCED980CE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04" name="Line 522">
                <a:extLst>
                  <a:ext uri="{FF2B5EF4-FFF2-40B4-BE49-F238E27FC236}">
                    <a16:creationId xmlns:a16="http://schemas.microsoft.com/office/drawing/2014/main" id="{78085908-8472-B0AF-D09A-1DBC6D7F5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7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05" name="Line 523">
                <a:extLst>
                  <a:ext uri="{FF2B5EF4-FFF2-40B4-BE49-F238E27FC236}">
                    <a16:creationId xmlns:a16="http://schemas.microsoft.com/office/drawing/2014/main" id="{4AFF71EE-0749-5F80-2EA4-05F6936A6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7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06" name="Line 524">
                <a:extLst>
                  <a:ext uri="{FF2B5EF4-FFF2-40B4-BE49-F238E27FC236}">
                    <a16:creationId xmlns:a16="http://schemas.microsoft.com/office/drawing/2014/main" id="{04AA2E8C-03D5-5927-736D-C0EB7A165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2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07" name="Line 525">
                <a:extLst>
                  <a:ext uri="{FF2B5EF4-FFF2-40B4-BE49-F238E27FC236}">
                    <a16:creationId xmlns:a16="http://schemas.microsoft.com/office/drawing/2014/main" id="{B14B8AC8-FE3F-87DF-258A-7F638BED0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6" y="3674"/>
                <a:ext cx="0" cy="12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08" name="Line 526">
                <a:extLst>
                  <a:ext uri="{FF2B5EF4-FFF2-40B4-BE49-F238E27FC236}">
                    <a16:creationId xmlns:a16="http://schemas.microsoft.com/office/drawing/2014/main" id="{28F8D259-8810-A399-C5DB-2E48CF191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91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09" name="Line 527">
                <a:extLst>
                  <a:ext uri="{FF2B5EF4-FFF2-40B4-BE49-F238E27FC236}">
                    <a16:creationId xmlns:a16="http://schemas.microsoft.com/office/drawing/2014/main" id="{C3EF9253-C3A2-6002-6E1B-CC58F4975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96" y="3343"/>
                <a:ext cx="0" cy="46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10" name="Line 528">
                <a:extLst>
                  <a:ext uri="{FF2B5EF4-FFF2-40B4-BE49-F238E27FC236}">
                    <a16:creationId xmlns:a16="http://schemas.microsoft.com/office/drawing/2014/main" id="{39275EB6-CBB3-4D0B-5378-949A31CB0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1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11" name="Line 529">
                <a:extLst>
                  <a:ext uri="{FF2B5EF4-FFF2-40B4-BE49-F238E27FC236}">
                    <a16:creationId xmlns:a16="http://schemas.microsoft.com/office/drawing/2014/main" id="{4F2305AF-24AA-1319-FC18-396738A93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3694"/>
                <a:ext cx="0" cy="10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12" name="Line 530">
                <a:extLst>
                  <a:ext uri="{FF2B5EF4-FFF2-40B4-BE49-F238E27FC236}">
                    <a16:creationId xmlns:a16="http://schemas.microsoft.com/office/drawing/2014/main" id="{54DCA5CD-C4B6-7BA3-1C48-6A3BC187D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13" name="Line 531">
                <a:extLst>
                  <a:ext uri="{FF2B5EF4-FFF2-40B4-BE49-F238E27FC236}">
                    <a16:creationId xmlns:a16="http://schemas.microsoft.com/office/drawing/2014/main" id="{788AAA6A-D0FE-03DA-58B3-D185941C8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1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14" name="Line 532">
                <a:extLst>
                  <a:ext uri="{FF2B5EF4-FFF2-40B4-BE49-F238E27FC236}">
                    <a16:creationId xmlns:a16="http://schemas.microsoft.com/office/drawing/2014/main" id="{3DA7FF95-85D9-FE60-579B-81A1E25CA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1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15" name="Line 533">
                <a:extLst>
                  <a:ext uri="{FF2B5EF4-FFF2-40B4-BE49-F238E27FC236}">
                    <a16:creationId xmlns:a16="http://schemas.microsoft.com/office/drawing/2014/main" id="{ED495AA4-0192-D02B-3F35-DEF4AAB7A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6" y="3655"/>
                <a:ext cx="0" cy="14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16" name="Line 534">
                <a:extLst>
                  <a:ext uri="{FF2B5EF4-FFF2-40B4-BE49-F238E27FC236}">
                    <a16:creationId xmlns:a16="http://schemas.microsoft.com/office/drawing/2014/main" id="{F2667654-0402-F095-B147-B19789BED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1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17" name="Line 535">
                <a:extLst>
                  <a:ext uri="{FF2B5EF4-FFF2-40B4-BE49-F238E27FC236}">
                    <a16:creationId xmlns:a16="http://schemas.microsoft.com/office/drawing/2014/main" id="{ACE4E3D9-E849-CCAF-7083-A258057F9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6" y="3655"/>
                <a:ext cx="0" cy="14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18" name="Line 536">
                <a:extLst>
                  <a:ext uri="{FF2B5EF4-FFF2-40B4-BE49-F238E27FC236}">
                    <a16:creationId xmlns:a16="http://schemas.microsoft.com/office/drawing/2014/main" id="{136013D9-BE93-26FB-BF61-CA7B74614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1" y="3422"/>
                <a:ext cx="0" cy="381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19" name="Line 537">
                <a:extLst>
                  <a:ext uri="{FF2B5EF4-FFF2-40B4-BE49-F238E27FC236}">
                    <a16:creationId xmlns:a16="http://schemas.microsoft.com/office/drawing/2014/main" id="{2A6A17A4-CEE9-5FE5-A821-CBA0D6A04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6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20" name="Line 538">
                <a:extLst>
                  <a:ext uri="{FF2B5EF4-FFF2-40B4-BE49-F238E27FC236}">
                    <a16:creationId xmlns:a16="http://schemas.microsoft.com/office/drawing/2014/main" id="{817EF62B-67D5-CDCC-C756-017306612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1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21" name="Line 539">
                <a:extLst>
                  <a:ext uri="{FF2B5EF4-FFF2-40B4-BE49-F238E27FC236}">
                    <a16:creationId xmlns:a16="http://schemas.microsoft.com/office/drawing/2014/main" id="{B308DC96-ACFC-3E92-61B0-12B36196E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22" name="Line 540">
                <a:extLst>
                  <a:ext uri="{FF2B5EF4-FFF2-40B4-BE49-F238E27FC236}">
                    <a16:creationId xmlns:a16="http://schemas.microsoft.com/office/drawing/2014/main" id="{0D1C6632-E2BF-2085-0D44-07ECF82EB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23" name="Line 541">
                <a:extLst>
                  <a:ext uri="{FF2B5EF4-FFF2-40B4-BE49-F238E27FC236}">
                    <a16:creationId xmlns:a16="http://schemas.microsoft.com/office/drawing/2014/main" id="{10A9BF09-A5F6-C38A-399D-053189F74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5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24" name="Line 542">
                <a:extLst>
                  <a:ext uri="{FF2B5EF4-FFF2-40B4-BE49-F238E27FC236}">
                    <a16:creationId xmlns:a16="http://schemas.microsoft.com/office/drawing/2014/main" id="{4B78E4EC-BBEF-491C-397E-778C40CD7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0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25" name="Line 543">
                <a:extLst>
                  <a:ext uri="{FF2B5EF4-FFF2-40B4-BE49-F238E27FC236}">
                    <a16:creationId xmlns:a16="http://schemas.microsoft.com/office/drawing/2014/main" id="{D0DC2229-83B5-0D8D-493A-F5227D0F8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5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26" name="Line 544">
                <a:extLst>
                  <a:ext uri="{FF2B5EF4-FFF2-40B4-BE49-F238E27FC236}">
                    <a16:creationId xmlns:a16="http://schemas.microsoft.com/office/drawing/2014/main" id="{0EF09EE4-F2D3-BB30-A6C9-5C7269DA4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10" y="3501"/>
                <a:ext cx="0" cy="30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27" name="Line 545">
                <a:extLst>
                  <a:ext uri="{FF2B5EF4-FFF2-40B4-BE49-F238E27FC236}">
                    <a16:creationId xmlns:a16="http://schemas.microsoft.com/office/drawing/2014/main" id="{D567119D-02DE-59FB-4EF0-8C128E2AE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15" y="2694"/>
                <a:ext cx="0" cy="110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28" name="Line 546">
                <a:extLst>
                  <a:ext uri="{FF2B5EF4-FFF2-40B4-BE49-F238E27FC236}">
                    <a16:creationId xmlns:a16="http://schemas.microsoft.com/office/drawing/2014/main" id="{7B2FE0E0-E934-61D4-24E0-98C155679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0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29" name="Line 547">
                <a:extLst>
                  <a:ext uri="{FF2B5EF4-FFF2-40B4-BE49-F238E27FC236}">
                    <a16:creationId xmlns:a16="http://schemas.microsoft.com/office/drawing/2014/main" id="{2C5BA5A1-48BA-27A6-AC8D-D032C95EA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45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30" name="Line 548">
                <a:extLst>
                  <a:ext uri="{FF2B5EF4-FFF2-40B4-BE49-F238E27FC236}">
                    <a16:creationId xmlns:a16="http://schemas.microsoft.com/office/drawing/2014/main" id="{67B3D2BC-974E-40F5-AE6B-A4C2D9DA5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" y="3556"/>
                <a:ext cx="0" cy="247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31" name="Line 549">
                <a:extLst>
                  <a:ext uri="{FF2B5EF4-FFF2-40B4-BE49-F238E27FC236}">
                    <a16:creationId xmlns:a16="http://schemas.microsoft.com/office/drawing/2014/main" id="{4B3F69B1-FD84-5FB8-F917-08E80BF8D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0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32" name="Line 550">
                <a:extLst>
                  <a:ext uri="{FF2B5EF4-FFF2-40B4-BE49-F238E27FC236}">
                    <a16:creationId xmlns:a16="http://schemas.microsoft.com/office/drawing/2014/main" id="{38F10876-29E9-D4EF-6A39-CFA8E91F2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33" name="Line 551">
                <a:extLst>
                  <a:ext uri="{FF2B5EF4-FFF2-40B4-BE49-F238E27FC236}">
                    <a16:creationId xmlns:a16="http://schemas.microsoft.com/office/drawing/2014/main" id="{49FC26FE-76AF-7DEA-CD27-FB32940AC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0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34" name="Line 552">
                <a:extLst>
                  <a:ext uri="{FF2B5EF4-FFF2-40B4-BE49-F238E27FC236}">
                    <a16:creationId xmlns:a16="http://schemas.microsoft.com/office/drawing/2014/main" id="{E81FC56E-9A8B-F923-CA1E-55B331366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5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35" name="Line 553">
                <a:extLst>
                  <a:ext uri="{FF2B5EF4-FFF2-40B4-BE49-F238E27FC236}">
                    <a16:creationId xmlns:a16="http://schemas.microsoft.com/office/drawing/2014/main" id="{5AE21667-21C2-5B2F-D9FB-98DCE0375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9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36" name="Line 554">
                <a:extLst>
                  <a:ext uri="{FF2B5EF4-FFF2-40B4-BE49-F238E27FC236}">
                    <a16:creationId xmlns:a16="http://schemas.microsoft.com/office/drawing/2014/main" id="{5345EAD1-0854-F7BC-6C78-F74E53C29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0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37" name="Line 555">
                <a:extLst>
                  <a:ext uri="{FF2B5EF4-FFF2-40B4-BE49-F238E27FC236}">
                    <a16:creationId xmlns:a16="http://schemas.microsoft.com/office/drawing/2014/main" id="{2AF43AD1-9554-AF4A-F8D4-2F00C7E56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4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38" name="Line 556">
                <a:extLst>
                  <a:ext uri="{FF2B5EF4-FFF2-40B4-BE49-F238E27FC236}">
                    <a16:creationId xmlns:a16="http://schemas.microsoft.com/office/drawing/2014/main" id="{CB3B2E92-027B-F96C-6015-8409B4907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3674"/>
                <a:ext cx="0" cy="12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39" name="Line 557">
                <a:extLst>
                  <a:ext uri="{FF2B5EF4-FFF2-40B4-BE49-F238E27FC236}">
                    <a16:creationId xmlns:a16="http://schemas.microsoft.com/office/drawing/2014/main" id="{AA77C396-F6F3-CE9D-4B4C-2F1181BE2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4" y="3531"/>
                <a:ext cx="0" cy="272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40" name="Line 558">
                <a:extLst>
                  <a:ext uri="{FF2B5EF4-FFF2-40B4-BE49-F238E27FC236}">
                    <a16:creationId xmlns:a16="http://schemas.microsoft.com/office/drawing/2014/main" id="{6B9660B1-A6B6-A6EC-4F16-6E7C6CEF0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9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41" name="Line 559">
                <a:extLst>
                  <a:ext uri="{FF2B5EF4-FFF2-40B4-BE49-F238E27FC236}">
                    <a16:creationId xmlns:a16="http://schemas.microsoft.com/office/drawing/2014/main" id="{844A950C-8DDE-4F3A-5228-C5D7E5D91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9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42" name="Line 560">
                <a:extLst>
                  <a:ext uri="{FF2B5EF4-FFF2-40B4-BE49-F238E27FC236}">
                    <a16:creationId xmlns:a16="http://schemas.microsoft.com/office/drawing/2014/main" id="{13228E3C-D23D-79F2-9310-3CB8A42FF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9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43" name="Line 561">
                <a:extLst>
                  <a:ext uri="{FF2B5EF4-FFF2-40B4-BE49-F238E27FC236}">
                    <a16:creationId xmlns:a16="http://schemas.microsoft.com/office/drawing/2014/main" id="{1117054D-A35A-7D6E-34DB-AD83C37D2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4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44" name="Line 562">
                <a:extLst>
                  <a:ext uri="{FF2B5EF4-FFF2-40B4-BE49-F238E27FC236}">
                    <a16:creationId xmlns:a16="http://schemas.microsoft.com/office/drawing/2014/main" id="{BA2D2B3F-A0FC-07FA-7A72-82E79CC0A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9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45" name="Line 563">
                <a:extLst>
                  <a:ext uri="{FF2B5EF4-FFF2-40B4-BE49-F238E27FC236}">
                    <a16:creationId xmlns:a16="http://schemas.microsoft.com/office/drawing/2014/main" id="{3897BBD1-87A2-105B-6B1C-C2E05411F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9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46" name="Line 564">
                <a:extLst>
                  <a:ext uri="{FF2B5EF4-FFF2-40B4-BE49-F238E27FC236}">
                    <a16:creationId xmlns:a16="http://schemas.microsoft.com/office/drawing/2014/main" id="{5E64FDAD-9EDB-DC42-2F95-E69558506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3" y="3689"/>
                <a:ext cx="0" cy="11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47" name="Line 565">
                <a:extLst>
                  <a:ext uri="{FF2B5EF4-FFF2-40B4-BE49-F238E27FC236}">
                    <a16:creationId xmlns:a16="http://schemas.microsoft.com/office/drawing/2014/main" id="{A89D8678-1105-3507-A355-8DC9213C8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8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48" name="Line 566">
                <a:extLst>
                  <a:ext uri="{FF2B5EF4-FFF2-40B4-BE49-F238E27FC236}">
                    <a16:creationId xmlns:a16="http://schemas.microsoft.com/office/drawing/2014/main" id="{073F1DBF-7DF7-8AAB-E156-7A4AA8105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49" name="Line 567">
                <a:extLst>
                  <a:ext uri="{FF2B5EF4-FFF2-40B4-BE49-F238E27FC236}">
                    <a16:creationId xmlns:a16="http://schemas.microsoft.com/office/drawing/2014/main" id="{1640A63E-C04D-EC46-2A73-33DBF4496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3" y="3749"/>
                <a:ext cx="0" cy="5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50" name="Line 568">
                <a:extLst>
                  <a:ext uri="{FF2B5EF4-FFF2-40B4-BE49-F238E27FC236}">
                    <a16:creationId xmlns:a16="http://schemas.microsoft.com/office/drawing/2014/main" id="{21955610-2F0A-28EA-0D59-623B23EDE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8" y="3669"/>
                <a:ext cx="0" cy="13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51" name="Line 569">
                <a:extLst>
                  <a:ext uri="{FF2B5EF4-FFF2-40B4-BE49-F238E27FC236}">
                    <a16:creationId xmlns:a16="http://schemas.microsoft.com/office/drawing/2014/main" id="{0210FDB7-118B-7F29-F58C-B5CE3872E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3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52" name="Line 570">
                <a:extLst>
                  <a:ext uri="{FF2B5EF4-FFF2-40B4-BE49-F238E27FC236}">
                    <a16:creationId xmlns:a16="http://schemas.microsoft.com/office/drawing/2014/main" id="{45B4997A-31DC-96C4-E3C8-D6115475A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8" y="3709"/>
                <a:ext cx="0" cy="9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53" name="Line 571">
                <a:extLst>
                  <a:ext uri="{FF2B5EF4-FFF2-40B4-BE49-F238E27FC236}">
                    <a16:creationId xmlns:a16="http://schemas.microsoft.com/office/drawing/2014/main" id="{62613685-A2FF-A3E9-B805-DC92DA37A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3" y="3744"/>
                <a:ext cx="0" cy="5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54" name="Line 572">
                <a:extLst>
                  <a:ext uri="{FF2B5EF4-FFF2-40B4-BE49-F238E27FC236}">
                    <a16:creationId xmlns:a16="http://schemas.microsoft.com/office/drawing/2014/main" id="{B9E4CBC8-17E5-F600-3B47-2F85B17E4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8" y="3610"/>
                <a:ext cx="0" cy="19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55" name="Line 573">
                <a:extLst>
                  <a:ext uri="{FF2B5EF4-FFF2-40B4-BE49-F238E27FC236}">
                    <a16:creationId xmlns:a16="http://schemas.microsoft.com/office/drawing/2014/main" id="{9C0769E2-871B-E819-E76E-E8B93AB7E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4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56" name="Line 574">
                <a:extLst>
                  <a:ext uri="{FF2B5EF4-FFF2-40B4-BE49-F238E27FC236}">
                    <a16:creationId xmlns:a16="http://schemas.microsoft.com/office/drawing/2014/main" id="{43B4F1BC-EC91-032C-EFDE-43CD56E6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3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57" name="Line 575">
                <a:extLst>
                  <a:ext uri="{FF2B5EF4-FFF2-40B4-BE49-F238E27FC236}">
                    <a16:creationId xmlns:a16="http://schemas.microsoft.com/office/drawing/2014/main" id="{32E625C2-72CA-681C-AB08-9ADA5DBA0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82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58" name="Line 576">
                <a:extLst>
                  <a:ext uri="{FF2B5EF4-FFF2-40B4-BE49-F238E27FC236}">
                    <a16:creationId xmlns:a16="http://schemas.microsoft.com/office/drawing/2014/main" id="{8F6DC3D1-7DEE-1180-2390-D42624A12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92" y="3778"/>
                <a:ext cx="0" cy="2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59" name="Line 577">
                <a:extLst>
                  <a:ext uri="{FF2B5EF4-FFF2-40B4-BE49-F238E27FC236}">
                    <a16:creationId xmlns:a16="http://schemas.microsoft.com/office/drawing/2014/main" id="{4733CD0A-7C40-A0E5-8EBF-6E906FD02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97" y="3724"/>
                <a:ext cx="0" cy="7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60" name="Line 578">
                <a:extLst>
                  <a:ext uri="{FF2B5EF4-FFF2-40B4-BE49-F238E27FC236}">
                    <a16:creationId xmlns:a16="http://schemas.microsoft.com/office/drawing/2014/main" id="{A0968203-1E0A-F812-96AD-D8A799A70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2" y="3580"/>
                <a:ext cx="0" cy="22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61" name="Line 579">
                <a:extLst>
                  <a:ext uri="{FF2B5EF4-FFF2-40B4-BE49-F238E27FC236}">
                    <a16:creationId xmlns:a16="http://schemas.microsoft.com/office/drawing/2014/main" id="{097C4C66-71BF-1103-BE01-03BF8B24B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7" y="3679"/>
                <a:ext cx="0" cy="12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62" name="Line 580">
                <a:extLst>
                  <a:ext uri="{FF2B5EF4-FFF2-40B4-BE49-F238E27FC236}">
                    <a16:creationId xmlns:a16="http://schemas.microsoft.com/office/drawing/2014/main" id="{B552DBAA-F63C-159A-FBBD-A7F8C8E78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2" y="3585"/>
                <a:ext cx="0" cy="218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63" name="Line 581">
                <a:extLst>
                  <a:ext uri="{FF2B5EF4-FFF2-40B4-BE49-F238E27FC236}">
                    <a16:creationId xmlns:a16="http://schemas.microsoft.com/office/drawing/2014/main" id="{1143B538-B4D2-7279-2238-775E88D48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7" y="3739"/>
                <a:ext cx="0" cy="6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64" name="Line 582">
                <a:extLst>
                  <a:ext uri="{FF2B5EF4-FFF2-40B4-BE49-F238E27FC236}">
                    <a16:creationId xmlns:a16="http://schemas.microsoft.com/office/drawing/2014/main" id="{981BFA73-8931-7E73-B6BB-9E6B1A209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7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65" name="Line 583">
                <a:extLst>
                  <a:ext uri="{FF2B5EF4-FFF2-40B4-BE49-F238E27FC236}">
                    <a16:creationId xmlns:a16="http://schemas.microsoft.com/office/drawing/2014/main" id="{C17E4626-3B7A-5D24-E5BA-A02CA20C7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7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66" name="Line 584">
                <a:extLst>
                  <a:ext uri="{FF2B5EF4-FFF2-40B4-BE49-F238E27FC236}">
                    <a16:creationId xmlns:a16="http://schemas.microsoft.com/office/drawing/2014/main" id="{A7CBCA57-89F5-D1F9-9F03-431FFE858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2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67" name="Line 585">
                <a:extLst>
                  <a:ext uri="{FF2B5EF4-FFF2-40B4-BE49-F238E27FC236}">
                    <a16:creationId xmlns:a16="http://schemas.microsoft.com/office/drawing/2014/main" id="{FFE911FB-496C-2A03-77A8-9A1C2E718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62" y="3724"/>
                <a:ext cx="0" cy="7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68" name="Line 586">
                <a:extLst>
                  <a:ext uri="{FF2B5EF4-FFF2-40B4-BE49-F238E27FC236}">
                    <a16:creationId xmlns:a16="http://schemas.microsoft.com/office/drawing/2014/main" id="{8198863D-CD28-7D8F-B6FF-6CDB30CA0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2" y="3660"/>
                <a:ext cx="0" cy="14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69" name="Line 587">
                <a:extLst>
                  <a:ext uri="{FF2B5EF4-FFF2-40B4-BE49-F238E27FC236}">
                    <a16:creationId xmlns:a16="http://schemas.microsoft.com/office/drawing/2014/main" id="{E88A91D6-E4D0-9F2A-DB21-FD9A1F5F7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7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70" name="Line 588">
                <a:extLst>
                  <a:ext uri="{FF2B5EF4-FFF2-40B4-BE49-F238E27FC236}">
                    <a16:creationId xmlns:a16="http://schemas.microsoft.com/office/drawing/2014/main" id="{4BF60FA0-3D16-1901-55BC-DCB5C66A6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81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71" name="Line 589">
                <a:extLst>
                  <a:ext uri="{FF2B5EF4-FFF2-40B4-BE49-F238E27FC236}">
                    <a16:creationId xmlns:a16="http://schemas.microsoft.com/office/drawing/2014/main" id="{ADFC2CBA-17E5-BEA7-10D1-809626291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86" y="3764"/>
                <a:ext cx="0" cy="3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72" name="Line 590">
                <a:extLst>
                  <a:ext uri="{FF2B5EF4-FFF2-40B4-BE49-F238E27FC236}">
                    <a16:creationId xmlns:a16="http://schemas.microsoft.com/office/drawing/2014/main" id="{F1F0FCBC-6982-76F8-9A3B-817819E5A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96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73" name="Line 591">
                <a:extLst>
                  <a:ext uri="{FF2B5EF4-FFF2-40B4-BE49-F238E27FC236}">
                    <a16:creationId xmlns:a16="http://schemas.microsoft.com/office/drawing/2014/main" id="{5BE08B86-4139-8F84-7DCF-72F350535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6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74" name="Line 592">
                <a:extLst>
                  <a:ext uri="{FF2B5EF4-FFF2-40B4-BE49-F238E27FC236}">
                    <a16:creationId xmlns:a16="http://schemas.microsoft.com/office/drawing/2014/main" id="{DEAC08C8-95DA-18D9-CCB1-E81B66CE8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1" y="3610"/>
                <a:ext cx="0" cy="193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75" name="Line 593">
                <a:extLst>
                  <a:ext uri="{FF2B5EF4-FFF2-40B4-BE49-F238E27FC236}">
                    <a16:creationId xmlns:a16="http://schemas.microsoft.com/office/drawing/2014/main" id="{9FC53A03-3A7E-0F1C-A3AA-A1664AE4F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6" y="3704"/>
                <a:ext cx="0" cy="9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76" name="Line 594">
                <a:extLst>
                  <a:ext uri="{FF2B5EF4-FFF2-40B4-BE49-F238E27FC236}">
                    <a16:creationId xmlns:a16="http://schemas.microsoft.com/office/drawing/2014/main" id="{BA701583-374B-B95E-1219-0C5ECF520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1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77" name="Line 595">
                <a:extLst>
                  <a:ext uri="{FF2B5EF4-FFF2-40B4-BE49-F238E27FC236}">
                    <a16:creationId xmlns:a16="http://schemas.microsoft.com/office/drawing/2014/main" id="{9BC33560-FA80-9F45-15DA-F1E0B7DEF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6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78" name="Line 596">
                <a:extLst>
                  <a:ext uri="{FF2B5EF4-FFF2-40B4-BE49-F238E27FC236}">
                    <a16:creationId xmlns:a16="http://schemas.microsoft.com/office/drawing/2014/main" id="{DC66C980-759D-BD4D-3965-6196C9E58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79" name="Line 597">
                <a:extLst>
                  <a:ext uri="{FF2B5EF4-FFF2-40B4-BE49-F238E27FC236}">
                    <a16:creationId xmlns:a16="http://schemas.microsoft.com/office/drawing/2014/main" id="{48264746-83E8-A032-2206-1F6B5A671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6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80" name="Line 598">
                <a:extLst>
                  <a:ext uri="{FF2B5EF4-FFF2-40B4-BE49-F238E27FC236}">
                    <a16:creationId xmlns:a16="http://schemas.microsoft.com/office/drawing/2014/main" id="{14A6D262-1617-704B-1888-1B96C7B54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5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81" name="Line 599">
                <a:extLst>
                  <a:ext uri="{FF2B5EF4-FFF2-40B4-BE49-F238E27FC236}">
                    <a16:creationId xmlns:a16="http://schemas.microsoft.com/office/drawing/2014/main" id="{668B3A78-A85E-9815-D52E-FB78317C3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5" y="3694"/>
                <a:ext cx="0" cy="10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82" name="Line 600">
                <a:extLst>
                  <a:ext uri="{FF2B5EF4-FFF2-40B4-BE49-F238E27FC236}">
                    <a16:creationId xmlns:a16="http://schemas.microsoft.com/office/drawing/2014/main" id="{1E623BEB-CF21-3426-322B-AB5CB440C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83" name="Line 601">
                <a:extLst>
                  <a:ext uri="{FF2B5EF4-FFF2-40B4-BE49-F238E27FC236}">
                    <a16:creationId xmlns:a16="http://schemas.microsoft.com/office/drawing/2014/main" id="{AEFD7C4F-DB0C-DDD2-6DCB-AD57AB570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5" y="3783"/>
                <a:ext cx="0" cy="2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84" name="Line 602">
                <a:extLst>
                  <a:ext uri="{FF2B5EF4-FFF2-40B4-BE49-F238E27FC236}">
                    <a16:creationId xmlns:a16="http://schemas.microsoft.com/office/drawing/2014/main" id="{5A441F28-B28D-B1F2-3CCF-8591DD6D6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5" y="3773"/>
                <a:ext cx="0" cy="30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85" name="Line 603">
                <a:extLst>
                  <a:ext uri="{FF2B5EF4-FFF2-40B4-BE49-F238E27FC236}">
                    <a16:creationId xmlns:a16="http://schemas.microsoft.com/office/drawing/2014/main" id="{D66C9817-440B-98EA-4E06-8106B657A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0" y="3719"/>
                <a:ext cx="0" cy="84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86" name="Line 604">
                <a:extLst>
                  <a:ext uri="{FF2B5EF4-FFF2-40B4-BE49-F238E27FC236}">
                    <a16:creationId xmlns:a16="http://schemas.microsoft.com/office/drawing/2014/main" id="{B0EDF4D3-F004-3694-AA5A-123EEF13E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5" y="3714"/>
                <a:ext cx="0" cy="8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87" name="Line 605">
                <a:extLst>
                  <a:ext uri="{FF2B5EF4-FFF2-40B4-BE49-F238E27FC236}">
                    <a16:creationId xmlns:a16="http://schemas.microsoft.com/office/drawing/2014/main" id="{71CBD652-023E-2429-7C0B-A1E6AACA4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5" y="3754"/>
                <a:ext cx="0" cy="49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  <p:sp>
            <p:nvSpPr>
              <p:cNvPr id="188" name="Line 606">
                <a:extLst>
                  <a:ext uri="{FF2B5EF4-FFF2-40B4-BE49-F238E27FC236}">
                    <a16:creationId xmlns:a16="http://schemas.microsoft.com/office/drawing/2014/main" id="{C3206FF2-A044-951D-87CC-133D5D730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0" y="3788"/>
                <a:ext cx="0" cy="15"/>
              </a:xfrm>
              <a:prstGeom prst="line">
                <a:avLst/>
              </a:prstGeom>
              <a:noFill/>
              <a:ln w="12700" cmpd="sng">
                <a:solidFill>
                  <a:schemeClr val="accent6">
                    <a:lumMod val="50000"/>
                    <a:alpha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5991" tIns="47995" rIns="95991" bIns="47995" numCol="1" anchor="t" anchorCtr="0" compatLnSpc="1">
                <a:prstTxWarp prst="textNoShape">
                  <a:avLst/>
                </a:prstTxWarp>
              </a:bodyPr>
              <a:lstStyle/>
              <a:p>
                <a:pPr defTabSz="479969">
                  <a:defRPr/>
                </a:pPr>
                <a:endParaRPr lang="en-CA" sz="2857">
                  <a:solidFill>
                    <a:prstClr val="white"/>
                  </a:solidFill>
                  <a:latin typeface="Century Gothic" panose="020B0502020202020204"/>
                </a:endParaRPr>
              </a:p>
            </p:txBody>
          </p:sp>
        </p:grpSp>
      </p:grpSp>
      <p:pic>
        <p:nvPicPr>
          <p:cNvPr id="728" name="Picture 727">
            <a:extLst>
              <a:ext uri="{FF2B5EF4-FFF2-40B4-BE49-F238E27FC236}">
                <a16:creationId xmlns:a16="http://schemas.microsoft.com/office/drawing/2014/main" id="{CA8A1B70-5270-9AD6-4F4F-8DEB43B5A1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9000"/>
          </a:blip>
          <a:stretch>
            <a:fillRect/>
          </a:stretch>
        </p:blipFill>
        <p:spPr>
          <a:xfrm>
            <a:off x="8842105" y="2743685"/>
            <a:ext cx="8365787" cy="4455628"/>
          </a:xfrm>
          <a:prstGeom prst="rect">
            <a:avLst/>
          </a:prstGeom>
        </p:spPr>
      </p:pic>
      <p:pic>
        <p:nvPicPr>
          <p:cNvPr id="726" name="Picture 725">
            <a:extLst>
              <a:ext uri="{FF2B5EF4-FFF2-40B4-BE49-F238E27FC236}">
                <a16:creationId xmlns:a16="http://schemas.microsoft.com/office/drawing/2014/main" id="{1EF76402-ED65-5DE2-95FF-4AC15E2D7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5766" y="3125532"/>
            <a:ext cx="9613427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1.03321 -0.0007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5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442-F9A5-6D55-65D0-45CF1C1D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C7B1-0CD6-7370-721A-87880E55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C07E2-3A89-5452-A59A-2E8AB78A32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5485" y="1507598"/>
            <a:ext cx="8250325" cy="28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1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1830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Uros Kuzmanov</dc:creator>
  <cp:lastModifiedBy>Uros Kuzmanov</cp:lastModifiedBy>
  <cp:revision>11</cp:revision>
  <dcterms:created xsi:type="dcterms:W3CDTF">2023-02-23T16:31:10Z</dcterms:created>
  <dcterms:modified xsi:type="dcterms:W3CDTF">2023-04-27T00:24:41Z</dcterms:modified>
</cp:coreProperties>
</file>