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3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7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0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3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7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8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E7BA-8E55-4D93-9590-DBB0AEB26DDC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FCDB-BB34-4D9B-8527-F022EC4F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ыцарь | Цитадель | Fan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23" y="314582"/>
            <a:ext cx="1364165" cy="30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рестоносец | Assassin's Creed Wiki | Fan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149" y="429938"/>
            <a:ext cx="1586637" cy="31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ыцарь | Assassin's Creed Wiki | Fan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485" y="221984"/>
            <a:ext cx="1671393" cy="33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Дракон PNG фот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740" y="3968357"/>
            <a:ext cx="3071195" cy="230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Черный дракон ПНГ на Прозрачном Фоне • Скачать PNG Черный дракон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566920"/>
            <a:ext cx="2725615" cy="170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ngimg.com/uploads/dragon/dragon_PNG99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969" y="4386805"/>
            <a:ext cx="3561771" cy="18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Рыцарь | Цитадель | Fand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52"/>
          <a:stretch/>
        </p:blipFill>
        <p:spPr bwMode="auto">
          <a:xfrm>
            <a:off x="9944581" y="704284"/>
            <a:ext cx="1364165" cy="12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Крестоносец | Assassin's Creed Wiki | Fandom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1556"/>
          <a:stretch/>
        </p:blipFill>
        <p:spPr bwMode="auto">
          <a:xfrm>
            <a:off x="9722109" y="2026158"/>
            <a:ext cx="1586637" cy="121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Рыцарь | Assassin's Creed Wiki | Fand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89"/>
          <a:stretch/>
        </p:blipFill>
        <p:spPr bwMode="auto">
          <a:xfrm>
            <a:off x="7902557" y="704284"/>
            <a:ext cx="1671393" cy="11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Дракон PNG фото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9"/>
          <a:stretch/>
        </p:blipFill>
        <p:spPr bwMode="auto">
          <a:xfrm>
            <a:off x="9716936" y="3553428"/>
            <a:ext cx="2086962" cy="111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s://pngimg.com/uploads/dragon/dragon_PNG99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935" y="4812969"/>
            <a:ext cx="1915622" cy="10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Черный дракон ПНГ на Прозрачном Фоне • Скачать PNG Черный дракон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581" y="5975120"/>
            <a:ext cx="1591811" cy="9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3246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Borodin Leonid</dc:creator>
  <cp:lastModifiedBy>Borodin Leonid</cp:lastModifiedBy>
  <cp:revision>4</cp:revision>
  <dcterms:created xsi:type="dcterms:W3CDTF">2022-04-10T21:46:41Z</dcterms:created>
  <dcterms:modified xsi:type="dcterms:W3CDTF">2022-04-10T22:38:53Z</dcterms:modified>
</cp:coreProperties>
</file>