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E1A71-8C8B-ECA0-00AA-683A27D6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AB49AF-374E-819C-7029-786C69FA6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5FAB7-12A4-F3BF-0B3F-73B1AF08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E2919-173C-1240-AB1E-1CE4BEDD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264A3-22E8-33CA-0BD6-3E5FCED6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0457E-FE54-2E69-8B22-3E0428E7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78EBA5-C50E-3D0D-A61F-5F39C145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8799-254E-2428-554A-35A9CAA5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9E92-6E96-367D-89A6-B708A30E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FA0D30-44CE-5594-50C3-D82E099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2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470BAD-35EB-30F5-8646-82EAE100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1395-DB3D-1F14-13C1-3817BAAF7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1FA154-AA87-27FC-9639-56AD00AE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57948-5546-B203-B10B-7CB4D75B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6405B3-FA95-1CAE-C23B-8AB24A80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74E1D-8710-7AAF-2F5C-34102FE8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571AD-01AC-DB7C-E824-8F9834CF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B9776-52D9-EAA6-85CD-7F3A89A8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A4A5C1-5890-DC2D-A872-937004C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DD4B1-C042-049B-FCCD-ADCD37B0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54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20F25-D4DD-C63C-0F2E-E23B97CC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51802F-1BE1-51ED-2C15-3EFF03E94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598FB-F4D2-B29C-D4FD-4BF45DFB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66F871-4585-EFFD-8532-2E4C1F8E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10A85-BEFC-D42A-F868-12B13EEB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1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FDB3F-9DEB-4ECE-C903-6E279E05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0D3A7-D3FE-51C1-6FBA-40EE75B6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6595A1-C542-D8FB-42D8-60A90B95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A30EE6-FB29-1AFD-0D23-2ECDE230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1FFDA-199F-6690-E87A-E1F4988A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2AEEA7-5A4A-9022-6547-3D2CA8F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5D819-BBC4-3ACB-FEA9-76F090AE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FCA4E-BFF8-3354-E478-D5E9C559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8C1997-8FD2-BA42-6BFB-F97BBCA8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25855D-AA1A-2ECD-A7DC-533C57265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484CBD-4B0D-D070-FC78-7A48C02CF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2FF80B-726D-34D4-9952-30376D51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01692C-85BF-4B7F-E8E6-DD85DC79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B1D0CA-AAA5-4C77-8D21-0F0D8BC9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2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AF918-6249-7BAE-FDE1-754644FA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24C7F2-930C-EA8D-13FD-AD7EAA1F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874052-BD36-859D-78B9-786E46B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5568EB-548D-CA49-87E7-8BB24A28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2E826E-18CD-CCA2-5DE0-D96363B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0CBD71-6601-6543-5203-20BCFD1A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67D822-1B95-35E1-2FAC-C84017CD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3EC9C-5266-E96F-8D9B-5280BC07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E121B-7400-2D25-D483-1EB6A2F8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A6B2A6-2E7A-20E9-F4D9-D9F7D2E2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09A5B7-ABD9-4DEE-CFDB-B2FE6406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3F73FD-A33A-9ED3-64A2-FB5E6FB0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4DD90-F160-12E5-79F7-6F064D1C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E49F2-539F-3164-8DE5-4AB74564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F4783-6284-D5A5-DE29-5F7C0FCA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F27BBC-4546-43BA-3919-F2A5E78D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88CD6-8D7F-4C75-B3C9-861E00FF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56345D-D256-48DD-A6BB-038CFD1A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095EB-1A00-FF26-949F-CF78F894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0350C-FC97-9894-9F32-0696CDAF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97FDF5-B43E-356C-BC91-FE245313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93490-79DA-BCA3-C08E-769C981CF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A783-B2F2-4C00-B4B1-79A2A32992E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D15EA2-7FB0-9898-69FA-FE59D1CCA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72FC7-9708-9B94-4BF0-D8CBBD1CD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3D85-A10D-48C3-97A9-6F4D3610A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4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D05693-FE63-730C-91A5-57294B67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383BF-E78F-2C7C-9316-5B0AA8C6C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1" y="770669"/>
            <a:ext cx="10046677" cy="2869346"/>
          </a:xfrm>
        </p:spPr>
        <p:txBody>
          <a:bodyPr>
            <a:normAutofit/>
          </a:bodyPr>
          <a:lstStyle/>
          <a:p>
            <a:r>
              <a:rPr lang="ru-RU" dirty="0"/>
              <a:t>Создание имитации игры </a:t>
            </a:r>
            <a:r>
              <a:rPr lang="en-US" dirty="0"/>
              <a:t>“Angry </a:t>
            </a:r>
            <a:r>
              <a:rPr lang="en-US" dirty="0" smtClean="0"/>
              <a:t>Birds. Zero Gravitation”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CB0585-5D2D-40FF-D54A-93D656D7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767" y="6187921"/>
            <a:ext cx="5230761" cy="478349"/>
          </a:xfrm>
        </p:spPr>
        <p:txBody>
          <a:bodyPr/>
          <a:lstStyle/>
          <a:p>
            <a:r>
              <a:rPr lang="ru-RU" dirty="0"/>
              <a:t>Работу выполнил Малышев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142760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5768F-E434-1F72-0F3D-D3B7E4C9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предполагает создание компьютерной игры в жанре аркады с использованием персонажей </a:t>
            </a:r>
            <a:r>
              <a:rPr lang="en-US" dirty="0" smtClean="0"/>
              <a:t>“</a:t>
            </a:r>
            <a:r>
              <a:rPr lang="ru-RU" dirty="0" err="1" smtClean="0"/>
              <a:t>Angry</a:t>
            </a:r>
            <a:r>
              <a:rPr lang="ru-RU" dirty="0" smtClean="0"/>
              <a:t> </a:t>
            </a:r>
            <a:r>
              <a:rPr lang="ru-RU" dirty="0" err="1" smtClean="0"/>
              <a:t>Birds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Целью данного проекта является разработка компьютерной игры, которая будет интересной и увлекательной.</a:t>
            </a:r>
          </a:p>
        </p:txBody>
      </p:sp>
    </p:spTree>
    <p:extLst>
      <p:ext uri="{BB962C8B-B14F-4D97-AF65-F5344CB8AC3E}">
        <p14:creationId xmlns:p14="http://schemas.microsoft.com/office/powerpoint/2010/main" val="131793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5768F-E434-1F72-0F3D-D3B7E4C9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Разнообразные персонажи.</a:t>
            </a:r>
          </a:p>
          <a:p>
            <a:r>
              <a:rPr lang="ru-RU" dirty="0"/>
              <a:t>Уровни с возрастающей сложностью.</a:t>
            </a:r>
          </a:p>
          <a:p>
            <a:r>
              <a:rPr lang="ru-RU" dirty="0"/>
              <a:t>На каждом уровне есть свои препятствия.</a:t>
            </a:r>
          </a:p>
        </p:txBody>
      </p:sp>
    </p:spTree>
    <p:extLst>
      <p:ext uri="{BB962C8B-B14F-4D97-AF65-F5344CB8AC3E}">
        <p14:creationId xmlns:p14="http://schemas.microsoft.com/office/powerpoint/2010/main" val="95943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61631A-7166-9E80-C8DB-11133B601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"/>
          <a:stretch/>
        </p:blipFill>
        <p:spPr>
          <a:xfrm>
            <a:off x="838200" y="1855177"/>
            <a:ext cx="8531942" cy="4592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7DA5F-817E-3D50-5F9A-2499C25D8171}"/>
              </a:ext>
            </a:extLst>
          </p:cNvPr>
          <p:cNvSpPr txBox="1"/>
          <p:nvPr/>
        </p:nvSpPr>
        <p:spPr>
          <a:xfrm>
            <a:off x="9684774" y="3753582"/>
            <a:ext cx="28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Входное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10621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7DA5F-817E-3D50-5F9A-2499C25D8171}"/>
              </a:ext>
            </a:extLst>
          </p:cNvPr>
          <p:cNvSpPr txBox="1"/>
          <p:nvPr/>
        </p:nvSpPr>
        <p:spPr>
          <a:xfrm>
            <a:off x="9370142" y="3665092"/>
            <a:ext cx="2821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 выбора уровня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4038"/>
          <a:stretch/>
        </p:blipFill>
        <p:spPr>
          <a:xfrm>
            <a:off x="838200" y="1837591"/>
            <a:ext cx="8131200" cy="45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5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7DA5F-817E-3D50-5F9A-2499C25D8171}"/>
              </a:ext>
            </a:extLst>
          </p:cNvPr>
          <p:cNvSpPr txBox="1"/>
          <p:nvPr/>
        </p:nvSpPr>
        <p:spPr>
          <a:xfrm>
            <a:off x="9370142" y="3665092"/>
            <a:ext cx="28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Игровое окно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64B929-391F-8CB0-F341-FF11AAD6B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2"/>
          <a:stretch/>
        </p:blipFill>
        <p:spPr>
          <a:xfrm>
            <a:off x="838200" y="1779201"/>
            <a:ext cx="8585167" cy="47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5768F-E434-1F72-0F3D-D3B7E4C9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Интегрированная среда разработки </a:t>
            </a:r>
            <a:r>
              <a:rPr lang="en-US" dirty="0"/>
              <a:t>PyCharm</a:t>
            </a:r>
            <a:r>
              <a:rPr lang="ru-RU" dirty="0"/>
              <a:t>.</a:t>
            </a:r>
          </a:p>
          <a:p>
            <a:r>
              <a:rPr lang="ru-RU" dirty="0"/>
              <a:t>Игровая библиотека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074" name="Picture 2" descr="Логотип программы PyCharm">
            <a:extLst>
              <a:ext uri="{FF2B5EF4-FFF2-40B4-BE49-F238E27FC236}">
                <a16:creationId xmlns:a16="http://schemas.microsoft.com/office/drawing/2014/main" id="{2AAEFB0A-730F-B3C6-5E55-8A83088E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55" y="3873909"/>
            <a:ext cx="1944329" cy="19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Логотип программы Pygame">
            <a:extLst>
              <a:ext uri="{FF2B5EF4-FFF2-40B4-BE49-F238E27FC236}">
                <a16:creationId xmlns:a16="http://schemas.microsoft.com/office/drawing/2014/main" id="{1E4FA3A3-9600-3FD0-1267-8D614BA08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9394" l="1364" r="96818">
                        <a14:foregroundMark x1="5455" y1="54545" x2="5455" y2="54545"/>
                        <a14:foregroundMark x1="3182" y1="89394" x2="1818" y2="63636"/>
                        <a14:foregroundMark x1="12727" y1="87879" x2="14545" y2="83333"/>
                        <a14:foregroundMark x1="80909" y1="87879" x2="90909" y2="77273"/>
                        <a14:foregroundMark x1="90909" y1="77273" x2="95455" y2="50000"/>
                        <a14:foregroundMark x1="95455" y1="50000" x2="96818" y2="16667"/>
                        <a14:foregroundMark x1="96818" y1="16667" x2="87727" y2="9091"/>
                        <a14:foregroundMark x1="87727" y1="9091" x2="85909" y2="42424"/>
                        <a14:foregroundMark x1="85909" y1="42424" x2="86818" y2="72727"/>
                        <a14:foregroundMark x1="86818" y1="72727" x2="85909" y2="75758"/>
                        <a14:foregroundMark x1="16818" y1="86364" x2="28636" y2="87879"/>
                        <a14:foregroundMark x1="28636" y1="87879" x2="38182" y2="86364"/>
                        <a14:foregroundMark x1="38182" y1="86364" x2="57727" y2="89394"/>
                        <a14:foregroundMark x1="57727" y1="89394" x2="69091" y2="83333"/>
                        <a14:foregroundMark x1="69091" y1="83333" x2="89545" y2="89394"/>
                        <a14:foregroundMark x1="89545" y1="89394" x2="86818" y2="712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07" y="3931920"/>
            <a:ext cx="5640437" cy="16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3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5768F-E434-1F72-0F3D-D3B7E4C9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Вывод: не все идеи</a:t>
            </a:r>
            <a:r>
              <a:rPr lang="en-US" dirty="0"/>
              <a:t>/</a:t>
            </a:r>
            <a:r>
              <a:rPr lang="ru-RU" dirty="0"/>
              <a:t>замыслы реализованы, но общая цель достигнута.</a:t>
            </a:r>
          </a:p>
        </p:txBody>
      </p:sp>
    </p:spTree>
    <p:extLst>
      <p:ext uri="{BB962C8B-B14F-4D97-AF65-F5344CB8AC3E}">
        <p14:creationId xmlns:p14="http://schemas.microsoft.com/office/powerpoint/2010/main" val="36370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0541E8-F7F6-EBC1-906A-89450A9B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3FD8-1F7E-9B8E-9598-DE24A662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40" y="1503045"/>
            <a:ext cx="7945120" cy="2245995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96514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104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Создание имитации игры “Angry Birds. Zero Gravitation”</vt:lpstr>
      <vt:lpstr>Введение</vt:lpstr>
      <vt:lpstr>Детальные требования</vt:lpstr>
      <vt:lpstr>Структура проекта</vt:lpstr>
      <vt:lpstr>Структура проекта</vt:lpstr>
      <vt:lpstr>Структура проекта</vt:lpstr>
      <vt:lpstr>Используемые технологии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имитации игры “Angry Birds”</dc:title>
  <dc:creator>Виктор Малышев</dc:creator>
  <cp:lastModifiedBy>user</cp:lastModifiedBy>
  <cp:revision>2</cp:revision>
  <dcterms:created xsi:type="dcterms:W3CDTF">2024-01-19T22:46:18Z</dcterms:created>
  <dcterms:modified xsi:type="dcterms:W3CDTF">2024-01-21T11:07:28Z</dcterms:modified>
</cp:coreProperties>
</file>