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74" r:id="rId3"/>
    <p:sldId id="257" r:id="rId4"/>
    <p:sldId id="258" r:id="rId5"/>
    <p:sldId id="266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1" r:id="rId14"/>
    <p:sldId id="265" r:id="rId15"/>
    <p:sldId id="267" r:id="rId16"/>
    <p:sldId id="268" r:id="rId17"/>
    <p:sldId id="270" r:id="rId18"/>
    <p:sldId id="275" r:id="rId19"/>
    <p:sldId id="272" r:id="rId20"/>
    <p:sldId id="273" r:id="rId21"/>
  </p:sldIdLst>
  <p:sldSz cx="12192000" cy="6858000"/>
  <p:notesSz cx="6858000" cy="9144000"/>
  <p:embeddedFontLst>
    <p:embeddedFont>
      <p:font typeface="等线 Light" panose="02010600030101010101" pitchFamily="2" charset="-122"/>
      <p:regular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等线" panose="02010600030101010101" pitchFamily="2" charset="-122"/>
      <p:regular r:id="rId28"/>
      <p:bold r:id="rId2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364" autoAdjust="0"/>
  </p:normalViewPr>
  <p:slideViewPr>
    <p:cSldViewPr snapToGrid="0">
      <p:cViewPr varScale="1">
        <p:scale>
          <a:sx n="103" d="100"/>
          <a:sy n="103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马 知遥" userId="088c2ffcbc7a5a34" providerId="LiveId" clId="{4534AE15-B83B-46D2-9121-975D31C7D21E}"/>
    <pc:docChg chg="custSel addSld modSld">
      <pc:chgData name="马 知遥" userId="088c2ffcbc7a5a34" providerId="LiveId" clId="{4534AE15-B83B-46D2-9121-975D31C7D21E}" dt="2018-09-20T07:54:04.423" v="35" actId="403"/>
      <pc:docMkLst>
        <pc:docMk/>
      </pc:docMkLst>
      <pc:sldChg chg="modSp add">
        <pc:chgData name="马 知遥" userId="088c2ffcbc7a5a34" providerId="LiveId" clId="{4534AE15-B83B-46D2-9121-975D31C7D21E}" dt="2018-09-20T07:54:04.423" v="35" actId="403"/>
        <pc:sldMkLst>
          <pc:docMk/>
          <pc:sldMk cId="2167974509" sldId="275"/>
        </pc:sldMkLst>
        <pc:spChg chg="mod">
          <ac:chgData name="马 知遥" userId="088c2ffcbc7a5a34" providerId="LiveId" clId="{4534AE15-B83B-46D2-9121-975D31C7D21E}" dt="2018-09-20T07:53:33.925" v="19" actId="313"/>
          <ac:spMkLst>
            <pc:docMk/>
            <pc:sldMk cId="2167974509" sldId="275"/>
            <ac:spMk id="2" creationId="{ECAE3F64-0500-46D7-A86C-59FAD6C4140F}"/>
          </ac:spMkLst>
        </pc:spChg>
        <pc:spChg chg="mod">
          <ac:chgData name="马 知遥" userId="088c2ffcbc7a5a34" providerId="LiveId" clId="{4534AE15-B83B-46D2-9121-975D31C7D21E}" dt="2018-09-20T07:54:04.423" v="35" actId="403"/>
          <ac:spMkLst>
            <pc:docMk/>
            <pc:sldMk cId="2167974509" sldId="275"/>
            <ac:spMk id="3" creationId="{4E7B350B-B9F8-4A1F-BBEE-FAB90B4AC5E4}"/>
          </ac:spMkLst>
        </pc:spChg>
      </pc:sldChg>
    </pc:docChg>
  </pc:docChgLst>
  <pc:docChgLst>
    <pc:chgData name="马 知遥" userId="088c2ffcbc7a5a34" providerId="LiveId" clId="{386E36A1-314E-4E2B-A16E-E9B4746FD48E}"/>
    <pc:docChg chg="undo custSel addSld delSld modSld sldOrd">
      <pc:chgData name="马 知遥" userId="088c2ffcbc7a5a34" providerId="LiveId" clId="{386E36A1-314E-4E2B-A16E-E9B4746FD48E}" dt="2018-09-12T15:35:31.026" v="3757" actId="403"/>
      <pc:docMkLst>
        <pc:docMk/>
      </pc:docMkLst>
      <pc:sldChg chg="addSp delSp modSp add">
        <pc:chgData name="马 知遥" userId="088c2ffcbc7a5a34" providerId="LiveId" clId="{386E36A1-314E-4E2B-A16E-E9B4746FD48E}" dt="2018-09-02T08:15:44.288" v="133" actId="1076"/>
        <pc:sldMkLst>
          <pc:docMk/>
          <pc:sldMk cId="3436767011" sldId="257"/>
        </pc:sldMkLst>
        <pc:spChg chg="mod">
          <ac:chgData name="马 知遥" userId="088c2ffcbc7a5a34" providerId="LiveId" clId="{386E36A1-314E-4E2B-A16E-E9B4746FD48E}" dt="2018-09-02T08:14:39.226" v="98" actId="1076"/>
          <ac:spMkLst>
            <pc:docMk/>
            <pc:sldMk cId="3436767011" sldId="257"/>
            <ac:spMk id="2" creationId="{7A65ED4E-CC71-400E-B599-D3789E82DE51}"/>
          </ac:spMkLst>
        </pc:spChg>
        <pc:spChg chg="del">
          <ac:chgData name="马 知遥" userId="088c2ffcbc7a5a34" providerId="LiveId" clId="{386E36A1-314E-4E2B-A16E-E9B4746FD48E}" dt="2018-09-02T08:11:08.450" v="26" actId="478"/>
          <ac:spMkLst>
            <pc:docMk/>
            <pc:sldMk cId="3436767011" sldId="257"/>
            <ac:spMk id="3" creationId="{ADD5EE31-3AA0-4B70-BE1E-5B14658E1D57}"/>
          </ac:spMkLst>
        </pc:spChg>
        <pc:spChg chg="add mod">
          <ac:chgData name="马 知遥" userId="088c2ffcbc7a5a34" providerId="LiveId" clId="{386E36A1-314E-4E2B-A16E-E9B4746FD48E}" dt="2018-09-02T08:14:52.398" v="127" actId="1035"/>
          <ac:spMkLst>
            <pc:docMk/>
            <pc:sldMk cId="3436767011" sldId="257"/>
            <ac:spMk id="4" creationId="{856DF691-96A0-4B05-9650-9EB3DA2B8025}"/>
          </ac:spMkLst>
        </pc:spChg>
        <pc:spChg chg="add mod">
          <ac:chgData name="马 知遥" userId="088c2ffcbc7a5a34" providerId="LiveId" clId="{386E36A1-314E-4E2B-A16E-E9B4746FD48E}" dt="2018-09-02T08:14:52.398" v="127" actId="1035"/>
          <ac:spMkLst>
            <pc:docMk/>
            <pc:sldMk cId="3436767011" sldId="257"/>
            <ac:spMk id="5" creationId="{F589C827-7BD3-45A2-A734-22BB12868426}"/>
          </ac:spMkLst>
        </pc:spChg>
        <pc:spChg chg="add mod">
          <ac:chgData name="马 知遥" userId="088c2ffcbc7a5a34" providerId="LiveId" clId="{386E36A1-314E-4E2B-A16E-E9B4746FD48E}" dt="2018-09-02T08:14:52.398" v="127" actId="1035"/>
          <ac:spMkLst>
            <pc:docMk/>
            <pc:sldMk cId="3436767011" sldId="257"/>
            <ac:spMk id="6" creationId="{64193B68-F797-42AD-AA76-694BD53069A5}"/>
          </ac:spMkLst>
        </pc:spChg>
        <pc:spChg chg="add mod">
          <ac:chgData name="马 知遥" userId="088c2ffcbc7a5a34" providerId="LiveId" clId="{386E36A1-314E-4E2B-A16E-E9B4746FD48E}" dt="2018-09-02T08:14:52.398" v="127" actId="1035"/>
          <ac:spMkLst>
            <pc:docMk/>
            <pc:sldMk cId="3436767011" sldId="257"/>
            <ac:spMk id="7" creationId="{FF146F83-4DD4-4808-B4C4-97A8A89CDB55}"/>
          </ac:spMkLst>
        </pc:spChg>
        <pc:spChg chg="add mod">
          <ac:chgData name="马 知遥" userId="088c2ffcbc7a5a34" providerId="LiveId" clId="{386E36A1-314E-4E2B-A16E-E9B4746FD48E}" dt="2018-09-02T08:14:52.398" v="127" actId="1035"/>
          <ac:spMkLst>
            <pc:docMk/>
            <pc:sldMk cId="3436767011" sldId="257"/>
            <ac:spMk id="8" creationId="{DFAB94E7-3BB9-498C-B6B5-9E3CA816FCD2}"/>
          </ac:spMkLst>
        </pc:spChg>
        <pc:picChg chg="add mod">
          <ac:chgData name="马 知遥" userId="088c2ffcbc7a5a34" providerId="LiveId" clId="{386E36A1-314E-4E2B-A16E-E9B4746FD48E}" dt="2018-09-02T08:14:52.398" v="127" actId="1035"/>
          <ac:picMkLst>
            <pc:docMk/>
            <pc:sldMk cId="3436767011" sldId="257"/>
            <ac:picMk id="1026" creationId="{D8B972AD-BE5B-4677-A187-633FDD5025B1}"/>
          </ac:picMkLst>
        </pc:picChg>
        <pc:picChg chg="add mod">
          <ac:chgData name="马 知遥" userId="088c2ffcbc7a5a34" providerId="LiveId" clId="{386E36A1-314E-4E2B-A16E-E9B4746FD48E}" dt="2018-09-02T08:14:52.398" v="127" actId="1035"/>
          <ac:picMkLst>
            <pc:docMk/>
            <pc:sldMk cId="3436767011" sldId="257"/>
            <ac:picMk id="1028" creationId="{807BE506-7AAC-4B19-9D79-1CC3D766643B}"/>
          </ac:picMkLst>
        </pc:picChg>
        <pc:picChg chg="add mod">
          <ac:chgData name="马 知遥" userId="088c2ffcbc7a5a34" providerId="LiveId" clId="{386E36A1-314E-4E2B-A16E-E9B4746FD48E}" dt="2018-09-02T08:14:52.398" v="127" actId="1035"/>
          <ac:picMkLst>
            <pc:docMk/>
            <pc:sldMk cId="3436767011" sldId="257"/>
            <ac:picMk id="1030" creationId="{4B4C9149-0A0F-4D3F-832B-D85746D38F04}"/>
          </ac:picMkLst>
        </pc:picChg>
        <pc:picChg chg="add mod">
          <ac:chgData name="马 知遥" userId="088c2ffcbc7a5a34" providerId="LiveId" clId="{386E36A1-314E-4E2B-A16E-E9B4746FD48E}" dt="2018-09-02T08:15:25.376" v="130" actId="1076"/>
          <ac:picMkLst>
            <pc:docMk/>
            <pc:sldMk cId="3436767011" sldId="257"/>
            <ac:picMk id="1032" creationId="{E05B26CF-06CD-499F-B1BE-1CE43FBEFDF2}"/>
          </ac:picMkLst>
        </pc:picChg>
        <pc:picChg chg="add mod">
          <ac:chgData name="马 知遥" userId="088c2ffcbc7a5a34" providerId="LiveId" clId="{386E36A1-314E-4E2B-A16E-E9B4746FD48E}" dt="2018-09-02T08:15:44.288" v="133" actId="1076"/>
          <ac:picMkLst>
            <pc:docMk/>
            <pc:sldMk cId="3436767011" sldId="257"/>
            <ac:picMk id="1034" creationId="{C9B82893-3D46-4218-B2A7-FEEDACE64990}"/>
          </ac:picMkLst>
        </pc:picChg>
      </pc:sldChg>
      <pc:sldChg chg="addSp delSp modSp add modAnim">
        <pc:chgData name="马 知遥" userId="088c2ffcbc7a5a34" providerId="LiveId" clId="{386E36A1-314E-4E2B-A16E-E9B4746FD48E}" dt="2018-09-02T08:23:19.640" v="196" actId="1038"/>
        <pc:sldMkLst>
          <pc:docMk/>
          <pc:sldMk cId="3748442524" sldId="258"/>
        </pc:sldMkLst>
        <pc:spChg chg="mod">
          <ac:chgData name="马 知遥" userId="088c2ffcbc7a5a34" providerId="LiveId" clId="{386E36A1-314E-4E2B-A16E-E9B4746FD48E}" dt="2018-09-02T08:16:53.414" v="139" actId="1076"/>
          <ac:spMkLst>
            <pc:docMk/>
            <pc:sldMk cId="3748442524" sldId="258"/>
            <ac:spMk id="2" creationId="{7A65ED4E-CC71-400E-B599-D3789E82DE51}"/>
          </ac:spMkLst>
        </pc:spChg>
        <pc:spChg chg="add mod">
          <ac:chgData name="马 知遥" userId="088c2ffcbc7a5a34" providerId="LiveId" clId="{386E36A1-314E-4E2B-A16E-E9B4746FD48E}" dt="2018-09-02T08:23:16.308" v="186" actId="1037"/>
          <ac:spMkLst>
            <pc:docMk/>
            <pc:sldMk cId="3748442524" sldId="258"/>
            <ac:spMk id="3" creationId="{4234FB38-55CB-44ED-A4E9-939DDE0B751F}"/>
          </ac:spMkLst>
        </pc:spChg>
        <pc:spChg chg="del">
          <ac:chgData name="马 知遥" userId="088c2ffcbc7a5a34" providerId="LiveId" clId="{386E36A1-314E-4E2B-A16E-E9B4746FD48E}" dt="2018-09-02T08:16:43.652" v="137" actId="478"/>
          <ac:spMkLst>
            <pc:docMk/>
            <pc:sldMk cId="3748442524" sldId="258"/>
            <ac:spMk id="4" creationId="{856DF691-96A0-4B05-9650-9EB3DA2B8025}"/>
          </ac:spMkLst>
        </pc:spChg>
        <pc:spChg chg="add mod">
          <ac:chgData name="马 知遥" userId="088c2ffcbc7a5a34" providerId="LiveId" clId="{386E36A1-314E-4E2B-A16E-E9B4746FD48E}" dt="2018-09-02T08:23:19.640" v="196" actId="1038"/>
          <ac:spMkLst>
            <pc:docMk/>
            <pc:sldMk cId="3748442524" sldId="258"/>
            <ac:spMk id="14" creationId="{FCDBB73C-03E5-4D2D-9DBE-383E85C6C780}"/>
          </ac:spMkLst>
        </pc:spChg>
        <pc:spChg chg="add mod">
          <ac:chgData name="马 知遥" userId="088c2ffcbc7a5a34" providerId="LiveId" clId="{386E36A1-314E-4E2B-A16E-E9B4746FD48E}" dt="2018-09-02T08:23:03.392" v="176" actId="1076"/>
          <ac:spMkLst>
            <pc:docMk/>
            <pc:sldMk cId="3748442524" sldId="258"/>
            <ac:spMk id="15" creationId="{4021E3AF-73D5-4413-8DCB-6B3D31A3F0E3}"/>
          </ac:spMkLst>
        </pc:spChg>
        <pc:picChg chg="del">
          <ac:chgData name="马 知遥" userId="088c2ffcbc7a5a34" providerId="LiveId" clId="{386E36A1-314E-4E2B-A16E-E9B4746FD48E}" dt="2018-09-02T08:16:43.652" v="137" actId="478"/>
          <ac:picMkLst>
            <pc:docMk/>
            <pc:sldMk cId="3748442524" sldId="258"/>
            <ac:picMk id="1026" creationId="{D8B972AD-BE5B-4677-A187-633FDD5025B1}"/>
          </ac:picMkLst>
        </pc:picChg>
        <pc:picChg chg="ord">
          <ac:chgData name="马 知遥" userId="088c2ffcbc7a5a34" providerId="LiveId" clId="{386E36A1-314E-4E2B-A16E-E9B4746FD48E}" dt="2018-09-02T08:21:08.598" v="157" actId="167"/>
          <ac:picMkLst>
            <pc:docMk/>
            <pc:sldMk cId="3748442524" sldId="258"/>
            <ac:picMk id="1032" creationId="{E05B26CF-06CD-499F-B1BE-1CE43FBEFDF2}"/>
          </ac:picMkLst>
        </pc:picChg>
      </pc:sldChg>
      <pc:sldChg chg="modSp add">
        <pc:chgData name="马 知遥" userId="088c2ffcbc7a5a34" providerId="LiveId" clId="{386E36A1-314E-4E2B-A16E-E9B4746FD48E}" dt="2018-09-02T08:25:03.435" v="303" actId="20577"/>
        <pc:sldMkLst>
          <pc:docMk/>
          <pc:sldMk cId="4244761636" sldId="259"/>
        </pc:sldMkLst>
        <pc:spChg chg="mod">
          <ac:chgData name="马 知遥" userId="088c2ffcbc7a5a34" providerId="LiveId" clId="{386E36A1-314E-4E2B-A16E-E9B4746FD48E}" dt="2018-09-02T08:23:43.386" v="215" actId="20577"/>
          <ac:spMkLst>
            <pc:docMk/>
            <pc:sldMk cId="4244761636" sldId="259"/>
            <ac:spMk id="2" creationId="{34C29395-8CF6-4DB0-8EBD-F1CC1667D07B}"/>
          </ac:spMkLst>
        </pc:spChg>
        <pc:spChg chg="mod">
          <ac:chgData name="马 知遥" userId="088c2ffcbc7a5a34" providerId="LiveId" clId="{386E36A1-314E-4E2B-A16E-E9B4746FD48E}" dt="2018-09-02T08:25:03.435" v="303" actId="20577"/>
          <ac:spMkLst>
            <pc:docMk/>
            <pc:sldMk cId="4244761636" sldId="259"/>
            <ac:spMk id="3" creationId="{8C0A2BEB-FF73-4337-AFDF-FB3869E98AAB}"/>
          </ac:spMkLst>
        </pc:spChg>
      </pc:sldChg>
      <pc:sldChg chg="addSp delSp modSp add">
        <pc:chgData name="马 知遥" userId="088c2ffcbc7a5a34" providerId="LiveId" clId="{386E36A1-314E-4E2B-A16E-E9B4746FD48E}" dt="2018-09-02T08:35:52.329" v="447" actId="13822"/>
        <pc:sldMkLst>
          <pc:docMk/>
          <pc:sldMk cId="3772204005" sldId="260"/>
        </pc:sldMkLst>
        <pc:spChg chg="mod">
          <ac:chgData name="马 知遥" userId="088c2ffcbc7a5a34" providerId="LiveId" clId="{386E36A1-314E-4E2B-A16E-E9B4746FD48E}" dt="2018-09-02T08:27:06.614" v="333" actId="20577"/>
          <ac:spMkLst>
            <pc:docMk/>
            <pc:sldMk cId="3772204005" sldId="260"/>
            <ac:spMk id="2" creationId="{3E170FC2-2044-4CEA-8C62-1C2FE4BBDDD0}"/>
          </ac:spMkLst>
        </pc:spChg>
        <pc:spChg chg="del">
          <ac:chgData name="马 知遥" userId="088c2ffcbc7a5a34" providerId="LiveId" clId="{386E36A1-314E-4E2B-A16E-E9B4746FD48E}" dt="2018-09-02T08:27:10.253" v="334" actId="478"/>
          <ac:spMkLst>
            <pc:docMk/>
            <pc:sldMk cId="3772204005" sldId="260"/>
            <ac:spMk id="3" creationId="{0913D74B-A39F-40B8-BDB0-B0267B8A50F4}"/>
          </ac:spMkLst>
        </pc:spChg>
        <pc:spChg chg="add mod">
          <ac:chgData name="马 知遥" userId="088c2ffcbc7a5a34" providerId="LiveId" clId="{386E36A1-314E-4E2B-A16E-E9B4746FD48E}" dt="2018-09-02T08:29:22.968" v="365" actId="1076"/>
          <ac:spMkLst>
            <pc:docMk/>
            <pc:sldMk cId="3772204005" sldId="260"/>
            <ac:spMk id="4" creationId="{B236C86E-9C83-4321-874F-95EC39D4D54B}"/>
          </ac:spMkLst>
        </pc:spChg>
        <pc:spChg chg="add mod">
          <ac:chgData name="马 知遥" userId="088c2ffcbc7a5a34" providerId="LiveId" clId="{386E36A1-314E-4E2B-A16E-E9B4746FD48E}" dt="2018-09-02T08:31:05.220" v="405" actId="20577"/>
          <ac:spMkLst>
            <pc:docMk/>
            <pc:sldMk cId="3772204005" sldId="260"/>
            <ac:spMk id="5" creationId="{F49B8E93-AF20-44C5-ADC9-C0DEA6232F90}"/>
          </ac:spMkLst>
        </pc:spChg>
        <pc:spChg chg="add mod">
          <ac:chgData name="马 知遥" userId="088c2ffcbc7a5a34" providerId="LiveId" clId="{386E36A1-314E-4E2B-A16E-E9B4746FD48E}" dt="2018-09-02T08:31:06.666" v="406" actId="20577"/>
          <ac:spMkLst>
            <pc:docMk/>
            <pc:sldMk cId="3772204005" sldId="260"/>
            <ac:spMk id="6" creationId="{5ACF7B41-1171-4686-9509-4DC67A4A48C5}"/>
          </ac:spMkLst>
        </pc:spChg>
        <pc:spChg chg="add mod">
          <ac:chgData name="马 知遥" userId="088c2ffcbc7a5a34" providerId="LiveId" clId="{386E36A1-314E-4E2B-A16E-E9B4746FD48E}" dt="2018-09-02T08:31:08.277" v="407" actId="20577"/>
          <ac:spMkLst>
            <pc:docMk/>
            <pc:sldMk cId="3772204005" sldId="260"/>
            <ac:spMk id="7" creationId="{7E8AA154-DF4D-4B9C-A260-4CFD1014371C}"/>
          </ac:spMkLst>
        </pc:spChg>
        <pc:spChg chg="add mod">
          <ac:chgData name="马 知遥" userId="088c2ffcbc7a5a34" providerId="LiveId" clId="{386E36A1-314E-4E2B-A16E-E9B4746FD48E}" dt="2018-09-02T08:30:52.185" v="400" actId="20577"/>
          <ac:spMkLst>
            <pc:docMk/>
            <pc:sldMk cId="3772204005" sldId="260"/>
            <ac:spMk id="14" creationId="{650DAED8-8E7E-4230-A401-F38F60353AF2}"/>
          </ac:spMkLst>
        </pc:spChg>
        <pc:spChg chg="add mod">
          <ac:chgData name="马 知遥" userId="088c2ffcbc7a5a34" providerId="LiveId" clId="{386E36A1-314E-4E2B-A16E-E9B4746FD48E}" dt="2018-09-02T08:31:00.044" v="404" actId="20577"/>
          <ac:spMkLst>
            <pc:docMk/>
            <pc:sldMk cId="3772204005" sldId="260"/>
            <ac:spMk id="15" creationId="{EF039354-EAAF-4E17-862A-64704F211144}"/>
          </ac:spMkLst>
        </pc:spChg>
        <pc:spChg chg="add mod">
          <ac:chgData name="马 知遥" userId="088c2ffcbc7a5a34" providerId="LiveId" clId="{386E36A1-314E-4E2B-A16E-E9B4746FD48E}" dt="2018-09-02T08:34:37.919" v="439" actId="1076"/>
          <ac:spMkLst>
            <pc:docMk/>
            <pc:sldMk cId="3772204005" sldId="260"/>
            <ac:spMk id="16" creationId="{8C344DBF-AA55-4CA6-93B6-3CEC0B005D00}"/>
          </ac:spMkLst>
        </pc:spChg>
        <pc:spChg chg="add mod">
          <ac:chgData name="马 知遥" userId="088c2ffcbc7a5a34" providerId="LiveId" clId="{386E36A1-314E-4E2B-A16E-E9B4746FD48E}" dt="2018-09-02T08:34:41.400" v="440" actId="1076"/>
          <ac:spMkLst>
            <pc:docMk/>
            <pc:sldMk cId="3772204005" sldId="260"/>
            <ac:spMk id="17" creationId="{D199D1EE-A4AE-4BD9-B117-EDA1F44B4221}"/>
          </ac:spMkLst>
        </pc:spChg>
        <pc:spChg chg="add mod">
          <ac:chgData name="马 知遥" userId="088c2ffcbc7a5a34" providerId="LiveId" clId="{386E36A1-314E-4E2B-A16E-E9B4746FD48E}" dt="2018-09-02T08:33:59.175" v="431" actId="1076"/>
          <ac:spMkLst>
            <pc:docMk/>
            <pc:sldMk cId="3772204005" sldId="260"/>
            <ac:spMk id="18" creationId="{2A63963E-0BEA-41BF-A7CD-5B58669A6107}"/>
          </ac:spMkLst>
        </pc:spChg>
        <pc:spChg chg="add mod">
          <ac:chgData name="马 知遥" userId="088c2ffcbc7a5a34" providerId="LiveId" clId="{386E36A1-314E-4E2B-A16E-E9B4746FD48E}" dt="2018-09-02T08:34:03.815" v="433" actId="1076"/>
          <ac:spMkLst>
            <pc:docMk/>
            <pc:sldMk cId="3772204005" sldId="260"/>
            <ac:spMk id="19" creationId="{6C51F997-C1A0-48FC-BC75-644B7D6F51D4}"/>
          </ac:spMkLst>
        </pc:spChg>
        <pc:spChg chg="add mod">
          <ac:chgData name="马 知遥" userId="088c2ffcbc7a5a34" providerId="LiveId" clId="{386E36A1-314E-4E2B-A16E-E9B4746FD48E}" dt="2018-09-02T08:34:08.951" v="435" actId="1076"/>
          <ac:spMkLst>
            <pc:docMk/>
            <pc:sldMk cId="3772204005" sldId="260"/>
            <ac:spMk id="20" creationId="{E6ECD3A2-3A27-4546-9D9F-F9BC4B759B5D}"/>
          </ac:spMkLst>
        </pc:spChg>
        <pc:cxnChg chg="add mod">
          <ac:chgData name="马 知遥" userId="088c2ffcbc7a5a34" providerId="LiveId" clId="{386E36A1-314E-4E2B-A16E-E9B4746FD48E}" dt="2018-09-02T08:31:05.220" v="405" actId="20577"/>
          <ac:cxnSpMkLst>
            <pc:docMk/>
            <pc:sldMk cId="3772204005" sldId="260"/>
            <ac:cxnSpMk id="9" creationId="{167660A7-2AF5-44BC-AF5C-27EFE522AA86}"/>
          </ac:cxnSpMkLst>
        </pc:cxnChg>
        <pc:cxnChg chg="add mod">
          <ac:chgData name="马 知遥" userId="088c2ffcbc7a5a34" providerId="LiveId" clId="{386E36A1-314E-4E2B-A16E-E9B4746FD48E}" dt="2018-09-02T08:31:06.666" v="406" actId="20577"/>
          <ac:cxnSpMkLst>
            <pc:docMk/>
            <pc:sldMk cId="3772204005" sldId="260"/>
            <ac:cxnSpMk id="11" creationId="{8AF9DF04-858C-469C-A1E1-33BDF8903FB6}"/>
          </ac:cxnSpMkLst>
        </pc:cxnChg>
        <pc:cxnChg chg="add mod">
          <ac:chgData name="马 知遥" userId="088c2ffcbc7a5a34" providerId="LiveId" clId="{386E36A1-314E-4E2B-A16E-E9B4746FD48E}" dt="2018-09-02T08:31:08.277" v="407" actId="20577"/>
          <ac:cxnSpMkLst>
            <pc:docMk/>
            <pc:sldMk cId="3772204005" sldId="260"/>
            <ac:cxnSpMk id="13" creationId="{85FA17D9-4A26-45F8-9932-DD2F66F6C7BD}"/>
          </ac:cxnSpMkLst>
        </pc:cxnChg>
        <pc:cxnChg chg="add mod">
          <ac:chgData name="马 知遥" userId="088c2ffcbc7a5a34" providerId="LiveId" clId="{386E36A1-314E-4E2B-A16E-E9B4746FD48E}" dt="2018-09-02T08:34:41.400" v="440" actId="1076"/>
          <ac:cxnSpMkLst>
            <pc:docMk/>
            <pc:sldMk cId="3772204005" sldId="260"/>
            <ac:cxnSpMk id="22" creationId="{C17BDC93-A51C-45B2-88B5-D96922C75EB5}"/>
          </ac:cxnSpMkLst>
        </pc:cxnChg>
        <pc:cxnChg chg="add mod">
          <ac:chgData name="马 知遥" userId="088c2ffcbc7a5a34" providerId="LiveId" clId="{386E36A1-314E-4E2B-A16E-E9B4746FD48E}" dt="2018-09-02T08:34:45.736" v="441" actId="13822"/>
          <ac:cxnSpMkLst>
            <pc:docMk/>
            <pc:sldMk cId="3772204005" sldId="260"/>
            <ac:cxnSpMk id="24" creationId="{D5CD8C7C-D34E-4F4D-BDEE-2C28113D56F9}"/>
          </ac:cxnSpMkLst>
        </pc:cxnChg>
        <pc:cxnChg chg="add mod">
          <ac:chgData name="马 知遥" userId="088c2ffcbc7a5a34" providerId="LiveId" clId="{386E36A1-314E-4E2B-A16E-E9B4746FD48E}" dt="2018-09-02T08:34:49.961" v="443" actId="13822"/>
          <ac:cxnSpMkLst>
            <pc:docMk/>
            <pc:sldMk cId="3772204005" sldId="260"/>
            <ac:cxnSpMk id="28" creationId="{1921CA4F-FA64-4A06-9F78-9A8A2AA911B0}"/>
          </ac:cxnSpMkLst>
        </pc:cxnChg>
        <pc:cxnChg chg="add mod">
          <ac:chgData name="马 知遥" userId="088c2ffcbc7a5a34" providerId="LiveId" clId="{386E36A1-314E-4E2B-A16E-E9B4746FD48E}" dt="2018-09-02T08:35:47.936" v="445" actId="13822"/>
          <ac:cxnSpMkLst>
            <pc:docMk/>
            <pc:sldMk cId="3772204005" sldId="260"/>
            <ac:cxnSpMk id="30" creationId="{C334BD79-677E-4A87-B43E-3F3CDF62F74B}"/>
          </ac:cxnSpMkLst>
        </pc:cxnChg>
        <pc:cxnChg chg="add mod">
          <ac:chgData name="马 知遥" userId="088c2ffcbc7a5a34" providerId="LiveId" clId="{386E36A1-314E-4E2B-A16E-E9B4746FD48E}" dt="2018-09-02T08:35:52.329" v="447" actId="13822"/>
          <ac:cxnSpMkLst>
            <pc:docMk/>
            <pc:sldMk cId="3772204005" sldId="260"/>
            <ac:cxnSpMk id="32" creationId="{6DBC8055-A7EF-4B03-A435-A66253D28BEF}"/>
          </ac:cxnSpMkLst>
        </pc:cxnChg>
      </pc:sldChg>
      <pc:sldChg chg="addSp delSp modSp add modAnim modNotesTx">
        <pc:chgData name="马 知遥" userId="088c2ffcbc7a5a34" providerId="LiveId" clId="{386E36A1-314E-4E2B-A16E-E9B4746FD48E}" dt="2018-09-02T09:16:12.971" v="1326" actId="20577"/>
        <pc:sldMkLst>
          <pc:docMk/>
          <pc:sldMk cId="416035499" sldId="261"/>
        </pc:sldMkLst>
        <pc:spChg chg="mod">
          <ac:chgData name="马 知遥" userId="088c2ffcbc7a5a34" providerId="LiveId" clId="{386E36A1-314E-4E2B-A16E-E9B4746FD48E}" dt="2018-09-02T08:36:46.432" v="473" actId="20577"/>
          <ac:spMkLst>
            <pc:docMk/>
            <pc:sldMk cId="416035499" sldId="261"/>
            <ac:spMk id="2" creationId="{AD213424-36E3-4397-B546-0C389688195A}"/>
          </ac:spMkLst>
        </pc:spChg>
        <pc:spChg chg="del">
          <ac:chgData name="马 知遥" userId="088c2ffcbc7a5a34" providerId="LiveId" clId="{386E36A1-314E-4E2B-A16E-E9B4746FD48E}" dt="2018-09-02T08:36:49.557" v="474" actId="478"/>
          <ac:spMkLst>
            <pc:docMk/>
            <pc:sldMk cId="416035499" sldId="261"/>
            <ac:spMk id="3" creationId="{D512DB7C-7A91-4207-9AE6-78A1B983E397}"/>
          </ac:spMkLst>
        </pc:spChg>
        <pc:spChg chg="add mod">
          <ac:chgData name="马 知遥" userId="088c2ffcbc7a5a34" providerId="LiveId" clId="{386E36A1-314E-4E2B-A16E-E9B4746FD48E}" dt="2018-09-02T08:38:13.551" v="497" actId="1076"/>
          <ac:spMkLst>
            <pc:docMk/>
            <pc:sldMk cId="416035499" sldId="261"/>
            <ac:spMk id="4" creationId="{02DD7A99-0230-4DC0-8202-A3CAE0E6C4A9}"/>
          </ac:spMkLst>
        </pc:spChg>
        <pc:spChg chg="add mod">
          <ac:chgData name="马 知遥" userId="088c2ffcbc7a5a34" providerId="LiveId" clId="{386E36A1-314E-4E2B-A16E-E9B4746FD48E}" dt="2018-09-02T08:41:29.759" v="612" actId="1036"/>
          <ac:spMkLst>
            <pc:docMk/>
            <pc:sldMk cId="416035499" sldId="261"/>
            <ac:spMk id="5" creationId="{3BA11BE2-BE58-4F1D-8197-D493E126813A}"/>
          </ac:spMkLst>
        </pc:spChg>
        <pc:spChg chg="add mod">
          <ac:chgData name="马 知遥" userId="088c2ffcbc7a5a34" providerId="LiveId" clId="{386E36A1-314E-4E2B-A16E-E9B4746FD48E}" dt="2018-09-02T08:41:29.759" v="612" actId="1036"/>
          <ac:spMkLst>
            <pc:docMk/>
            <pc:sldMk cId="416035499" sldId="261"/>
            <ac:spMk id="6" creationId="{6AD897E0-C1F8-4A91-BBD4-50EF5A893B12}"/>
          </ac:spMkLst>
        </pc:spChg>
        <pc:spChg chg="add mod">
          <ac:chgData name="马 知遥" userId="088c2ffcbc7a5a34" providerId="LiveId" clId="{386E36A1-314E-4E2B-A16E-E9B4746FD48E}" dt="2018-09-02T08:41:29.759" v="612" actId="1036"/>
          <ac:spMkLst>
            <pc:docMk/>
            <pc:sldMk cId="416035499" sldId="261"/>
            <ac:spMk id="7" creationId="{E6311FBF-F212-4070-8A11-917EC9B324B9}"/>
          </ac:spMkLst>
        </pc:spChg>
        <pc:spChg chg="add mod">
          <ac:chgData name="马 知遥" userId="088c2ffcbc7a5a34" providerId="LiveId" clId="{386E36A1-314E-4E2B-A16E-E9B4746FD48E}" dt="2018-09-02T08:41:29.759" v="612" actId="1036"/>
          <ac:spMkLst>
            <pc:docMk/>
            <pc:sldMk cId="416035499" sldId="261"/>
            <ac:spMk id="8" creationId="{A60C0EAD-F351-44AC-81A5-1020544112AF}"/>
          </ac:spMkLst>
        </pc:spChg>
        <pc:spChg chg="add mod">
          <ac:chgData name="马 知遥" userId="088c2ffcbc7a5a34" providerId="LiveId" clId="{386E36A1-314E-4E2B-A16E-E9B4746FD48E}" dt="2018-09-02T08:41:29.759" v="612" actId="1036"/>
          <ac:spMkLst>
            <pc:docMk/>
            <pc:sldMk cId="416035499" sldId="261"/>
            <ac:spMk id="9" creationId="{E5671A4D-5565-4490-90F0-D5773CA6CDF3}"/>
          </ac:spMkLst>
        </pc:spChg>
        <pc:spChg chg="add mod">
          <ac:chgData name="马 知遥" userId="088c2ffcbc7a5a34" providerId="LiveId" clId="{386E36A1-314E-4E2B-A16E-E9B4746FD48E}" dt="2018-09-02T08:41:29.759" v="612" actId="1036"/>
          <ac:spMkLst>
            <pc:docMk/>
            <pc:sldMk cId="416035499" sldId="261"/>
            <ac:spMk id="10" creationId="{E2B52019-3FBB-4A05-BD3F-FF765DC3B8D8}"/>
          </ac:spMkLst>
        </pc:spChg>
        <pc:spChg chg="add mod">
          <ac:chgData name="马 知遥" userId="088c2ffcbc7a5a34" providerId="LiveId" clId="{386E36A1-314E-4E2B-A16E-E9B4746FD48E}" dt="2018-09-02T08:41:52.959" v="616" actId="1076"/>
          <ac:spMkLst>
            <pc:docMk/>
            <pc:sldMk cId="416035499" sldId="261"/>
            <ac:spMk id="11" creationId="{66582730-4EC3-4E5A-8928-8A46C6906E47}"/>
          </ac:spMkLst>
        </pc:spChg>
        <pc:spChg chg="add mod">
          <ac:chgData name="马 知遥" userId="088c2ffcbc7a5a34" providerId="LiveId" clId="{386E36A1-314E-4E2B-A16E-E9B4746FD48E}" dt="2018-09-02T08:41:34.583" v="613" actId="1076"/>
          <ac:spMkLst>
            <pc:docMk/>
            <pc:sldMk cId="416035499" sldId="261"/>
            <ac:spMk id="12" creationId="{4326E23B-883C-49FD-AC7C-AEAEBE2D65B3}"/>
          </ac:spMkLst>
        </pc:spChg>
        <pc:spChg chg="add mod">
          <ac:chgData name="马 知遥" userId="088c2ffcbc7a5a34" providerId="LiveId" clId="{386E36A1-314E-4E2B-A16E-E9B4746FD48E}" dt="2018-09-02T08:41:50.199" v="615" actId="1076"/>
          <ac:spMkLst>
            <pc:docMk/>
            <pc:sldMk cId="416035499" sldId="261"/>
            <ac:spMk id="13" creationId="{63CB967E-0898-4B53-BCCE-5027AEE26712}"/>
          </ac:spMkLst>
        </pc:spChg>
        <pc:spChg chg="add mod">
          <ac:chgData name="马 知遥" userId="088c2ffcbc7a5a34" providerId="LiveId" clId="{386E36A1-314E-4E2B-A16E-E9B4746FD48E}" dt="2018-09-02T08:42:30.711" v="641" actId="1076"/>
          <ac:spMkLst>
            <pc:docMk/>
            <pc:sldMk cId="416035499" sldId="261"/>
            <ac:spMk id="14" creationId="{F8180E84-8ECC-48E1-A016-DA9C1706B408}"/>
          </ac:spMkLst>
        </pc:spChg>
        <pc:spChg chg="add mod">
          <ac:chgData name="马 知遥" userId="088c2ffcbc7a5a34" providerId="LiveId" clId="{386E36A1-314E-4E2B-A16E-E9B4746FD48E}" dt="2018-09-02T08:42:32.831" v="642" actId="1076"/>
          <ac:spMkLst>
            <pc:docMk/>
            <pc:sldMk cId="416035499" sldId="261"/>
            <ac:spMk id="15" creationId="{33F4296A-84C2-4CB7-BA41-2659D8FD7485}"/>
          </ac:spMkLst>
        </pc:spChg>
        <pc:cxnChg chg="add mod">
          <ac:chgData name="马 知遥" userId="088c2ffcbc7a5a34" providerId="LiveId" clId="{386E36A1-314E-4E2B-A16E-E9B4746FD48E}" dt="2018-09-02T08:42:58.089" v="644" actId="13822"/>
          <ac:cxnSpMkLst>
            <pc:docMk/>
            <pc:sldMk cId="416035499" sldId="261"/>
            <ac:cxnSpMk id="17" creationId="{230B4E68-F95A-48C5-8662-FDEDEA4A84FA}"/>
          </ac:cxnSpMkLst>
        </pc:cxnChg>
        <pc:cxnChg chg="add mod">
          <ac:chgData name="马 知遥" userId="088c2ffcbc7a5a34" providerId="LiveId" clId="{386E36A1-314E-4E2B-A16E-E9B4746FD48E}" dt="2018-09-02T08:43:02.456" v="646" actId="13822"/>
          <ac:cxnSpMkLst>
            <pc:docMk/>
            <pc:sldMk cId="416035499" sldId="261"/>
            <ac:cxnSpMk id="19" creationId="{5E82B54F-7D20-40B5-A60E-BADB76FC464F}"/>
          </ac:cxnSpMkLst>
        </pc:cxnChg>
        <pc:cxnChg chg="add mod">
          <ac:chgData name="马 知遥" userId="088c2ffcbc7a5a34" providerId="LiveId" clId="{386E36A1-314E-4E2B-A16E-E9B4746FD48E}" dt="2018-09-02T08:43:06.744" v="648" actId="13822"/>
          <ac:cxnSpMkLst>
            <pc:docMk/>
            <pc:sldMk cId="416035499" sldId="261"/>
            <ac:cxnSpMk id="21" creationId="{70E2D6B6-66D9-4801-8B29-CC997D57CA7C}"/>
          </ac:cxnSpMkLst>
        </pc:cxnChg>
        <pc:cxnChg chg="add mod">
          <ac:chgData name="马 知遥" userId="088c2ffcbc7a5a34" providerId="LiveId" clId="{386E36A1-314E-4E2B-A16E-E9B4746FD48E}" dt="2018-09-02T08:43:11.032" v="650" actId="13822"/>
          <ac:cxnSpMkLst>
            <pc:docMk/>
            <pc:sldMk cId="416035499" sldId="261"/>
            <ac:cxnSpMk id="23" creationId="{4F5F9FF4-67A0-47A5-8AF2-F12743852E21}"/>
          </ac:cxnSpMkLst>
        </pc:cxnChg>
        <pc:cxnChg chg="add mod">
          <ac:chgData name="马 知遥" userId="088c2ffcbc7a5a34" providerId="LiveId" clId="{386E36A1-314E-4E2B-A16E-E9B4746FD48E}" dt="2018-09-02T08:43:14.616" v="652" actId="13822"/>
          <ac:cxnSpMkLst>
            <pc:docMk/>
            <pc:sldMk cId="416035499" sldId="261"/>
            <ac:cxnSpMk id="25" creationId="{8AC28803-E50C-4DB8-88D5-1E505681D9CB}"/>
          </ac:cxnSpMkLst>
        </pc:cxnChg>
        <pc:cxnChg chg="add mod">
          <ac:chgData name="马 知遥" userId="088c2ffcbc7a5a34" providerId="LiveId" clId="{386E36A1-314E-4E2B-A16E-E9B4746FD48E}" dt="2018-09-02T08:43:19.352" v="654" actId="13822"/>
          <ac:cxnSpMkLst>
            <pc:docMk/>
            <pc:sldMk cId="416035499" sldId="261"/>
            <ac:cxnSpMk id="27" creationId="{541734A2-6CA6-489B-BD2E-D0EA18353528}"/>
          </ac:cxnSpMkLst>
        </pc:cxnChg>
        <pc:cxnChg chg="add mod">
          <ac:chgData name="马 知遥" userId="088c2ffcbc7a5a34" providerId="LiveId" clId="{386E36A1-314E-4E2B-A16E-E9B4746FD48E}" dt="2018-09-02T08:43:23.904" v="656" actId="13822"/>
          <ac:cxnSpMkLst>
            <pc:docMk/>
            <pc:sldMk cId="416035499" sldId="261"/>
            <ac:cxnSpMk id="29" creationId="{FF4352FD-B2CD-42AE-9F76-778825A38787}"/>
          </ac:cxnSpMkLst>
        </pc:cxnChg>
        <pc:cxnChg chg="add mod">
          <ac:chgData name="马 知遥" userId="088c2ffcbc7a5a34" providerId="LiveId" clId="{386E36A1-314E-4E2B-A16E-E9B4746FD48E}" dt="2018-09-02T08:43:27.128" v="658" actId="13822"/>
          <ac:cxnSpMkLst>
            <pc:docMk/>
            <pc:sldMk cId="416035499" sldId="261"/>
            <ac:cxnSpMk id="31" creationId="{B9876426-C958-4CF7-A94D-320D32281D1D}"/>
          </ac:cxnSpMkLst>
        </pc:cxnChg>
        <pc:cxnChg chg="add mod">
          <ac:chgData name="马 知遥" userId="088c2ffcbc7a5a34" providerId="LiveId" clId="{386E36A1-314E-4E2B-A16E-E9B4746FD48E}" dt="2018-09-02T08:43:31.064" v="660" actId="13822"/>
          <ac:cxnSpMkLst>
            <pc:docMk/>
            <pc:sldMk cId="416035499" sldId="261"/>
            <ac:cxnSpMk id="33" creationId="{3D71E8AB-864B-4ABD-9D2A-85088B359F0E}"/>
          </ac:cxnSpMkLst>
        </pc:cxnChg>
        <pc:cxnChg chg="add mod">
          <ac:chgData name="马 知遥" userId="088c2ffcbc7a5a34" providerId="LiveId" clId="{386E36A1-314E-4E2B-A16E-E9B4746FD48E}" dt="2018-09-02T08:43:35.160" v="662" actId="13822"/>
          <ac:cxnSpMkLst>
            <pc:docMk/>
            <pc:sldMk cId="416035499" sldId="261"/>
            <ac:cxnSpMk id="35" creationId="{6DC51ADE-912B-4236-A4F2-D36A89A3DF15}"/>
          </ac:cxnSpMkLst>
        </pc:cxnChg>
        <pc:cxnChg chg="add mod">
          <ac:chgData name="马 知遥" userId="088c2ffcbc7a5a34" providerId="LiveId" clId="{386E36A1-314E-4E2B-A16E-E9B4746FD48E}" dt="2018-09-02T08:43:39.696" v="664" actId="13822"/>
          <ac:cxnSpMkLst>
            <pc:docMk/>
            <pc:sldMk cId="416035499" sldId="261"/>
            <ac:cxnSpMk id="37" creationId="{675868EF-DD19-4A52-AC3D-FFAD49795920}"/>
          </ac:cxnSpMkLst>
        </pc:cxnChg>
      </pc:sldChg>
      <pc:sldChg chg="addSp delSp modSp add modAnim">
        <pc:chgData name="马 知遥" userId="088c2ffcbc7a5a34" providerId="LiveId" clId="{386E36A1-314E-4E2B-A16E-E9B4746FD48E}" dt="2018-09-02T09:19:35.735" v="1488" actId="20577"/>
        <pc:sldMkLst>
          <pc:docMk/>
          <pc:sldMk cId="3892833286" sldId="262"/>
        </pc:sldMkLst>
        <pc:spChg chg="mod">
          <ac:chgData name="马 知遥" userId="088c2ffcbc7a5a34" providerId="LiveId" clId="{386E36A1-314E-4E2B-A16E-E9B4746FD48E}" dt="2018-09-02T08:47:06.632" v="716" actId="20577"/>
          <ac:spMkLst>
            <pc:docMk/>
            <pc:sldMk cId="3892833286" sldId="262"/>
            <ac:spMk id="2" creationId="{D3C43E3E-1778-448B-A0BB-10A261A2D3D1}"/>
          </ac:spMkLst>
        </pc:spChg>
        <pc:spChg chg="del">
          <ac:chgData name="马 知遥" userId="088c2ffcbc7a5a34" providerId="LiveId" clId="{386E36A1-314E-4E2B-A16E-E9B4746FD48E}" dt="2018-09-02T08:47:11.592" v="717" actId="478"/>
          <ac:spMkLst>
            <pc:docMk/>
            <pc:sldMk cId="3892833286" sldId="262"/>
            <ac:spMk id="3" creationId="{97933D2E-329A-4559-B10C-FCE79B7F6EE3}"/>
          </ac:spMkLst>
        </pc:spChg>
        <pc:spChg chg="add mod">
          <ac:chgData name="马 知遥" userId="088c2ffcbc7a5a34" providerId="LiveId" clId="{386E36A1-314E-4E2B-A16E-E9B4746FD48E}" dt="2018-09-02T08:50:41.495" v="728" actId="1076"/>
          <ac:spMkLst>
            <pc:docMk/>
            <pc:sldMk cId="3892833286" sldId="262"/>
            <ac:spMk id="4" creationId="{1B5CDDD6-3F34-4D21-91E0-550D8B5EC467}"/>
          </ac:spMkLst>
        </pc:spChg>
        <pc:spChg chg="add mod">
          <ac:chgData name="马 知遥" userId="088c2ffcbc7a5a34" providerId="LiveId" clId="{386E36A1-314E-4E2B-A16E-E9B4746FD48E}" dt="2018-09-02T08:50:53.671" v="731" actId="1076"/>
          <ac:spMkLst>
            <pc:docMk/>
            <pc:sldMk cId="3892833286" sldId="262"/>
            <ac:spMk id="5" creationId="{41965524-A6A5-43EC-9823-CE6294460A91}"/>
          </ac:spMkLst>
        </pc:spChg>
        <pc:spChg chg="add mod">
          <ac:chgData name="马 知遥" userId="088c2ffcbc7a5a34" providerId="LiveId" clId="{386E36A1-314E-4E2B-A16E-E9B4746FD48E}" dt="2018-09-02T08:51:01.230" v="733" actId="1076"/>
          <ac:spMkLst>
            <pc:docMk/>
            <pc:sldMk cId="3892833286" sldId="262"/>
            <ac:spMk id="6" creationId="{C4288656-F9D3-4B75-AC79-0C4A92A358C4}"/>
          </ac:spMkLst>
        </pc:spChg>
        <pc:spChg chg="add mod">
          <ac:chgData name="马 知遥" userId="088c2ffcbc7a5a34" providerId="LiveId" clId="{386E36A1-314E-4E2B-A16E-E9B4746FD48E}" dt="2018-09-02T08:52:04.230" v="762" actId="1076"/>
          <ac:spMkLst>
            <pc:docMk/>
            <pc:sldMk cId="3892833286" sldId="262"/>
            <ac:spMk id="7" creationId="{29ED3B2E-F052-498D-BAC9-97096743F3B3}"/>
          </ac:spMkLst>
        </pc:spChg>
        <pc:spChg chg="add mod">
          <ac:chgData name="马 知遥" userId="088c2ffcbc7a5a34" providerId="LiveId" clId="{386E36A1-314E-4E2B-A16E-E9B4746FD48E}" dt="2018-09-02T08:52:10.286" v="765" actId="1076"/>
          <ac:spMkLst>
            <pc:docMk/>
            <pc:sldMk cId="3892833286" sldId="262"/>
            <ac:spMk id="8" creationId="{DB82C9C5-A9E6-4CC5-8986-A6A5D0C02220}"/>
          </ac:spMkLst>
        </pc:spChg>
        <pc:spChg chg="add mod">
          <ac:chgData name="马 知遥" userId="088c2ffcbc7a5a34" providerId="LiveId" clId="{386E36A1-314E-4E2B-A16E-E9B4746FD48E}" dt="2018-09-02T08:52:37.606" v="796" actId="1076"/>
          <ac:spMkLst>
            <pc:docMk/>
            <pc:sldMk cId="3892833286" sldId="262"/>
            <ac:spMk id="9" creationId="{F9FC461D-CB73-4E76-87BD-698FCCA41A49}"/>
          </ac:spMkLst>
        </pc:spChg>
        <pc:spChg chg="add mod">
          <ac:chgData name="马 知遥" userId="088c2ffcbc7a5a34" providerId="LiveId" clId="{386E36A1-314E-4E2B-A16E-E9B4746FD48E}" dt="2018-09-02T08:52:45.975" v="798" actId="1076"/>
          <ac:spMkLst>
            <pc:docMk/>
            <pc:sldMk cId="3892833286" sldId="262"/>
            <ac:spMk id="10" creationId="{30BC856E-58B5-4AE5-AE2C-4F68D6B4A1DF}"/>
          </ac:spMkLst>
        </pc:spChg>
        <pc:spChg chg="add mod">
          <ac:chgData name="马 知遥" userId="088c2ffcbc7a5a34" providerId="LiveId" clId="{386E36A1-314E-4E2B-A16E-E9B4746FD48E}" dt="2018-09-02T08:52:45.975" v="798" actId="1076"/>
          <ac:spMkLst>
            <pc:docMk/>
            <pc:sldMk cId="3892833286" sldId="262"/>
            <ac:spMk id="11" creationId="{BEFCA0D2-A112-47DB-9769-7C433AA290C0}"/>
          </ac:spMkLst>
        </pc:spChg>
        <pc:spChg chg="add mod">
          <ac:chgData name="马 知遥" userId="088c2ffcbc7a5a34" providerId="LiveId" clId="{386E36A1-314E-4E2B-A16E-E9B4746FD48E}" dt="2018-09-02T08:52:45.975" v="798" actId="1076"/>
          <ac:spMkLst>
            <pc:docMk/>
            <pc:sldMk cId="3892833286" sldId="262"/>
            <ac:spMk id="12" creationId="{E248A10D-7753-448A-B454-931A63DC2648}"/>
          </ac:spMkLst>
        </pc:spChg>
        <pc:spChg chg="add mod">
          <ac:chgData name="马 知遥" userId="088c2ffcbc7a5a34" providerId="LiveId" clId="{386E36A1-314E-4E2B-A16E-E9B4746FD48E}" dt="2018-09-02T08:52:50.661" v="801" actId="20577"/>
          <ac:spMkLst>
            <pc:docMk/>
            <pc:sldMk cId="3892833286" sldId="262"/>
            <ac:spMk id="13" creationId="{AADE27B4-3FEF-45BE-BC3E-1B978BD97FC9}"/>
          </ac:spMkLst>
        </pc:spChg>
        <pc:spChg chg="add mod">
          <ac:chgData name="马 知遥" userId="088c2ffcbc7a5a34" providerId="LiveId" clId="{386E36A1-314E-4E2B-A16E-E9B4746FD48E}" dt="2018-09-02T08:52:53.909" v="803" actId="20577"/>
          <ac:spMkLst>
            <pc:docMk/>
            <pc:sldMk cId="3892833286" sldId="262"/>
            <ac:spMk id="14" creationId="{191D4A96-DA76-462B-9520-5BC9F4931BC1}"/>
          </ac:spMkLst>
        </pc:spChg>
        <pc:spChg chg="add mod">
          <ac:chgData name="马 知遥" userId="088c2ffcbc7a5a34" providerId="LiveId" clId="{386E36A1-314E-4E2B-A16E-E9B4746FD48E}" dt="2018-09-02T08:52:47.799" v="799" actId="20577"/>
          <ac:spMkLst>
            <pc:docMk/>
            <pc:sldMk cId="3892833286" sldId="262"/>
            <ac:spMk id="15" creationId="{CA0FF372-A95D-4575-A126-7986A7258F02}"/>
          </ac:spMkLst>
        </pc:spChg>
        <pc:spChg chg="add mod">
          <ac:chgData name="马 知遥" userId="088c2ffcbc7a5a34" providerId="LiveId" clId="{386E36A1-314E-4E2B-A16E-E9B4746FD48E}" dt="2018-09-02T08:53:07.662" v="805" actId="1076"/>
          <ac:spMkLst>
            <pc:docMk/>
            <pc:sldMk cId="3892833286" sldId="262"/>
            <ac:spMk id="16" creationId="{9ECEC3B3-F3F0-4060-B24D-331BC2797ADE}"/>
          </ac:spMkLst>
        </pc:spChg>
        <pc:spChg chg="add mod">
          <ac:chgData name="马 知遥" userId="088c2ffcbc7a5a34" providerId="LiveId" clId="{386E36A1-314E-4E2B-A16E-E9B4746FD48E}" dt="2018-09-02T08:53:30.918" v="810" actId="1076"/>
          <ac:spMkLst>
            <pc:docMk/>
            <pc:sldMk cId="3892833286" sldId="262"/>
            <ac:spMk id="17" creationId="{88ACB7F7-8EFE-43F2-8CED-00C92ECDE856}"/>
          </ac:spMkLst>
        </pc:spChg>
        <pc:spChg chg="add mod">
          <ac:chgData name="马 知遥" userId="088c2ffcbc7a5a34" providerId="LiveId" clId="{386E36A1-314E-4E2B-A16E-E9B4746FD48E}" dt="2018-09-02T08:53:50.542" v="823" actId="1076"/>
          <ac:spMkLst>
            <pc:docMk/>
            <pc:sldMk cId="3892833286" sldId="262"/>
            <ac:spMk id="18" creationId="{37A01C0F-2474-40FE-8A5E-14CAAAFD1829}"/>
          </ac:spMkLst>
        </pc:spChg>
        <pc:spChg chg="add mod">
          <ac:chgData name="马 知遥" userId="088c2ffcbc7a5a34" providerId="LiveId" clId="{386E36A1-314E-4E2B-A16E-E9B4746FD48E}" dt="2018-09-02T08:55:15.199" v="860" actId="1076"/>
          <ac:spMkLst>
            <pc:docMk/>
            <pc:sldMk cId="3892833286" sldId="262"/>
            <ac:spMk id="19" creationId="{6F955E95-9F2B-4D9C-9F9C-8FCF5361AEEA}"/>
          </ac:spMkLst>
        </pc:spChg>
        <pc:spChg chg="add mod">
          <ac:chgData name="马 知遥" userId="088c2ffcbc7a5a34" providerId="LiveId" clId="{386E36A1-314E-4E2B-A16E-E9B4746FD48E}" dt="2018-09-02T09:19:10.949" v="1485" actId="1076"/>
          <ac:spMkLst>
            <pc:docMk/>
            <pc:sldMk cId="3892833286" sldId="262"/>
            <ac:spMk id="20" creationId="{7F7065AC-0BCF-4F63-8ED0-90BC438E748A}"/>
          </ac:spMkLst>
        </pc:spChg>
      </pc:sldChg>
      <pc:sldChg chg="modSp add">
        <pc:chgData name="马 知遥" userId="088c2ffcbc7a5a34" providerId="LiveId" clId="{386E36A1-314E-4E2B-A16E-E9B4746FD48E}" dt="2018-09-12T15:23:05.012" v="3574" actId="1076"/>
        <pc:sldMkLst>
          <pc:docMk/>
          <pc:sldMk cId="3818381115" sldId="263"/>
        </pc:sldMkLst>
        <pc:spChg chg="mod">
          <ac:chgData name="马 知遥" userId="088c2ffcbc7a5a34" providerId="LiveId" clId="{386E36A1-314E-4E2B-A16E-E9B4746FD48E}" dt="2018-09-02T09:21:27.985" v="1494" actId="20577"/>
          <ac:spMkLst>
            <pc:docMk/>
            <pc:sldMk cId="3818381115" sldId="263"/>
            <ac:spMk id="2" creationId="{CFAEE912-96A6-4C55-86D4-85C11BF77EA6}"/>
          </ac:spMkLst>
        </pc:spChg>
        <pc:spChg chg="mod">
          <ac:chgData name="马 知遥" userId="088c2ffcbc7a5a34" providerId="LiveId" clId="{386E36A1-314E-4E2B-A16E-E9B4746FD48E}" dt="2018-09-12T15:23:05.012" v="3574" actId="1076"/>
          <ac:spMkLst>
            <pc:docMk/>
            <pc:sldMk cId="3818381115" sldId="263"/>
            <ac:spMk id="3" creationId="{341FF103-4631-48E1-908D-01D6EF025D52}"/>
          </ac:spMkLst>
        </pc:spChg>
      </pc:sldChg>
      <pc:sldChg chg="addSp modSp add">
        <pc:chgData name="马 知遥" userId="088c2ffcbc7a5a34" providerId="LiveId" clId="{386E36A1-314E-4E2B-A16E-E9B4746FD48E}" dt="2018-09-12T15:23:22.631" v="3587" actId="1076"/>
        <pc:sldMkLst>
          <pc:docMk/>
          <pc:sldMk cId="325191024" sldId="264"/>
        </pc:sldMkLst>
        <pc:spChg chg="mod">
          <ac:chgData name="马 知遥" userId="088c2ffcbc7a5a34" providerId="LiveId" clId="{386E36A1-314E-4E2B-A16E-E9B4746FD48E}" dt="2018-09-02T09:21:31.895" v="1500" actId="20577"/>
          <ac:spMkLst>
            <pc:docMk/>
            <pc:sldMk cId="325191024" sldId="264"/>
            <ac:spMk id="2" creationId="{CFAEE912-96A6-4C55-86D4-85C11BF77EA6}"/>
          </ac:spMkLst>
        </pc:spChg>
        <pc:spChg chg="mod">
          <ac:chgData name="马 知遥" userId="088c2ffcbc7a5a34" providerId="LiveId" clId="{386E36A1-314E-4E2B-A16E-E9B4746FD48E}" dt="2018-09-12T15:23:17.901" v="3586" actId="20577"/>
          <ac:spMkLst>
            <pc:docMk/>
            <pc:sldMk cId="325191024" sldId="264"/>
            <ac:spMk id="3" creationId="{341FF103-4631-48E1-908D-01D6EF025D52}"/>
          </ac:spMkLst>
        </pc:spChg>
        <pc:spChg chg="add mod">
          <ac:chgData name="马 知遥" userId="088c2ffcbc7a5a34" providerId="LiveId" clId="{386E36A1-314E-4E2B-A16E-E9B4746FD48E}" dt="2018-09-12T15:23:22.631" v="3587" actId="1076"/>
          <ac:spMkLst>
            <pc:docMk/>
            <pc:sldMk cId="325191024" sldId="264"/>
            <ac:spMk id="4" creationId="{3D4B47E5-A9BF-4728-8D02-D9F05B672C31}"/>
          </ac:spMkLst>
        </pc:spChg>
      </pc:sldChg>
      <pc:sldChg chg="addSp modSp add modNotesTx">
        <pc:chgData name="马 知遥" userId="088c2ffcbc7a5a34" providerId="LiveId" clId="{386E36A1-314E-4E2B-A16E-E9B4746FD48E}" dt="2018-09-02T09:32:01.244" v="1848" actId="1076"/>
        <pc:sldMkLst>
          <pc:docMk/>
          <pc:sldMk cId="3179414351" sldId="265"/>
        </pc:sldMkLst>
        <pc:spChg chg="mod">
          <ac:chgData name="马 知遥" userId="088c2ffcbc7a5a34" providerId="LiveId" clId="{386E36A1-314E-4E2B-A16E-E9B4746FD48E}" dt="2018-09-02T09:22:57.669" v="1515" actId="20577"/>
          <ac:spMkLst>
            <pc:docMk/>
            <pc:sldMk cId="3179414351" sldId="265"/>
            <ac:spMk id="2" creationId="{9CCF0DF1-40D4-48BF-BE70-3CF847D8BC77}"/>
          </ac:spMkLst>
        </pc:spChg>
        <pc:spChg chg="mod">
          <ac:chgData name="马 知遥" userId="088c2ffcbc7a5a34" providerId="LiveId" clId="{386E36A1-314E-4E2B-A16E-E9B4746FD48E}" dt="2018-09-02T09:28:29.871" v="1783" actId="113"/>
          <ac:spMkLst>
            <pc:docMk/>
            <pc:sldMk cId="3179414351" sldId="265"/>
            <ac:spMk id="3" creationId="{C03E004E-6A34-4FC7-96C9-7D509982D2D0}"/>
          </ac:spMkLst>
        </pc:spChg>
        <pc:spChg chg="add mod">
          <ac:chgData name="马 知遥" userId="088c2ffcbc7a5a34" providerId="LiveId" clId="{386E36A1-314E-4E2B-A16E-E9B4746FD48E}" dt="2018-09-02T09:32:01.244" v="1848" actId="1076"/>
          <ac:spMkLst>
            <pc:docMk/>
            <pc:sldMk cId="3179414351" sldId="265"/>
            <ac:spMk id="4" creationId="{E6ABC1DF-E3E2-4A56-AFCA-8FD71F4FE410}"/>
          </ac:spMkLst>
        </pc:spChg>
      </pc:sldChg>
      <pc:sldChg chg="modSp add">
        <pc:chgData name="马 知遥" userId="088c2ffcbc7a5a34" providerId="LiveId" clId="{386E36A1-314E-4E2B-A16E-E9B4746FD48E}" dt="2018-09-02T09:12:49.801" v="1248" actId="20577"/>
        <pc:sldMkLst>
          <pc:docMk/>
          <pc:sldMk cId="391319118" sldId="266"/>
        </pc:sldMkLst>
        <pc:spChg chg="mod">
          <ac:chgData name="马 知遥" userId="088c2ffcbc7a5a34" providerId="LiveId" clId="{386E36A1-314E-4E2B-A16E-E9B4746FD48E}" dt="2018-09-02T09:11:53.428" v="1186" actId="20577"/>
          <ac:spMkLst>
            <pc:docMk/>
            <pc:sldMk cId="391319118" sldId="266"/>
            <ac:spMk id="2" creationId="{503F2929-2BAF-4FD7-8B39-7C6A4C0AFF0E}"/>
          </ac:spMkLst>
        </pc:spChg>
        <pc:spChg chg="mod">
          <ac:chgData name="马 知遥" userId="088c2ffcbc7a5a34" providerId="LiveId" clId="{386E36A1-314E-4E2B-A16E-E9B4746FD48E}" dt="2018-09-02T09:12:49.801" v="1248" actId="20577"/>
          <ac:spMkLst>
            <pc:docMk/>
            <pc:sldMk cId="391319118" sldId="266"/>
            <ac:spMk id="3" creationId="{7913EC33-3994-4AC8-99B8-9DECD3D4990D}"/>
          </ac:spMkLst>
        </pc:spChg>
      </pc:sldChg>
      <pc:sldChg chg="addSp modSp add modNotesTx">
        <pc:chgData name="马 知遥" userId="088c2ffcbc7a5a34" providerId="LiveId" clId="{386E36A1-314E-4E2B-A16E-E9B4746FD48E}" dt="2018-09-02T09:41:46.908" v="2470" actId="20577"/>
        <pc:sldMkLst>
          <pc:docMk/>
          <pc:sldMk cId="596400502" sldId="267"/>
        </pc:sldMkLst>
        <pc:spChg chg="mod">
          <ac:chgData name="马 知遥" userId="088c2ffcbc7a5a34" providerId="LiveId" clId="{386E36A1-314E-4E2B-A16E-E9B4746FD48E}" dt="2018-09-02T09:32:43.966" v="1853" actId="20577"/>
          <ac:spMkLst>
            <pc:docMk/>
            <pc:sldMk cId="596400502" sldId="267"/>
            <ac:spMk id="2" creationId="{BAA56773-ED78-47E0-892A-C2FA96E408E9}"/>
          </ac:spMkLst>
        </pc:spChg>
        <pc:spChg chg="mod">
          <ac:chgData name="马 知遥" userId="088c2ffcbc7a5a34" providerId="LiveId" clId="{386E36A1-314E-4E2B-A16E-E9B4746FD48E}" dt="2018-09-02T09:36:59.069" v="1959" actId="20577"/>
          <ac:spMkLst>
            <pc:docMk/>
            <pc:sldMk cId="596400502" sldId="267"/>
            <ac:spMk id="3" creationId="{7DE6C1B7-FF08-403E-B9C4-FC6C14CA78D0}"/>
          </ac:spMkLst>
        </pc:spChg>
        <pc:spChg chg="add mod">
          <ac:chgData name="马 知遥" userId="088c2ffcbc7a5a34" providerId="LiveId" clId="{386E36A1-314E-4E2B-A16E-E9B4746FD48E}" dt="2018-09-02T09:38:35.012" v="2081" actId="1076"/>
          <ac:spMkLst>
            <pc:docMk/>
            <pc:sldMk cId="596400502" sldId="267"/>
            <ac:spMk id="4" creationId="{5D681F5C-1A2E-41E9-B758-9D6A7EC001EF}"/>
          </ac:spMkLst>
        </pc:spChg>
      </pc:sldChg>
      <pc:sldChg chg="modSp add">
        <pc:chgData name="马 知遥" userId="088c2ffcbc7a5a34" providerId="LiveId" clId="{386E36A1-314E-4E2B-A16E-E9B4746FD48E}" dt="2018-09-02T09:50:11.621" v="2874" actId="20577"/>
        <pc:sldMkLst>
          <pc:docMk/>
          <pc:sldMk cId="3622383961" sldId="268"/>
        </pc:sldMkLst>
        <pc:spChg chg="mod">
          <ac:chgData name="马 知遥" userId="088c2ffcbc7a5a34" providerId="LiveId" clId="{386E36A1-314E-4E2B-A16E-E9B4746FD48E}" dt="2018-09-02T09:43:08.341" v="2523" actId="20577"/>
          <ac:spMkLst>
            <pc:docMk/>
            <pc:sldMk cId="3622383961" sldId="268"/>
            <ac:spMk id="2" creationId="{BDC615E4-4830-42F3-8801-31E5128300D2}"/>
          </ac:spMkLst>
        </pc:spChg>
        <pc:spChg chg="mod">
          <ac:chgData name="马 知遥" userId="088c2ffcbc7a5a34" providerId="LiveId" clId="{386E36A1-314E-4E2B-A16E-E9B4746FD48E}" dt="2018-09-02T09:50:11.621" v="2874" actId="20577"/>
          <ac:spMkLst>
            <pc:docMk/>
            <pc:sldMk cId="3622383961" sldId="268"/>
            <ac:spMk id="3" creationId="{9F2B0B99-FFDF-4BCF-9F6C-F1F97D6EEE7B}"/>
          </ac:spMkLst>
        </pc:spChg>
      </pc:sldChg>
      <pc:sldChg chg="modSp add">
        <pc:chgData name="马 知遥" userId="088c2ffcbc7a5a34" providerId="LiveId" clId="{386E36A1-314E-4E2B-A16E-E9B4746FD48E}" dt="2018-09-02T09:55:25.830" v="3089" actId="113"/>
        <pc:sldMkLst>
          <pc:docMk/>
          <pc:sldMk cId="3317185321" sldId="269"/>
        </pc:sldMkLst>
        <pc:spChg chg="mod">
          <ac:chgData name="马 知遥" userId="088c2ffcbc7a5a34" providerId="LiveId" clId="{386E36A1-314E-4E2B-A16E-E9B4746FD48E}" dt="2018-09-02T09:53:03.578" v="2891" actId="2711"/>
          <ac:spMkLst>
            <pc:docMk/>
            <pc:sldMk cId="3317185321" sldId="269"/>
            <ac:spMk id="2" creationId="{A2EC2D2B-E00E-4762-9C71-86C18660BF58}"/>
          </ac:spMkLst>
        </pc:spChg>
        <pc:spChg chg="mod">
          <ac:chgData name="马 知遥" userId="088c2ffcbc7a5a34" providerId="LiveId" clId="{386E36A1-314E-4E2B-A16E-E9B4746FD48E}" dt="2018-09-02T09:55:25.830" v="3089" actId="113"/>
          <ac:spMkLst>
            <pc:docMk/>
            <pc:sldMk cId="3317185321" sldId="269"/>
            <ac:spMk id="3" creationId="{49FDA24C-D080-4C9F-B7A6-7435FE61F228}"/>
          </ac:spMkLst>
        </pc:spChg>
      </pc:sldChg>
      <pc:sldChg chg="modSp add">
        <pc:chgData name="马 知遥" userId="088c2ffcbc7a5a34" providerId="LiveId" clId="{386E36A1-314E-4E2B-A16E-E9B4746FD48E}" dt="2018-09-02T09:58:04.388" v="3244" actId="20577"/>
        <pc:sldMkLst>
          <pc:docMk/>
          <pc:sldMk cId="1861599740" sldId="270"/>
        </pc:sldMkLst>
        <pc:spChg chg="mod">
          <ac:chgData name="马 知遥" userId="088c2ffcbc7a5a34" providerId="LiveId" clId="{386E36A1-314E-4E2B-A16E-E9B4746FD48E}" dt="2018-09-02T09:56:12.124" v="3098" actId="20577"/>
          <ac:spMkLst>
            <pc:docMk/>
            <pc:sldMk cId="1861599740" sldId="270"/>
            <ac:spMk id="2" creationId="{1D49333E-D207-4BD5-A760-DD15923F467E}"/>
          </ac:spMkLst>
        </pc:spChg>
        <pc:spChg chg="mod">
          <ac:chgData name="马 知遥" userId="088c2ffcbc7a5a34" providerId="LiveId" clId="{386E36A1-314E-4E2B-A16E-E9B4746FD48E}" dt="2018-09-02T09:58:04.388" v="3244" actId="20577"/>
          <ac:spMkLst>
            <pc:docMk/>
            <pc:sldMk cId="1861599740" sldId="270"/>
            <ac:spMk id="3" creationId="{C7EB931C-3906-4282-8860-C1B7E343E7E5}"/>
          </ac:spMkLst>
        </pc:spChg>
      </pc:sldChg>
      <pc:sldChg chg="modSp add ord">
        <pc:chgData name="马 知遥" userId="088c2ffcbc7a5a34" providerId="LiveId" clId="{386E36A1-314E-4E2B-A16E-E9B4746FD48E}" dt="2018-09-02T10:01:21.178" v="3411" actId="2711"/>
        <pc:sldMkLst>
          <pc:docMk/>
          <pc:sldMk cId="1453966925" sldId="271"/>
        </pc:sldMkLst>
        <pc:spChg chg="mod">
          <ac:chgData name="马 知遥" userId="088c2ffcbc7a5a34" providerId="LiveId" clId="{386E36A1-314E-4E2B-A16E-E9B4746FD48E}" dt="2018-09-02T09:59:22.388" v="3291" actId="20577"/>
          <ac:spMkLst>
            <pc:docMk/>
            <pc:sldMk cId="1453966925" sldId="271"/>
            <ac:spMk id="2" creationId="{AD0C121B-0650-4836-8A52-CB01017A8717}"/>
          </ac:spMkLst>
        </pc:spChg>
        <pc:spChg chg="mod">
          <ac:chgData name="马 知遥" userId="088c2ffcbc7a5a34" providerId="LiveId" clId="{386E36A1-314E-4E2B-A16E-E9B4746FD48E}" dt="2018-09-02T10:01:21.178" v="3411" actId="2711"/>
          <ac:spMkLst>
            <pc:docMk/>
            <pc:sldMk cId="1453966925" sldId="271"/>
            <ac:spMk id="3" creationId="{39DA2BE2-0C3F-4A8C-BFFC-B6B37D9F1B5E}"/>
          </ac:spMkLst>
        </pc:spChg>
      </pc:sldChg>
      <pc:sldChg chg="modSp add">
        <pc:chgData name="马 知遥" userId="088c2ffcbc7a5a34" providerId="LiveId" clId="{386E36A1-314E-4E2B-A16E-E9B4746FD48E}" dt="2018-09-02T10:04:26.484" v="3544" actId="20577"/>
        <pc:sldMkLst>
          <pc:docMk/>
          <pc:sldMk cId="36902649" sldId="272"/>
        </pc:sldMkLst>
        <pc:spChg chg="mod">
          <ac:chgData name="马 知遥" userId="088c2ffcbc7a5a34" providerId="LiveId" clId="{386E36A1-314E-4E2B-A16E-E9B4746FD48E}" dt="2018-09-02T10:03:33.156" v="3433" actId="20577"/>
          <ac:spMkLst>
            <pc:docMk/>
            <pc:sldMk cId="36902649" sldId="272"/>
            <ac:spMk id="2" creationId="{7EFDF8F9-E500-42C2-A4AD-E05E46B144EF}"/>
          </ac:spMkLst>
        </pc:spChg>
        <pc:spChg chg="mod">
          <ac:chgData name="马 知遥" userId="088c2ffcbc7a5a34" providerId="LiveId" clId="{386E36A1-314E-4E2B-A16E-E9B4746FD48E}" dt="2018-09-02T10:04:26.484" v="3544" actId="20577"/>
          <ac:spMkLst>
            <pc:docMk/>
            <pc:sldMk cId="36902649" sldId="272"/>
            <ac:spMk id="3" creationId="{5819FEFC-41C9-4560-A8F1-A1FDE6FF843E}"/>
          </ac:spMkLst>
        </pc:spChg>
      </pc:sldChg>
      <pc:sldChg chg="delSp modSp add">
        <pc:chgData name="马 知遥" userId="088c2ffcbc7a5a34" providerId="LiveId" clId="{386E36A1-314E-4E2B-A16E-E9B4746FD48E}" dt="2018-09-02T10:07:06.082" v="3560" actId="20577"/>
        <pc:sldMkLst>
          <pc:docMk/>
          <pc:sldMk cId="384310538" sldId="273"/>
        </pc:sldMkLst>
        <pc:spChg chg="mod">
          <ac:chgData name="马 知遥" userId="088c2ffcbc7a5a34" providerId="LiveId" clId="{386E36A1-314E-4E2B-A16E-E9B4746FD48E}" dt="2018-09-02T10:07:06.082" v="3560" actId="20577"/>
          <ac:spMkLst>
            <pc:docMk/>
            <pc:sldMk cId="384310538" sldId="273"/>
            <ac:spMk id="2" creationId="{BB217156-9D15-4A52-9A72-966CD86350CA}"/>
          </ac:spMkLst>
        </pc:spChg>
        <pc:spChg chg="del">
          <ac:chgData name="马 知遥" userId="088c2ffcbc7a5a34" providerId="LiveId" clId="{386E36A1-314E-4E2B-A16E-E9B4746FD48E}" dt="2018-09-02T10:05:56.551" v="3548" actId="478"/>
          <ac:spMkLst>
            <pc:docMk/>
            <pc:sldMk cId="384310538" sldId="273"/>
            <ac:spMk id="3" creationId="{BF508F86-E43D-496B-AAC5-3748581CF189}"/>
          </ac:spMkLst>
        </pc:spChg>
      </pc:sldChg>
      <pc:sldChg chg="modSp add">
        <pc:chgData name="马 知遥" userId="088c2ffcbc7a5a34" providerId="LiveId" clId="{386E36A1-314E-4E2B-A16E-E9B4746FD48E}" dt="2018-09-12T15:35:31.026" v="3757" actId="403"/>
        <pc:sldMkLst>
          <pc:docMk/>
          <pc:sldMk cId="1277488073" sldId="274"/>
        </pc:sldMkLst>
        <pc:spChg chg="mod">
          <ac:chgData name="马 知遥" userId="088c2ffcbc7a5a34" providerId="LiveId" clId="{386E36A1-314E-4E2B-A16E-E9B4746FD48E}" dt="2018-09-12T15:34:22.324" v="3596" actId="20577"/>
          <ac:spMkLst>
            <pc:docMk/>
            <pc:sldMk cId="1277488073" sldId="274"/>
            <ac:spMk id="2" creationId="{700B6DA5-FCDD-43A5-BA62-3DEC64653962}"/>
          </ac:spMkLst>
        </pc:spChg>
        <pc:spChg chg="mod">
          <ac:chgData name="马 知遥" userId="088c2ffcbc7a5a34" providerId="LiveId" clId="{386E36A1-314E-4E2B-A16E-E9B4746FD48E}" dt="2018-09-12T15:35:31.026" v="3757" actId="403"/>
          <ac:spMkLst>
            <pc:docMk/>
            <pc:sldMk cId="1277488073" sldId="274"/>
            <ac:spMk id="3" creationId="{7C6A9E1B-6EE1-4DE9-904C-BC487C2C38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53E92-9D96-4040-BD92-0D7C56AC1CD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D5B87-68CD-450B-824C-CCB21ECF6C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4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Q: Why isn’t “My Computer” in Windows equivalent to “/” in Linux?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D5B87-68CD-450B-824C-CCB21ECF6CF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77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Example: When redirecting </a:t>
            </a:r>
            <a:r>
              <a:rPr lang="en-US" altLang="zh-CN" dirty="0" err="1"/>
              <a:t>stdout</a:t>
            </a:r>
            <a:r>
              <a:rPr lang="en-US" altLang="zh-CN" dirty="0"/>
              <a:t> of “curl”, it shows downloading status in terminal by stderr.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D5B87-68CD-450B-824C-CCB21ECF6CF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766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Deadlock circumstance: A forks out B. A start waiting B to terminate, i.e. by executing “</a:t>
            </a:r>
            <a:r>
              <a:rPr lang="en-US" altLang="zh-CN" dirty="0" err="1"/>
              <a:t>waitpid</a:t>
            </a:r>
            <a:r>
              <a:rPr lang="en-US" altLang="zh-CN" dirty="0"/>
              <a:t>”. B then tries to write large chucks of data to the pipe to A, which exceeds the pipe buffer size, causing the operating system to block B and wait for A to take some data out of the pipe first. Here the deadlock occurs.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D5B87-68CD-450B-824C-CCB21ECF6CF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120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6C4A8-7E04-41DF-ADC7-EA59760A8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F1D593-6AE6-4892-B15B-29901C4F3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E81CA-B9F4-4683-9722-2C410B1C4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A7CD-81DD-4FEA-A087-FE91EB19564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72CA7-3A79-4278-B657-6519A92C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EA6AC-B0FC-48DC-A967-77703979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D45C-7294-45EF-ADDC-058AEC1C2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34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4A3FD-11E6-465E-BA97-E14D2B63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597C9B-55E5-478A-BCBA-8C34F3705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B6FF2-A9A4-409C-8575-A3AEB904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A7CD-81DD-4FEA-A087-FE91EB19564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03FD34-7604-4025-A28C-5A510E29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722D7-13BA-4212-B178-631511A0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D45C-7294-45EF-ADDC-058AEC1C2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40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0C8BDC-1CF4-4ED5-A338-E96D564E1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CED9C0-4A3B-4051-9571-32FFB5D08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060B6-3D4D-4014-8040-6D32ADF7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A7CD-81DD-4FEA-A087-FE91EB19564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75C1F-AC38-4141-8D4B-1BAEC8A6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29E0B-C933-433C-8DAD-4A93CC1D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D45C-7294-45EF-ADDC-058AEC1C2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96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792D3-163A-4FC7-933E-38C45381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CC43E-C3BD-4D44-B31E-261DA7E7D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35DF-D293-4136-B7E2-0E6A0E00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A7CD-81DD-4FEA-A087-FE91EB19564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A4DB2-39C4-4485-B1F1-E5B3E70B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0E9536-1485-4BED-A400-35A91973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D45C-7294-45EF-ADDC-058AEC1C2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44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D474D-39A0-444B-9726-9286348B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946E6-8DB0-477F-A3BD-18746C847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56838-74C4-4D51-ABF1-20C4BF8F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A7CD-81DD-4FEA-A087-FE91EB19564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4854D-F5FC-40F0-8FAF-25846273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45762-0C8A-47DC-9DD4-25A4DEEC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D45C-7294-45EF-ADDC-058AEC1C2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49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830CB-6977-41DC-88E6-D5601CEE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8FC6B-C5E2-47DA-B37A-BF128F672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330860-4A0D-4C5E-95E8-E71E5A1A8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BF18BD-1A1D-4014-8B59-64EE521F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A7CD-81DD-4FEA-A087-FE91EB19564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E99DB4-19DB-46DC-9C08-6E76BC01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88A2FB-D8B7-4472-BC6E-40FEA655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D45C-7294-45EF-ADDC-058AEC1C2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9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84249-68E4-4210-9F1C-6A84980F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36AC6D-0ABD-4488-A568-9B1D155F0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142760-8683-4772-8F8B-DE9AFC395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DFDA57-B07F-4FFD-A725-86E5CBF99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6D7413-D1AB-4D54-9B70-8CB0CCFE0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28727A-C6EE-4AF4-8A5C-F7ABF63B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A7CD-81DD-4FEA-A087-FE91EB19564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438921-4472-4CB3-8BED-A8625C33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260C07-CE86-4220-A3AE-665706D2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D45C-7294-45EF-ADDC-058AEC1C2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24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E701B-6909-47EE-AD5F-CD886072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B14868-BA2D-48E5-AE16-1CBD1D55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A7CD-81DD-4FEA-A087-FE91EB19564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5EDA66-FF13-41AE-AF8B-6C78004F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CB36B1-AC89-4DE1-B361-429D982E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D45C-7294-45EF-ADDC-058AEC1C2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11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C52A44-6D43-4F2D-8B64-5A11F511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A7CD-81DD-4FEA-A087-FE91EB19564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60F962-1E7F-4EBF-A8F6-5BA893FA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8DC943-20FE-4607-A14F-CC8A7A3C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D45C-7294-45EF-ADDC-058AEC1C2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99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5F1BF-EB3D-4EB9-B16B-561B0638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6C7FC6-22C6-419C-ABD5-D21914A72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193140-B0F2-4EE3-982A-11CE478EF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CBE75C-8E1C-409F-8AE6-0FF432EA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A7CD-81DD-4FEA-A087-FE91EB19564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D8C18F-C499-4205-AEB5-67901DF2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CF4F64-2878-4585-B8BC-D2E95C52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D45C-7294-45EF-ADDC-058AEC1C2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4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BFDEB-8D31-4EC5-8E3F-9F838FD5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E6E024-B1F9-4FEC-A28D-819C95461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EC8C31-1C09-4BF8-A537-BE8B9F5A6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DF7BF6-CA54-4E16-9581-57ABBDE2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A7CD-81DD-4FEA-A087-FE91EB19564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B57546-8805-4CDC-8A30-19336C35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9B2F0D-E972-4E85-9352-BBD9EB9F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D45C-7294-45EF-ADDC-058AEC1C2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46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B15CE3-3F06-4097-8E91-512AA501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2809EC-E725-4551-BF3A-45242FD42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4C038-377A-4930-9331-640467ACF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AA7CD-81DD-4FEA-A087-FE91EB195649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E9E3F-C5C1-4CFB-805E-36E719AAF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2746F-05A3-4D21-B865-9643AA421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DD45C-7294-45EF-ADDC-058AEC1C2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9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17156-9D15-4A52-9A72-966CD8635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Very Brief Introduction to Linux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508F86-E43D-496B-AAC5-3748581CF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564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C2D2B-E00E-4762-9C71-86C18660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sudo</a:t>
            </a:r>
            <a:r>
              <a:rPr lang="en-US" altLang="zh-CN" dirty="0"/>
              <a:t> Prefix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FDA24C-D080-4C9F-B7A6-7435FE61F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sudo</a:t>
            </a:r>
            <a:r>
              <a:rPr lang="en-US" altLang="zh-CN" dirty="0">
                <a:latin typeface="Consolas" panose="020B0609020204030204" pitchFamily="49" charset="0"/>
              </a:rPr>
              <a:t> command</a:t>
            </a:r>
          </a:p>
          <a:p>
            <a:r>
              <a:rPr lang="en-US" altLang="zh-CN" dirty="0"/>
              <a:t>Execute the command on behalf of </a:t>
            </a:r>
            <a:r>
              <a:rPr lang="en-US" altLang="zh-CN" b="1" dirty="0">
                <a:latin typeface="Consolas" panose="020B0609020204030204" pitchFamily="49" charset="0"/>
              </a:rPr>
              <a:t>root</a:t>
            </a:r>
          </a:p>
          <a:p>
            <a:r>
              <a:rPr lang="en-US" altLang="zh-CN" dirty="0">
                <a:latin typeface="+mn-ea"/>
              </a:rPr>
              <a:t>Safer than running the shell in </a:t>
            </a:r>
            <a:r>
              <a:rPr lang="en-US" altLang="zh-CN" b="1" dirty="0">
                <a:latin typeface="Consolas" panose="020B0609020204030204" pitchFamily="49" charset="0"/>
              </a:rPr>
              <a:t>root</a:t>
            </a:r>
          </a:p>
          <a:p>
            <a:pPr lvl="1"/>
            <a:r>
              <a:rPr lang="en-US" altLang="zh-CN" dirty="0">
                <a:latin typeface="+mn-ea"/>
              </a:rPr>
              <a:t>Type: </a:t>
            </a:r>
            <a:r>
              <a:rPr lang="en-US" altLang="zh-CN" b="1" dirty="0" err="1">
                <a:latin typeface="Consolas" panose="020B0609020204030204" pitchFamily="49" charset="0"/>
              </a:rPr>
              <a:t>sudo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</a:rPr>
              <a:t>su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+mn-ea"/>
              </a:rPr>
              <a:t>to change to </a:t>
            </a:r>
            <a:r>
              <a:rPr lang="en-US" altLang="zh-CN" b="1" dirty="0">
                <a:latin typeface="Consolas" panose="020B0609020204030204" pitchFamily="49" charset="0"/>
              </a:rPr>
              <a:t>root</a:t>
            </a:r>
          </a:p>
          <a:p>
            <a:pPr lvl="1"/>
            <a:r>
              <a:rPr lang="en-US" altLang="zh-CN" dirty="0">
                <a:latin typeface="+mn-ea"/>
              </a:rPr>
              <a:t>Type: </a:t>
            </a:r>
            <a:r>
              <a:rPr lang="en-US" altLang="zh-CN" b="1" dirty="0">
                <a:latin typeface="Consolas" panose="020B0609020204030204" pitchFamily="49" charset="0"/>
              </a:rPr>
              <a:t>exit</a:t>
            </a:r>
            <a:r>
              <a:rPr lang="en-US" altLang="zh-CN" dirty="0">
                <a:latin typeface="+mn-ea"/>
              </a:rPr>
              <a:t> to exit from </a:t>
            </a:r>
            <a:r>
              <a:rPr lang="en-US" altLang="zh-CN" b="1" dirty="0">
                <a:latin typeface="Consolas" panose="020B0609020204030204" pitchFamily="49" charset="0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3317185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EE912-96A6-4C55-86D4-85C11BF7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Frequently Used Commands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FF103-4631-48E1-908D-01D6EF025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top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cd (change directory)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cp</a:t>
            </a:r>
            <a:r>
              <a:rPr lang="en-US" altLang="zh-CN" dirty="0">
                <a:latin typeface="Consolas" panose="020B0609020204030204" pitchFamily="49" charset="0"/>
              </a:rPr>
              <a:t> (copy) 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rm</a:t>
            </a:r>
            <a:r>
              <a:rPr lang="en-US" altLang="zh-CN" dirty="0">
                <a:latin typeface="Consolas" panose="020B0609020204030204" pitchFamily="49" charset="0"/>
              </a:rPr>
              <a:t> (remove)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mkdir</a:t>
            </a:r>
            <a:r>
              <a:rPr lang="en-US" altLang="zh-CN" dirty="0">
                <a:latin typeface="Consolas" panose="020B0609020204030204" pitchFamily="49" charset="0"/>
              </a:rPr>
              <a:t> (make directory)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touch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cat (concatenate)</a:t>
            </a:r>
          </a:p>
        </p:txBody>
      </p:sp>
    </p:spTree>
    <p:extLst>
      <p:ext uri="{BB962C8B-B14F-4D97-AF65-F5344CB8AC3E}">
        <p14:creationId xmlns:p14="http://schemas.microsoft.com/office/powerpoint/2010/main" val="3818381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EE912-96A6-4C55-86D4-85C11BF7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Frequently Used Commands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FF103-4631-48E1-908D-01D6EF025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top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cd (change directory)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mv (move)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cp</a:t>
            </a:r>
            <a:r>
              <a:rPr lang="en-US" altLang="zh-CN" dirty="0">
                <a:latin typeface="Consolas" panose="020B0609020204030204" pitchFamily="49" charset="0"/>
              </a:rPr>
              <a:t> (copy)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rm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remove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mkdir</a:t>
            </a:r>
            <a:r>
              <a:rPr lang="en-US" altLang="zh-CN" dirty="0">
                <a:latin typeface="Consolas" panose="020B0609020204030204" pitchFamily="49" charset="0"/>
              </a:rPr>
              <a:t> (make directory)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touch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cat (concatenate)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4B47E5-A9BF-4728-8D02-D9F05B672C31}"/>
              </a:ext>
            </a:extLst>
          </p:cNvPr>
          <p:cNvSpPr txBox="1"/>
          <p:nvPr/>
        </p:nvSpPr>
        <p:spPr>
          <a:xfrm>
            <a:off x="838200" y="5992297"/>
            <a:ext cx="811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Note: some of these are shell commands, while others actually binaries in </a:t>
            </a:r>
            <a:r>
              <a:rPr lang="en-US" altLang="zh-CN" b="1" dirty="0">
                <a:latin typeface="Consolas" panose="020B0609020204030204" pitchFamily="49" charset="0"/>
              </a:rPr>
              <a:t>/bin/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91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C121B-0650-4836-8A52-CB01017A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Executable Binary Files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A2BE2-0C3F-4A8C-BFFC-B6B37D9F1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 by relative path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./binary</a:t>
            </a:r>
          </a:p>
          <a:p>
            <a:r>
              <a:rPr lang="en-US" altLang="zh-CN" dirty="0"/>
              <a:t>Run by absolute path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/home/</a:t>
            </a:r>
            <a:r>
              <a:rPr lang="en-US" altLang="zh-CN" dirty="0" err="1">
                <a:latin typeface="Consolas" panose="020B0609020204030204" pitchFamily="49" charset="0"/>
              </a:rPr>
              <a:t>yourName</a:t>
            </a:r>
            <a:r>
              <a:rPr lang="en-US" altLang="zh-CN" dirty="0">
                <a:latin typeface="Consolas" panose="020B0609020204030204" pitchFamily="49" charset="0"/>
              </a:rPr>
              <a:t>/software/binary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966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F0DF1-40D4-48BF-BE70-3CF847D8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 Redirection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E004E-6A34-4FC7-96C9-7D509982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command1 &lt;</a:t>
            </a:r>
            <a:r>
              <a:rPr lang="en-US" altLang="zh-CN" dirty="0" err="1">
                <a:latin typeface="Consolas" panose="020B0609020204030204" pitchFamily="49" charset="0"/>
              </a:rPr>
              <a:t>inputFile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command2 &gt;</a:t>
            </a:r>
            <a:r>
              <a:rPr lang="en-US" altLang="zh-CN" dirty="0" err="1">
                <a:latin typeface="Consolas" panose="020B0609020204030204" pitchFamily="49" charset="0"/>
              </a:rPr>
              <a:t>outputFile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command3 &lt;</a:t>
            </a:r>
            <a:r>
              <a:rPr lang="en-US" altLang="zh-CN" dirty="0" err="1">
                <a:latin typeface="Consolas" panose="020B0609020204030204" pitchFamily="49" charset="0"/>
              </a:rPr>
              <a:t>inputFile</a:t>
            </a:r>
            <a:r>
              <a:rPr lang="en-US" altLang="zh-CN" dirty="0">
                <a:latin typeface="Consolas" panose="020B0609020204030204" pitchFamily="49" charset="0"/>
              </a:rPr>
              <a:t> &gt;</a:t>
            </a:r>
            <a:r>
              <a:rPr lang="en-US" altLang="zh-CN" dirty="0" err="1">
                <a:latin typeface="Consolas" panose="020B0609020204030204" pitchFamily="49" charset="0"/>
              </a:rPr>
              <a:t>outputFile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+mn-ea"/>
              </a:rPr>
              <a:t>Only </a:t>
            </a:r>
            <a:r>
              <a:rPr lang="en-US" altLang="zh-CN" b="1" dirty="0">
                <a:latin typeface="Consolas" panose="020B0609020204030204" pitchFamily="49" charset="0"/>
              </a:rPr>
              <a:t>stdin</a:t>
            </a:r>
            <a:r>
              <a:rPr lang="en-US" altLang="zh-CN" dirty="0">
                <a:latin typeface="+mn-ea"/>
              </a:rPr>
              <a:t> and </a:t>
            </a:r>
            <a:r>
              <a:rPr lang="en-US" altLang="zh-CN" b="1" dirty="0" err="1">
                <a:latin typeface="Consolas" panose="020B0609020204030204" pitchFamily="49" charset="0"/>
              </a:rPr>
              <a:t>stdout</a:t>
            </a:r>
            <a:r>
              <a:rPr lang="en-US" altLang="zh-CN" dirty="0">
                <a:latin typeface="+mn-ea"/>
              </a:rPr>
              <a:t> are affected, but not </a:t>
            </a:r>
            <a:r>
              <a:rPr lang="en-US" altLang="zh-CN" b="1" dirty="0">
                <a:latin typeface="Consolas" panose="020B0609020204030204" pitchFamily="49" charset="0"/>
              </a:rPr>
              <a:t>stderr</a:t>
            </a:r>
            <a:r>
              <a:rPr lang="en-US" altLang="zh-CN" dirty="0">
                <a:latin typeface="+mn-ea"/>
              </a:rPr>
              <a:t>.</a:t>
            </a:r>
            <a:endParaRPr lang="zh-CN" altLang="en-US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ABC1DF-E3E2-4A56-AFCA-8FD71F4FE410}"/>
              </a:ext>
            </a:extLst>
          </p:cNvPr>
          <p:cNvSpPr txBox="1"/>
          <p:nvPr/>
        </p:nvSpPr>
        <p:spPr>
          <a:xfrm>
            <a:off x="838200" y="5807631"/>
            <a:ext cx="497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Note: angle directions are inverse to </a:t>
            </a:r>
            <a:r>
              <a:rPr lang="en-US" altLang="zh-CN" dirty="0" err="1"/>
              <a:t>c++</a:t>
            </a:r>
            <a:r>
              <a:rPr lang="en-US" altLang="zh-CN" dirty="0"/>
              <a:t> syntax.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414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56773-ED78-47E0-892A-C2FA96E4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6C1B7-FF08-403E-B9C4-FC6C14CA7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command1 | command2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command1 | command2 | … | command</a:t>
            </a:r>
          </a:p>
          <a:p>
            <a:endParaRPr lang="en-US" altLang="zh-CN" dirty="0"/>
          </a:p>
          <a:p>
            <a:r>
              <a:rPr lang="en-US" altLang="zh-CN" dirty="0">
                <a:latin typeface="+mn-ea"/>
              </a:rPr>
              <a:t>Still, only </a:t>
            </a:r>
            <a:r>
              <a:rPr lang="en-US" altLang="zh-CN" b="1" dirty="0">
                <a:latin typeface="Consolas" panose="020B0609020204030204" pitchFamily="49" charset="0"/>
              </a:rPr>
              <a:t>stdin</a:t>
            </a:r>
            <a:r>
              <a:rPr lang="en-US" altLang="zh-CN" dirty="0">
                <a:latin typeface="+mn-ea"/>
              </a:rPr>
              <a:t> and </a:t>
            </a:r>
            <a:r>
              <a:rPr lang="en-US" altLang="zh-CN" b="1" dirty="0" err="1">
                <a:latin typeface="Consolas" panose="020B0609020204030204" pitchFamily="49" charset="0"/>
              </a:rPr>
              <a:t>stdout</a:t>
            </a:r>
            <a:r>
              <a:rPr lang="en-US" altLang="zh-CN" dirty="0">
                <a:latin typeface="+mn-ea"/>
              </a:rPr>
              <a:t> are affected, but not </a:t>
            </a:r>
            <a:r>
              <a:rPr lang="en-US" altLang="zh-CN" b="1" dirty="0">
                <a:latin typeface="Consolas" panose="020B0609020204030204" pitchFamily="49" charset="0"/>
              </a:rPr>
              <a:t>stderr</a:t>
            </a:r>
            <a:r>
              <a:rPr lang="en-US" altLang="zh-CN" dirty="0">
                <a:latin typeface="+mn-ea"/>
              </a:rPr>
              <a:t>.</a:t>
            </a:r>
            <a:endParaRPr lang="zh-CN" altLang="en-US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681F5C-1A2E-41E9-B758-9D6A7EC001EF}"/>
              </a:ext>
            </a:extLst>
          </p:cNvPr>
          <p:cNvSpPr txBox="1"/>
          <p:nvPr/>
        </p:nvSpPr>
        <p:spPr>
          <a:xfrm>
            <a:off x="850814" y="5942568"/>
            <a:ext cx="1049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Note: Possible deadlock when writing your own program with pipe. Come back at the end of the term. :)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400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615E4-4830-42F3-8801-31E51283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Installation &amp; Uninstallation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B0B99-FFDF-4BCF-9F6C-F1F97D6EE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Package management system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apt-get (abbreviation apt)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apt install </a:t>
            </a:r>
            <a:r>
              <a:rPr lang="en-US" altLang="zh-CN" dirty="0" err="1">
                <a:latin typeface="Consolas" panose="020B0609020204030204" pitchFamily="49" charset="0"/>
              </a:rPr>
              <a:t>softwareName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apt remove </a:t>
            </a:r>
            <a:r>
              <a:rPr lang="en-US" altLang="zh-CN" dirty="0" err="1">
                <a:latin typeface="Consolas" panose="020B0609020204030204" pitchFamily="49" charset="0"/>
              </a:rPr>
              <a:t>softwareName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apt update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apt upgrade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apt -f install</a:t>
            </a: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dpkg</a:t>
            </a:r>
            <a:r>
              <a:rPr lang="en-US" altLang="zh-CN" dirty="0">
                <a:latin typeface="Consolas" panose="020B0609020204030204" pitchFamily="49" charset="0"/>
              </a:rPr>
              <a:t> -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localPackageName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/>
              <a:t>Build from source</a:t>
            </a:r>
          </a:p>
          <a:p>
            <a:pPr lvl="1"/>
            <a:r>
              <a:rPr lang="en-US" altLang="zh-CN" dirty="0"/>
              <a:t>Just delete the files for uninstallation.</a:t>
            </a:r>
          </a:p>
        </p:txBody>
      </p:sp>
    </p:spTree>
    <p:extLst>
      <p:ext uri="{BB962C8B-B14F-4D97-AF65-F5344CB8AC3E}">
        <p14:creationId xmlns:p14="http://schemas.microsoft.com/office/powerpoint/2010/main" val="3622383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9333E-D207-4BD5-A760-DD15923F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Secure Shell (SSH)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B931C-3906-4282-8860-C1B7E343E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Login remote server.</a:t>
            </a:r>
          </a:p>
          <a:p>
            <a:r>
              <a:rPr lang="en-US" altLang="zh-CN" dirty="0"/>
              <a:t>Will say more about it next time.</a:t>
            </a:r>
          </a:p>
          <a:p>
            <a:r>
              <a:rPr lang="en-US" altLang="zh-CN" dirty="0"/>
              <a:t>Compulsory for doing Bomb Lab.</a:t>
            </a:r>
          </a:p>
          <a:p>
            <a:pPr lvl="1"/>
            <a:r>
              <a:rPr lang="en-US" altLang="zh-CN" dirty="0"/>
              <a:t>Unless you make some trick.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599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E3F64-0500-46D7-A86C-59FAD6C4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Information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B350B-B9F8-4A1F-BBEE-FAB90B4AC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Google</a:t>
            </a:r>
          </a:p>
          <a:p>
            <a:endParaRPr lang="en-US" altLang="zh-CN" sz="3200" dirty="0"/>
          </a:p>
          <a:p>
            <a:r>
              <a:rPr lang="en-US" altLang="zh-CN" sz="3200" dirty="0"/>
              <a:t>man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67974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DF8F9-E500-42C2-A4AD-E05E46B1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Installation of Linux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9FEFC-41C9-4560-A8F1-A1FDE6FF8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can install it physically on your disk.</a:t>
            </a:r>
          </a:p>
          <a:p>
            <a:r>
              <a:rPr lang="en-US" altLang="zh-CN" dirty="0"/>
              <a:t>Or on your virtual machine.</a:t>
            </a:r>
          </a:p>
          <a:p>
            <a:endParaRPr lang="en-US" altLang="zh-CN" dirty="0"/>
          </a:p>
          <a:p>
            <a:r>
              <a:rPr lang="en-US" altLang="zh-CN" dirty="0"/>
              <a:t>But, do it yourself.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B6DA5-FCDD-43A5-BA62-3DEC6465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6A9E1B-6EE1-4DE9-904C-BC487C2C3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Popular Operating Systems</a:t>
            </a:r>
          </a:p>
          <a:p>
            <a:r>
              <a:rPr lang="en-US" altLang="zh-CN" sz="3200" dirty="0"/>
              <a:t>Linux Distributions</a:t>
            </a:r>
          </a:p>
          <a:p>
            <a:r>
              <a:rPr lang="en-US" altLang="zh-CN" sz="3200" dirty="0"/>
              <a:t>Linux Features</a:t>
            </a:r>
          </a:p>
          <a:p>
            <a:r>
              <a:rPr lang="en-US" altLang="zh-CN" sz="3200" dirty="0"/>
              <a:t>File &amp; User Organization</a:t>
            </a:r>
          </a:p>
          <a:p>
            <a:r>
              <a:rPr lang="en-US" altLang="zh-CN" sz="3200" dirty="0"/>
              <a:t>Frequently Used Commands</a:t>
            </a:r>
          </a:p>
          <a:p>
            <a:r>
              <a:rPr lang="en-US" altLang="zh-CN" sz="3200" dirty="0"/>
              <a:t>Software Installation &amp; Uninstallation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488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17156-9D15-4A52-9A72-966CD8635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That’s all.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1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5ED4E-CC71-400E-B599-D3789E82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Popular Operating Systems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6DF691-96A0-4B05-9650-9EB3DA2B8025}"/>
              </a:ext>
            </a:extLst>
          </p:cNvPr>
          <p:cNvSpPr txBox="1"/>
          <p:nvPr/>
        </p:nvSpPr>
        <p:spPr>
          <a:xfrm>
            <a:off x="1350628" y="1591110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Windows</a:t>
            </a:r>
            <a:endParaRPr lang="zh-CN" altLang="en-US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89C827-7BD3-45A2-A734-22BB12868426}"/>
              </a:ext>
            </a:extLst>
          </p:cNvPr>
          <p:cNvSpPr txBox="1"/>
          <p:nvPr/>
        </p:nvSpPr>
        <p:spPr>
          <a:xfrm>
            <a:off x="5508339" y="1591111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Linux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193B68-F797-42AD-AA76-694BD53069A5}"/>
              </a:ext>
            </a:extLst>
          </p:cNvPr>
          <p:cNvSpPr txBox="1"/>
          <p:nvPr/>
        </p:nvSpPr>
        <p:spPr>
          <a:xfrm>
            <a:off x="9564256" y="1591110"/>
            <a:ext cx="108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OS X</a:t>
            </a:r>
            <a:endParaRPr lang="zh-CN" altLang="en-US" sz="3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146F83-4DD4-4808-B4C4-97A8A89CDB55}"/>
              </a:ext>
            </a:extLst>
          </p:cNvPr>
          <p:cNvSpPr txBox="1"/>
          <p:nvPr/>
        </p:nvSpPr>
        <p:spPr>
          <a:xfrm>
            <a:off x="3994558" y="4210574"/>
            <a:ext cx="1024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Unix</a:t>
            </a:r>
            <a:endParaRPr lang="zh-CN" altLang="en-US" sz="32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AB94E7-3BB9-498C-B6B5-9E3CA816FCD2}"/>
              </a:ext>
            </a:extLst>
          </p:cNvPr>
          <p:cNvSpPr txBox="1"/>
          <p:nvPr/>
        </p:nvSpPr>
        <p:spPr>
          <a:xfrm>
            <a:off x="7172805" y="4210574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FreeBSD</a:t>
            </a:r>
          </a:p>
        </p:txBody>
      </p:sp>
      <p:pic>
        <p:nvPicPr>
          <p:cNvPr id="1026" name="Picture 2" descr="Image result for windows">
            <a:extLst>
              <a:ext uri="{FF2B5EF4-FFF2-40B4-BE49-F238E27FC236}">
                <a16:creationId xmlns:a16="http://schemas.microsoft.com/office/drawing/2014/main" id="{D8B972AD-BE5B-4677-A187-633FDD502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63" y="2353144"/>
            <a:ext cx="1485419" cy="148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inux">
            <a:extLst>
              <a:ext uri="{FF2B5EF4-FFF2-40B4-BE49-F238E27FC236}">
                <a16:creationId xmlns:a16="http://schemas.microsoft.com/office/drawing/2014/main" id="{807BE506-7AAC-4B19-9D79-1CC3D7666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990" y="2355587"/>
            <a:ext cx="1312020" cy="154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S X">
            <a:extLst>
              <a:ext uri="{FF2B5EF4-FFF2-40B4-BE49-F238E27FC236}">
                <a16:creationId xmlns:a16="http://schemas.microsoft.com/office/drawing/2014/main" id="{4B4C9149-0A0F-4D3F-832B-D85746D38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347" y="2366297"/>
            <a:ext cx="2829371" cy="148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Unix">
            <a:extLst>
              <a:ext uri="{FF2B5EF4-FFF2-40B4-BE49-F238E27FC236}">
                <a16:creationId xmlns:a16="http://schemas.microsoft.com/office/drawing/2014/main" id="{E05B26CF-06CD-499F-B1BE-1CE43FBEF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38" y="5000536"/>
            <a:ext cx="2227277" cy="111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FreeBSD">
            <a:extLst>
              <a:ext uri="{FF2B5EF4-FFF2-40B4-BE49-F238E27FC236}">
                <a16:creationId xmlns:a16="http://schemas.microsoft.com/office/drawing/2014/main" id="{C9B82893-3D46-4218-B2A7-FEEDACE64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02" y="5000536"/>
            <a:ext cx="1485419" cy="148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76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 for Unix">
            <a:extLst>
              <a:ext uri="{FF2B5EF4-FFF2-40B4-BE49-F238E27FC236}">
                <a16:creationId xmlns:a16="http://schemas.microsoft.com/office/drawing/2014/main" id="{E05B26CF-06CD-499F-B1BE-1CE43FBEF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38" y="5000536"/>
            <a:ext cx="2227277" cy="111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A65ED4E-CC71-400E-B599-D3789E82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Popular Operating Systems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89C827-7BD3-45A2-A734-22BB12868426}"/>
              </a:ext>
            </a:extLst>
          </p:cNvPr>
          <p:cNvSpPr txBox="1"/>
          <p:nvPr/>
        </p:nvSpPr>
        <p:spPr>
          <a:xfrm>
            <a:off x="5508339" y="1591111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Linux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193B68-F797-42AD-AA76-694BD53069A5}"/>
              </a:ext>
            </a:extLst>
          </p:cNvPr>
          <p:cNvSpPr txBox="1"/>
          <p:nvPr/>
        </p:nvSpPr>
        <p:spPr>
          <a:xfrm>
            <a:off x="9564256" y="1591110"/>
            <a:ext cx="108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OS X</a:t>
            </a:r>
            <a:endParaRPr lang="zh-CN" altLang="en-US" sz="3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146F83-4DD4-4808-B4C4-97A8A89CDB55}"/>
              </a:ext>
            </a:extLst>
          </p:cNvPr>
          <p:cNvSpPr txBox="1"/>
          <p:nvPr/>
        </p:nvSpPr>
        <p:spPr>
          <a:xfrm>
            <a:off x="3994558" y="4210574"/>
            <a:ext cx="1024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Unix</a:t>
            </a:r>
            <a:endParaRPr lang="zh-CN" altLang="en-US" sz="32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AB94E7-3BB9-498C-B6B5-9E3CA816FCD2}"/>
              </a:ext>
            </a:extLst>
          </p:cNvPr>
          <p:cNvSpPr txBox="1"/>
          <p:nvPr/>
        </p:nvSpPr>
        <p:spPr>
          <a:xfrm>
            <a:off x="7172805" y="4210574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FreeBSD</a:t>
            </a:r>
          </a:p>
        </p:txBody>
      </p:sp>
      <p:pic>
        <p:nvPicPr>
          <p:cNvPr id="1028" name="Picture 4" descr="Image result for Linux">
            <a:extLst>
              <a:ext uri="{FF2B5EF4-FFF2-40B4-BE49-F238E27FC236}">
                <a16:creationId xmlns:a16="http://schemas.microsoft.com/office/drawing/2014/main" id="{807BE506-7AAC-4B19-9D79-1CC3D7666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990" y="2355587"/>
            <a:ext cx="1312020" cy="154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S X">
            <a:extLst>
              <a:ext uri="{FF2B5EF4-FFF2-40B4-BE49-F238E27FC236}">
                <a16:creationId xmlns:a16="http://schemas.microsoft.com/office/drawing/2014/main" id="{4B4C9149-0A0F-4D3F-832B-D85746D38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347" y="2366297"/>
            <a:ext cx="2829371" cy="148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FreeBSD">
            <a:extLst>
              <a:ext uri="{FF2B5EF4-FFF2-40B4-BE49-F238E27FC236}">
                <a16:creationId xmlns:a16="http://schemas.microsoft.com/office/drawing/2014/main" id="{C9B82893-3D46-4218-B2A7-FEEDACE64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02" y="5000536"/>
            <a:ext cx="1485419" cy="148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箭头: 左 2">
            <a:extLst>
              <a:ext uri="{FF2B5EF4-FFF2-40B4-BE49-F238E27FC236}">
                <a16:creationId xmlns:a16="http://schemas.microsoft.com/office/drawing/2014/main" id="{4234FB38-55CB-44ED-A4E9-939DDE0B751F}"/>
              </a:ext>
            </a:extLst>
          </p:cNvPr>
          <p:cNvSpPr/>
          <p:nvPr/>
        </p:nvSpPr>
        <p:spPr>
          <a:xfrm>
            <a:off x="3854027" y="2915515"/>
            <a:ext cx="735106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左 13">
            <a:extLst>
              <a:ext uri="{FF2B5EF4-FFF2-40B4-BE49-F238E27FC236}">
                <a16:creationId xmlns:a16="http://schemas.microsoft.com/office/drawing/2014/main" id="{FCDBB73C-03E5-4D2D-9DBE-383E85C6C780}"/>
              </a:ext>
            </a:extLst>
          </p:cNvPr>
          <p:cNvSpPr/>
          <p:nvPr/>
        </p:nvSpPr>
        <p:spPr>
          <a:xfrm rot="10800000">
            <a:off x="7602867" y="2904054"/>
            <a:ext cx="735106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左 14">
            <a:extLst>
              <a:ext uri="{FF2B5EF4-FFF2-40B4-BE49-F238E27FC236}">
                <a16:creationId xmlns:a16="http://schemas.microsoft.com/office/drawing/2014/main" id="{4021E3AF-73D5-4413-8DCB-6B3D31A3F0E3}"/>
              </a:ext>
            </a:extLst>
          </p:cNvPr>
          <p:cNvSpPr/>
          <p:nvPr/>
        </p:nvSpPr>
        <p:spPr>
          <a:xfrm rot="16200000">
            <a:off x="5879598" y="3852767"/>
            <a:ext cx="432804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44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-0.2681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1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5.55112E-17 L -0.2681 -5.55112E-1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1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 L -0.17474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3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-0.1599 -1.48148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008 -0.38032 " pathEditMode="relative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008 -0.38032 " pathEditMode="relative" ptsTypes="AA">
                                      <p:cBhvr>
                                        <p:cTn id="16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F2929-2BAF-4FD7-8B39-7C6A4C0A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Distributions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3EC33-3994-4AC8-99B8-9DECD3D49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Ubuntu</a:t>
            </a:r>
          </a:p>
          <a:p>
            <a:r>
              <a:rPr lang="en-US" altLang="zh-CN" dirty="0"/>
              <a:t>Debian</a:t>
            </a:r>
          </a:p>
          <a:p>
            <a:r>
              <a:rPr lang="en-US" altLang="zh-CN" dirty="0"/>
              <a:t>Fedora</a:t>
            </a:r>
          </a:p>
          <a:p>
            <a:r>
              <a:rPr lang="en-US" altLang="zh-CN" dirty="0"/>
              <a:t>OpenSUSE</a:t>
            </a:r>
          </a:p>
          <a:p>
            <a:r>
              <a:rPr lang="en-US" altLang="zh-CN" dirty="0"/>
              <a:t>Arch Linux</a:t>
            </a:r>
          </a:p>
          <a:p>
            <a:r>
              <a:rPr lang="en-US" altLang="zh-CN" dirty="0"/>
              <a:t>Cent 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1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29395-8CF6-4DB0-8EBD-F1CC1667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Features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0A2BEB-FF73-4337-AFDF-FB3869E98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 Source</a:t>
            </a:r>
          </a:p>
          <a:p>
            <a:r>
              <a:rPr lang="en-US" altLang="zh-CN" dirty="0"/>
              <a:t>Free</a:t>
            </a:r>
          </a:p>
          <a:p>
            <a:r>
              <a:rPr lang="en-US" altLang="zh-CN" dirty="0"/>
              <a:t>Highly Robust</a:t>
            </a:r>
          </a:p>
          <a:p>
            <a:r>
              <a:rPr lang="en-US" altLang="zh-CN" dirty="0"/>
              <a:t>Multi-user Support</a:t>
            </a:r>
          </a:p>
          <a:p>
            <a:r>
              <a:rPr lang="en-US" altLang="zh-CN" dirty="0"/>
              <a:t>Widely Used in Servers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76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70FC2-2044-4CEA-8C62-1C2FE4BB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Organization - Windows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36C86E-9C83-4321-874F-95EC39D4D54B}"/>
              </a:ext>
            </a:extLst>
          </p:cNvPr>
          <p:cNvSpPr txBox="1"/>
          <p:nvPr/>
        </p:nvSpPr>
        <p:spPr>
          <a:xfrm>
            <a:off x="4159624" y="1828801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onsolas" panose="020B0609020204030204" pitchFamily="49" charset="0"/>
              </a:rPr>
              <a:t>C:\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9B8E93-AF20-44C5-ADC9-C0DEA6232F90}"/>
              </a:ext>
            </a:extLst>
          </p:cNvPr>
          <p:cNvSpPr txBox="1"/>
          <p:nvPr/>
        </p:nvSpPr>
        <p:spPr>
          <a:xfrm>
            <a:off x="188261" y="3136612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Program Files\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CF7B41-1171-4686-9509-4DC67A4A48C5}"/>
              </a:ext>
            </a:extLst>
          </p:cNvPr>
          <p:cNvSpPr txBox="1"/>
          <p:nvPr/>
        </p:nvSpPr>
        <p:spPr>
          <a:xfrm>
            <a:off x="3748453" y="3136612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Windows\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8AA154-DF4D-4B9C-A260-4CFD1014371C}"/>
              </a:ext>
            </a:extLst>
          </p:cNvPr>
          <p:cNvSpPr txBox="1"/>
          <p:nvPr/>
        </p:nvSpPr>
        <p:spPr>
          <a:xfrm>
            <a:off x="6096000" y="313661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User\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67660A7-2AF5-44BC-AF5C-27EFE522AA8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862758" y="2475132"/>
            <a:ext cx="2769111" cy="66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AF9DF04-858C-469C-A1E1-33BDF8903FB6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631869" y="2475132"/>
            <a:ext cx="113011" cy="66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5FA17D9-4A26-45F8-9932-DD2F66F6C7BD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631869" y="2475132"/>
            <a:ext cx="2121523" cy="66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50DAED8-8E7E-4230-A401-F38F60353AF2}"/>
              </a:ext>
            </a:extLst>
          </p:cNvPr>
          <p:cNvSpPr txBox="1"/>
          <p:nvPr/>
        </p:nvSpPr>
        <p:spPr>
          <a:xfrm>
            <a:off x="7986234" y="1828800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onsolas" panose="020B0609020204030204" pitchFamily="49" charset="0"/>
              </a:rPr>
              <a:t>D:\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039354-EAAF-4E17-862A-64704F211144}"/>
              </a:ext>
            </a:extLst>
          </p:cNvPr>
          <p:cNvSpPr txBox="1"/>
          <p:nvPr/>
        </p:nvSpPr>
        <p:spPr>
          <a:xfrm>
            <a:off x="9332088" y="1828800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onsolas" panose="020B0609020204030204" pitchFamily="49" charset="0"/>
              </a:rPr>
              <a:t>E:\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C344DBF-AA55-4CA6-93B6-3CEC0B005D00}"/>
              </a:ext>
            </a:extLst>
          </p:cNvPr>
          <p:cNvSpPr txBox="1"/>
          <p:nvPr/>
        </p:nvSpPr>
        <p:spPr>
          <a:xfrm>
            <a:off x="4238488" y="4411770"/>
            <a:ext cx="101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onsolas" panose="020B0609020204030204" pitchFamily="49" charset="0"/>
              </a:rPr>
              <a:t>···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199D1EE-A4AE-4BD9-B117-EDA1F44B4221}"/>
              </a:ext>
            </a:extLst>
          </p:cNvPr>
          <p:cNvSpPr txBox="1"/>
          <p:nvPr/>
        </p:nvSpPr>
        <p:spPr>
          <a:xfrm>
            <a:off x="1356367" y="4411770"/>
            <a:ext cx="101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onsolas" panose="020B0609020204030204" pitchFamily="49" charset="0"/>
              </a:rPr>
              <a:t>···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A63963E-0BEA-41BF-A7CD-5B58669A6107}"/>
              </a:ext>
            </a:extLst>
          </p:cNvPr>
          <p:cNvSpPr txBox="1"/>
          <p:nvPr/>
        </p:nvSpPr>
        <p:spPr>
          <a:xfrm>
            <a:off x="6247001" y="4411770"/>
            <a:ext cx="101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onsolas" panose="020B0609020204030204" pitchFamily="49" charset="0"/>
              </a:rPr>
              <a:t>···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C51F997-C1A0-48FC-BC75-644B7D6F51D4}"/>
              </a:ext>
            </a:extLst>
          </p:cNvPr>
          <p:cNvSpPr txBox="1"/>
          <p:nvPr/>
        </p:nvSpPr>
        <p:spPr>
          <a:xfrm>
            <a:off x="7952087" y="3105833"/>
            <a:ext cx="101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onsolas" panose="020B0609020204030204" pitchFamily="49" charset="0"/>
              </a:rPr>
              <a:t>···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ECD3A2-3A27-4546-9D9F-F9BC4B759B5D}"/>
              </a:ext>
            </a:extLst>
          </p:cNvPr>
          <p:cNvSpPr txBox="1"/>
          <p:nvPr/>
        </p:nvSpPr>
        <p:spPr>
          <a:xfrm>
            <a:off x="9297941" y="3105832"/>
            <a:ext cx="101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onsolas" panose="020B0609020204030204" pitchFamily="49" charset="0"/>
              </a:rPr>
              <a:t>···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17BDC93-A51C-45B2-88B5-D96922C75EB5}"/>
              </a:ext>
            </a:extLst>
          </p:cNvPr>
          <p:cNvCxnSpPr>
            <a:stCxn id="5" idx="2"/>
            <a:endCxn id="17" idx="0"/>
          </p:cNvCxnSpPr>
          <p:nvPr/>
        </p:nvCxnSpPr>
        <p:spPr>
          <a:xfrm>
            <a:off x="1862758" y="3721387"/>
            <a:ext cx="0" cy="69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5CD8C7C-D34E-4F4D-BDEE-2C28113D56F9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flipH="1">
            <a:off x="4744879" y="3721387"/>
            <a:ext cx="1" cy="69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921CA4F-FA64-4A06-9F78-9A8A2AA911B0}"/>
              </a:ext>
            </a:extLst>
          </p:cNvPr>
          <p:cNvCxnSpPr>
            <a:stCxn id="7" idx="2"/>
            <a:endCxn id="18" idx="0"/>
          </p:cNvCxnSpPr>
          <p:nvPr/>
        </p:nvCxnSpPr>
        <p:spPr>
          <a:xfrm>
            <a:off x="6753392" y="3721387"/>
            <a:ext cx="0" cy="69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334BD79-677E-4A87-B43E-3F3CDF62F74B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8458478" y="2475131"/>
            <a:ext cx="1" cy="63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DBC8055-A7EF-4B03-A435-A66253D28BEF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 flipH="1">
            <a:off x="9804332" y="2475131"/>
            <a:ext cx="1" cy="63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20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13424-36E3-4397-B546-0C389688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Organization - Linux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DD7A99-0230-4DC0-8202-A3CAE0E6C4A9}"/>
              </a:ext>
            </a:extLst>
          </p:cNvPr>
          <p:cNvSpPr txBox="1"/>
          <p:nvPr/>
        </p:nvSpPr>
        <p:spPr>
          <a:xfrm>
            <a:off x="4159624" y="1690688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onsolas" panose="020B0609020204030204" pitchFamily="49" charset="0"/>
              </a:rPr>
              <a:t>/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A11BE2-BE58-4F1D-8197-D493E126813A}"/>
              </a:ext>
            </a:extLst>
          </p:cNvPr>
          <p:cNvSpPr txBox="1"/>
          <p:nvPr/>
        </p:nvSpPr>
        <p:spPr>
          <a:xfrm>
            <a:off x="533400" y="2966883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onsolas" panose="020B0609020204030204" pitchFamily="49" charset="0"/>
              </a:rPr>
              <a:t>bin/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D897E0-C1F8-4A91-BBD4-50EF5A893B12}"/>
              </a:ext>
            </a:extLst>
          </p:cNvPr>
          <p:cNvSpPr txBox="1"/>
          <p:nvPr/>
        </p:nvSpPr>
        <p:spPr>
          <a:xfrm>
            <a:off x="2166065" y="2966446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latin typeface="Consolas" panose="020B0609020204030204" pitchFamily="49" charset="0"/>
              </a:rPr>
              <a:t>usr</a:t>
            </a:r>
            <a:r>
              <a:rPr lang="en-US" altLang="zh-CN" sz="3600" dirty="0">
                <a:latin typeface="Consolas" panose="020B0609020204030204" pitchFamily="49" charset="0"/>
              </a:rPr>
              <a:t>/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311FBF-F212-4070-8A11-917EC9B324B9}"/>
              </a:ext>
            </a:extLst>
          </p:cNvPr>
          <p:cNvSpPr txBox="1"/>
          <p:nvPr/>
        </p:nvSpPr>
        <p:spPr>
          <a:xfrm>
            <a:off x="3798730" y="2966444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onsolas" panose="020B0609020204030204" pitchFamily="49" charset="0"/>
              </a:rPr>
              <a:t>home/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0C0EAD-F351-44AC-81A5-1020544112AF}"/>
              </a:ext>
            </a:extLst>
          </p:cNvPr>
          <p:cNvSpPr txBox="1"/>
          <p:nvPr/>
        </p:nvSpPr>
        <p:spPr>
          <a:xfrm>
            <a:off x="5684669" y="2966444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onsolas" panose="020B0609020204030204" pitchFamily="49" charset="0"/>
              </a:rPr>
              <a:t>boot/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671A4D-5565-4490-90F0-D5773CA6CDF3}"/>
              </a:ext>
            </a:extLst>
          </p:cNvPr>
          <p:cNvSpPr txBox="1"/>
          <p:nvPr/>
        </p:nvSpPr>
        <p:spPr>
          <a:xfrm>
            <a:off x="7570608" y="2966444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latin typeface="Consolas" panose="020B0609020204030204" pitchFamily="49" charset="0"/>
              </a:rPr>
              <a:t>mnt</a:t>
            </a:r>
            <a:r>
              <a:rPr lang="en-US" altLang="zh-CN" sz="3600" dirty="0">
                <a:latin typeface="Consolas" panose="020B0609020204030204" pitchFamily="49" charset="0"/>
              </a:rPr>
              <a:t>/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B52019-3FBB-4A05-BD3F-FF765DC3B8D8}"/>
              </a:ext>
            </a:extLst>
          </p:cNvPr>
          <p:cNvSpPr txBox="1"/>
          <p:nvPr/>
        </p:nvSpPr>
        <p:spPr>
          <a:xfrm>
            <a:off x="9203273" y="2966444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onsolas" panose="020B0609020204030204" pitchFamily="49" charset="0"/>
              </a:rPr>
              <a:t>media/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582730-4EC3-4E5A-8928-8A46C6906E47}"/>
              </a:ext>
            </a:extLst>
          </p:cNvPr>
          <p:cNvSpPr txBox="1"/>
          <p:nvPr/>
        </p:nvSpPr>
        <p:spPr>
          <a:xfrm>
            <a:off x="1786153" y="4419600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onsolas" panose="020B0609020204030204" pitchFamily="49" charset="0"/>
              </a:rPr>
              <a:t>user1/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26E23B-883C-49FD-AC7C-AEAEBE2D65B3}"/>
              </a:ext>
            </a:extLst>
          </p:cNvPr>
          <p:cNvSpPr txBox="1"/>
          <p:nvPr/>
        </p:nvSpPr>
        <p:spPr>
          <a:xfrm>
            <a:off x="3672092" y="4419600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onsolas" panose="020B0609020204030204" pitchFamily="49" charset="0"/>
              </a:rPr>
              <a:t>user2/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CB967E-0898-4B53-BCCE-5027AEE26712}"/>
              </a:ext>
            </a:extLst>
          </p:cNvPr>
          <p:cNvSpPr txBox="1"/>
          <p:nvPr/>
        </p:nvSpPr>
        <p:spPr>
          <a:xfrm>
            <a:off x="5558031" y="4419600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onsolas" panose="020B0609020204030204" pitchFamily="49" charset="0"/>
              </a:rPr>
              <a:t>user3/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180E84-8ECC-48E1-A016-DA9C1706B408}"/>
              </a:ext>
            </a:extLst>
          </p:cNvPr>
          <p:cNvSpPr txBox="1"/>
          <p:nvPr/>
        </p:nvSpPr>
        <p:spPr>
          <a:xfrm>
            <a:off x="8340157" y="4419599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onsolas" panose="020B0609020204030204" pitchFamily="49" charset="0"/>
              </a:rPr>
              <a:t>disk2/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3F4296A-84C2-4CB7-BA41-2659D8FD7485}"/>
              </a:ext>
            </a:extLst>
          </p:cNvPr>
          <p:cNvSpPr txBox="1"/>
          <p:nvPr/>
        </p:nvSpPr>
        <p:spPr>
          <a:xfrm>
            <a:off x="10226096" y="4419598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onsolas" panose="020B0609020204030204" pitchFamily="49" charset="0"/>
              </a:rPr>
              <a:t>disk3/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30B4E68-F95A-48C5-8662-FDEDEA4A84FA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378594" y="2337019"/>
            <a:ext cx="145655" cy="62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E82B54F-7D20-40B5-A60E-BADB76FC464F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2764947" y="2337019"/>
            <a:ext cx="1613647" cy="62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0E2D6B6-66D9-4801-8B29-CC997D57CA7C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132282" y="2337019"/>
            <a:ext cx="3246312" cy="629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F5F9FF4-67A0-47A5-8AF2-F12743852E21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4378594" y="2337019"/>
            <a:ext cx="2031594" cy="62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AC28803-E50C-4DB8-88D5-1E505681D9CB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4378594" y="2337019"/>
            <a:ext cx="3790896" cy="62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41734A2-6CA6-489B-BD2E-D0EA18353528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4378594" y="2337019"/>
            <a:ext cx="5676836" cy="62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F4352FD-B2CD-42AE-9F76-778825A38787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2638310" y="3612775"/>
            <a:ext cx="1885939" cy="80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9876426-C958-4CF7-A94D-320D32281D1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4524249" y="3612775"/>
            <a:ext cx="0" cy="80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D71E8AB-864B-4ABD-9D2A-85088B359F0E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4524249" y="3612775"/>
            <a:ext cx="1885939" cy="80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DC51ADE-912B-4236-A4F2-D36A89A3DF15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flipH="1">
            <a:off x="9192314" y="3612775"/>
            <a:ext cx="863116" cy="80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75868EF-DD19-4A52-AC3D-FFAD49795920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>
            <a:off x="10055430" y="3612775"/>
            <a:ext cx="1022823" cy="80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3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43E3E-1778-448B-A0BB-10A261A2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User, User Group and Root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B5CDDD6-3F34-4D21-91E0-550D8B5EC467}"/>
              </a:ext>
            </a:extLst>
          </p:cNvPr>
          <p:cNvSpPr/>
          <p:nvPr/>
        </p:nvSpPr>
        <p:spPr>
          <a:xfrm>
            <a:off x="923365" y="2999908"/>
            <a:ext cx="3119718" cy="311971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1965524-A6A5-43EC-9823-CE6294460A91}"/>
              </a:ext>
            </a:extLst>
          </p:cNvPr>
          <p:cNvSpPr/>
          <p:nvPr/>
        </p:nvSpPr>
        <p:spPr>
          <a:xfrm>
            <a:off x="1192306" y="4486835"/>
            <a:ext cx="1102659" cy="1102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4288656-F9D3-4B75-AC79-0C4A92A358C4}"/>
              </a:ext>
            </a:extLst>
          </p:cNvPr>
          <p:cNvSpPr/>
          <p:nvPr/>
        </p:nvSpPr>
        <p:spPr>
          <a:xfrm>
            <a:off x="2698377" y="4486834"/>
            <a:ext cx="1102659" cy="1102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ED3B2E-F052-498D-BAC9-97096743F3B3}"/>
              </a:ext>
            </a:extLst>
          </p:cNvPr>
          <p:cNvSpPr txBox="1"/>
          <p:nvPr/>
        </p:nvSpPr>
        <p:spPr>
          <a:xfrm>
            <a:off x="1226506" y="480733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user1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82C9C5-A9E6-4CC5-8986-A6A5D0C02220}"/>
              </a:ext>
            </a:extLst>
          </p:cNvPr>
          <p:cNvSpPr txBox="1"/>
          <p:nvPr/>
        </p:nvSpPr>
        <p:spPr>
          <a:xfrm>
            <a:off x="2732577" y="480733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user2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FC461D-CB73-4E76-87BD-698FCCA41A49}"/>
              </a:ext>
            </a:extLst>
          </p:cNvPr>
          <p:cNvSpPr txBox="1"/>
          <p:nvPr/>
        </p:nvSpPr>
        <p:spPr>
          <a:xfrm>
            <a:off x="1207875" y="3695091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user group 1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0BC856E-58B5-4AE5-AE2C-4F68D6B4A1DF}"/>
              </a:ext>
            </a:extLst>
          </p:cNvPr>
          <p:cNvSpPr/>
          <p:nvPr/>
        </p:nvSpPr>
        <p:spPr>
          <a:xfrm>
            <a:off x="4876801" y="2999908"/>
            <a:ext cx="3119718" cy="311971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EFCA0D2-A112-47DB-9769-7C433AA290C0}"/>
              </a:ext>
            </a:extLst>
          </p:cNvPr>
          <p:cNvSpPr/>
          <p:nvPr/>
        </p:nvSpPr>
        <p:spPr>
          <a:xfrm>
            <a:off x="5145742" y="4486835"/>
            <a:ext cx="1102659" cy="1102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248A10D-7753-448A-B454-931A63DC2648}"/>
              </a:ext>
            </a:extLst>
          </p:cNvPr>
          <p:cNvSpPr/>
          <p:nvPr/>
        </p:nvSpPr>
        <p:spPr>
          <a:xfrm>
            <a:off x="6651813" y="4486834"/>
            <a:ext cx="1102659" cy="11026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DE27B4-3FEF-45BE-BC3E-1B978BD97FC9}"/>
              </a:ext>
            </a:extLst>
          </p:cNvPr>
          <p:cNvSpPr txBox="1"/>
          <p:nvPr/>
        </p:nvSpPr>
        <p:spPr>
          <a:xfrm>
            <a:off x="5179942" y="480733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user3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91D4A96-DA76-462B-9520-5BC9F4931BC1}"/>
              </a:ext>
            </a:extLst>
          </p:cNvPr>
          <p:cNvSpPr txBox="1"/>
          <p:nvPr/>
        </p:nvSpPr>
        <p:spPr>
          <a:xfrm>
            <a:off x="6686013" y="480733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user4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A0FF372-A95D-4575-A126-7986A7258F02}"/>
              </a:ext>
            </a:extLst>
          </p:cNvPr>
          <p:cNvSpPr txBox="1"/>
          <p:nvPr/>
        </p:nvSpPr>
        <p:spPr>
          <a:xfrm>
            <a:off x="5161311" y="3695091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user group 2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CEC3B3-F3F0-4060-B24D-331BC2797ADE}"/>
              </a:ext>
            </a:extLst>
          </p:cNvPr>
          <p:cNvSpPr txBox="1"/>
          <p:nvPr/>
        </p:nvSpPr>
        <p:spPr>
          <a:xfrm>
            <a:off x="9771531" y="4236601"/>
            <a:ext cx="101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Consolas" panose="020B0609020204030204" pitchFamily="49" charset="0"/>
              </a:rPr>
              <a:t>···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8ACB7F7-8EFE-43F2-8CED-00C92ECDE856}"/>
              </a:ext>
            </a:extLst>
          </p:cNvPr>
          <p:cNvSpPr/>
          <p:nvPr/>
        </p:nvSpPr>
        <p:spPr>
          <a:xfrm>
            <a:off x="9464318" y="1531694"/>
            <a:ext cx="1627208" cy="1627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7A01C0F-2474-40FE-8A5E-14CAAAFD1829}"/>
              </a:ext>
            </a:extLst>
          </p:cNvPr>
          <p:cNvSpPr txBox="1"/>
          <p:nvPr/>
        </p:nvSpPr>
        <p:spPr>
          <a:xfrm>
            <a:off x="9679040" y="2005037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Consolas" panose="020B0609020204030204" pitchFamily="49" charset="0"/>
              </a:rPr>
              <a:t>root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F955E95-9F2B-4D9C-9F9C-8FCF5361AEEA}"/>
              </a:ext>
            </a:extLst>
          </p:cNvPr>
          <p:cNvSpPr txBox="1"/>
          <p:nvPr/>
        </p:nvSpPr>
        <p:spPr>
          <a:xfrm>
            <a:off x="1819936" y="1885000"/>
            <a:ext cx="5383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Permission: </a:t>
            </a:r>
            <a:r>
              <a:rPr lang="en-US" altLang="zh-CN" sz="3200" dirty="0" err="1">
                <a:latin typeface="Consolas" panose="020B0609020204030204" pitchFamily="49" charset="0"/>
              </a:rPr>
              <a:t>rwx</a:t>
            </a:r>
            <a:r>
              <a:rPr lang="en-US" altLang="zh-CN" sz="3200" dirty="0">
                <a:latin typeface="Consolas" panose="020B0609020204030204" pitchFamily="49" charset="0"/>
              </a:rPr>
              <a:t> r-- r--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F7065AC-0BCF-4F63-8ED0-90BC438E748A}"/>
              </a:ext>
            </a:extLst>
          </p:cNvPr>
          <p:cNvSpPr txBox="1"/>
          <p:nvPr/>
        </p:nvSpPr>
        <p:spPr>
          <a:xfrm>
            <a:off x="8399931" y="5360466"/>
            <a:ext cx="3607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Note:</a:t>
            </a:r>
          </a:p>
          <a:p>
            <a:r>
              <a:rPr lang="en-US" altLang="zh-CN" dirty="0"/>
              <a:t>change permissions with </a:t>
            </a:r>
            <a:r>
              <a:rPr lang="en-US" altLang="zh-CN" b="1" dirty="0" err="1">
                <a:latin typeface="Consolas" panose="020B0609020204030204" pitchFamily="49" charset="0"/>
              </a:rPr>
              <a:t>chmod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dirty="0"/>
              <a:t>change file owner by </a:t>
            </a:r>
            <a:r>
              <a:rPr lang="en-US" altLang="zh-CN" b="1" dirty="0" err="1">
                <a:latin typeface="Consolas" panose="020B0609020204030204" pitchFamily="49" charset="0"/>
              </a:rPr>
              <a:t>chown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change file owner group by </a:t>
            </a:r>
            <a:r>
              <a:rPr lang="en-US" altLang="zh-CN" b="1" dirty="0" err="1">
                <a:latin typeface="Consolas" panose="020B0609020204030204" pitchFamily="49" charset="0"/>
              </a:rPr>
              <a:t>chgrp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83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577</Words>
  <Application>Microsoft Office PowerPoint</Application>
  <PresentationFormat>宽屏</PresentationFormat>
  <Paragraphs>145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 Light</vt:lpstr>
      <vt:lpstr>Consolas</vt:lpstr>
      <vt:lpstr>等线</vt:lpstr>
      <vt:lpstr>Arial</vt:lpstr>
      <vt:lpstr>Office 主题​​</vt:lpstr>
      <vt:lpstr>Very Brief Introduction to Linux</vt:lpstr>
      <vt:lpstr>Contents</vt:lpstr>
      <vt:lpstr>Popular Operating Systems</vt:lpstr>
      <vt:lpstr>Popular Operating Systems</vt:lpstr>
      <vt:lpstr>Linux Distributions</vt:lpstr>
      <vt:lpstr>Linux Features</vt:lpstr>
      <vt:lpstr>File Organization - Windows</vt:lpstr>
      <vt:lpstr>File Organization - Linux</vt:lpstr>
      <vt:lpstr>User, User Group and Root</vt:lpstr>
      <vt:lpstr>sudo Prefix</vt:lpstr>
      <vt:lpstr>Frequently Used Commands</vt:lpstr>
      <vt:lpstr>Frequently Used Commands</vt:lpstr>
      <vt:lpstr>Run Executable Binary Files</vt:lpstr>
      <vt:lpstr>I/O Redirection</vt:lpstr>
      <vt:lpstr>Pipe</vt:lpstr>
      <vt:lpstr>Software Installation &amp; Uninstallation</vt:lpstr>
      <vt:lpstr>Secure Shell (SSH)</vt:lpstr>
      <vt:lpstr>More Information</vt:lpstr>
      <vt:lpstr>Installation of Linux</vt:lpstr>
      <vt:lpstr>That’s all.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Very Brief Introduction to Linux</dc:title>
  <dc:creator>马 知遥</dc:creator>
  <cp:lastModifiedBy>马 知遥</cp:lastModifiedBy>
  <cp:revision>2</cp:revision>
  <dcterms:created xsi:type="dcterms:W3CDTF">2018-09-02T08:08:39Z</dcterms:created>
  <dcterms:modified xsi:type="dcterms:W3CDTF">2018-09-20T12:52:22Z</dcterms:modified>
</cp:coreProperties>
</file>