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1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知遥 马" userId="088c2ffcbc7a5a34" providerId="Windows Live" clId="Web-{C70A9248-69F0-4328-B537-F11F74FAB269}"/>
    <pc:docChg chg="modSld">
      <pc:chgData name="知遥 马" userId="088c2ffcbc7a5a34" providerId="Windows Live" clId="Web-{C70A9248-69F0-4328-B537-F11F74FAB269}" dt="2018-09-20T10:38:24.884" v="2" actId="20577"/>
      <pc:docMkLst>
        <pc:docMk/>
      </pc:docMkLst>
      <pc:sldChg chg="modSp">
        <pc:chgData name="知遥 马" userId="088c2ffcbc7a5a34" providerId="Windows Live" clId="Web-{C70A9248-69F0-4328-B537-F11F74FAB269}" dt="2018-09-20T10:38:22.852" v="0" actId="20577"/>
        <pc:sldMkLst>
          <pc:docMk/>
          <pc:sldMk cId="278634599" sldId="267"/>
        </pc:sldMkLst>
        <pc:spChg chg="mod">
          <ac:chgData name="知遥 马" userId="088c2ffcbc7a5a34" providerId="Windows Live" clId="Web-{C70A9248-69F0-4328-B537-F11F74FAB269}" dt="2018-09-20T10:38:22.852" v="0" actId="20577"/>
          <ac:spMkLst>
            <pc:docMk/>
            <pc:sldMk cId="278634599" sldId="267"/>
            <ac:spMk id="3" creationId="{B1875D58-FF31-4029-A80F-76850902D696}"/>
          </ac:spMkLst>
        </pc:spChg>
      </pc:sldChg>
    </pc:docChg>
  </pc:docChgLst>
  <pc:docChgLst>
    <pc:chgData name="马 知遥" userId="088c2ffcbc7a5a34" providerId="LiveId" clId="{B37B186B-B610-489C-966D-0BD37A1B6D14}"/>
    <pc:docChg chg="custSel addSld delSld modSld sldOrd">
      <pc:chgData name="马 知遥" userId="088c2ffcbc7a5a34" providerId="LiveId" clId="{B37B186B-B610-489C-966D-0BD37A1B6D14}" dt="2018-09-12T16:24:42.781" v="1291" actId="478"/>
      <pc:docMkLst>
        <pc:docMk/>
      </pc:docMkLst>
      <pc:sldChg chg="modSp add">
        <pc:chgData name="马 知遥" userId="088c2ffcbc7a5a34" providerId="LiveId" clId="{B37B186B-B610-489C-966D-0BD37A1B6D14}" dt="2018-09-12T15:32:47.180" v="30" actId="121"/>
        <pc:sldMkLst>
          <pc:docMk/>
          <pc:sldMk cId="1413293781" sldId="256"/>
        </pc:sldMkLst>
        <pc:spChg chg="mod">
          <ac:chgData name="马 知遥" userId="088c2ffcbc7a5a34" providerId="LiveId" clId="{B37B186B-B610-489C-966D-0BD37A1B6D14}" dt="2018-09-12T15:32:35.937" v="16"/>
          <ac:spMkLst>
            <pc:docMk/>
            <pc:sldMk cId="1413293781" sldId="256"/>
            <ac:spMk id="2" creationId="{E9FC4D40-F6D6-4996-ABE6-0F86B689D699}"/>
          </ac:spMkLst>
        </pc:spChg>
        <pc:spChg chg="mod">
          <ac:chgData name="马 知遥" userId="088c2ffcbc7a5a34" providerId="LiveId" clId="{B37B186B-B610-489C-966D-0BD37A1B6D14}" dt="2018-09-12T15:32:47.180" v="30" actId="121"/>
          <ac:spMkLst>
            <pc:docMk/>
            <pc:sldMk cId="1413293781" sldId="256"/>
            <ac:spMk id="3" creationId="{C29692D0-49D0-48AC-AA17-357601FDEE52}"/>
          </ac:spMkLst>
        </pc:spChg>
      </pc:sldChg>
      <pc:sldChg chg="modSp add">
        <pc:chgData name="马 知遥" userId="088c2ffcbc7a5a34" providerId="LiveId" clId="{B37B186B-B610-489C-966D-0BD37A1B6D14}" dt="2018-09-12T15:38:53.416" v="93"/>
        <pc:sldMkLst>
          <pc:docMk/>
          <pc:sldMk cId="3507538919" sldId="257"/>
        </pc:sldMkLst>
        <pc:spChg chg="mod">
          <ac:chgData name="马 知遥" userId="088c2ffcbc7a5a34" providerId="LiveId" clId="{B37B186B-B610-489C-966D-0BD37A1B6D14}" dt="2018-09-12T15:37:46.003" v="50"/>
          <ac:spMkLst>
            <pc:docMk/>
            <pc:sldMk cId="3507538919" sldId="257"/>
            <ac:spMk id="2" creationId="{C45F9C66-0D8C-4375-A280-32466454EAC1}"/>
          </ac:spMkLst>
        </pc:spChg>
        <pc:spChg chg="mod">
          <ac:chgData name="马 知遥" userId="088c2ffcbc7a5a34" providerId="LiveId" clId="{B37B186B-B610-489C-966D-0BD37A1B6D14}" dt="2018-09-12T15:38:53.416" v="93"/>
          <ac:spMkLst>
            <pc:docMk/>
            <pc:sldMk cId="3507538919" sldId="257"/>
            <ac:spMk id="3" creationId="{8871810B-E2D3-4FDB-9938-489615DDCED0}"/>
          </ac:spMkLst>
        </pc:spChg>
      </pc:sldChg>
      <pc:sldChg chg="modSp add">
        <pc:chgData name="马 知遥" userId="088c2ffcbc7a5a34" providerId="LiveId" clId="{B37B186B-B610-489C-966D-0BD37A1B6D14}" dt="2018-09-12T15:44:04.432" v="267" actId="20577"/>
        <pc:sldMkLst>
          <pc:docMk/>
          <pc:sldMk cId="3123126563" sldId="258"/>
        </pc:sldMkLst>
        <pc:spChg chg="mod">
          <ac:chgData name="马 知遥" userId="088c2ffcbc7a5a34" providerId="LiveId" clId="{B37B186B-B610-489C-966D-0BD37A1B6D14}" dt="2018-09-12T15:40:44.475" v="98"/>
          <ac:spMkLst>
            <pc:docMk/>
            <pc:sldMk cId="3123126563" sldId="258"/>
            <ac:spMk id="2" creationId="{F03CEC8C-4351-4E56-97E6-CDC78E7B38A6}"/>
          </ac:spMkLst>
        </pc:spChg>
        <pc:spChg chg="mod">
          <ac:chgData name="马 知遥" userId="088c2ffcbc7a5a34" providerId="LiveId" clId="{B37B186B-B610-489C-966D-0BD37A1B6D14}" dt="2018-09-12T15:44:04.432" v="267" actId="20577"/>
          <ac:spMkLst>
            <pc:docMk/>
            <pc:sldMk cId="3123126563" sldId="258"/>
            <ac:spMk id="3" creationId="{297F1E0F-71F8-4871-BC17-52808B22527B}"/>
          </ac:spMkLst>
        </pc:spChg>
      </pc:sldChg>
      <pc:sldChg chg="addSp modSp add">
        <pc:chgData name="马 知遥" userId="088c2ffcbc7a5a34" providerId="LiveId" clId="{B37B186B-B610-489C-966D-0BD37A1B6D14}" dt="2018-09-12T15:49:23.672" v="294" actId="1076"/>
        <pc:sldMkLst>
          <pc:docMk/>
          <pc:sldMk cId="2866658129" sldId="259"/>
        </pc:sldMkLst>
        <pc:spChg chg="mod">
          <ac:chgData name="马 知遥" userId="088c2ffcbc7a5a34" providerId="LiveId" clId="{B37B186B-B610-489C-966D-0BD37A1B6D14}" dt="2018-09-12T15:44:39.034" v="274"/>
          <ac:spMkLst>
            <pc:docMk/>
            <pc:sldMk cId="2866658129" sldId="259"/>
            <ac:spMk id="2" creationId="{7CE2495B-951B-498B-82A0-C70E12D95E2F}"/>
          </ac:spMkLst>
        </pc:spChg>
        <pc:spChg chg="mod">
          <ac:chgData name="马 知遥" userId="088c2ffcbc7a5a34" providerId="LiveId" clId="{B37B186B-B610-489C-966D-0BD37A1B6D14}" dt="2018-09-12T15:45:06.772" v="290"/>
          <ac:spMkLst>
            <pc:docMk/>
            <pc:sldMk cId="2866658129" sldId="259"/>
            <ac:spMk id="3" creationId="{F7AF5882-4C74-4339-96CC-A7A1DFF7AAC7}"/>
          </ac:spMkLst>
        </pc:spChg>
        <pc:picChg chg="add mod">
          <ac:chgData name="马 知遥" userId="088c2ffcbc7a5a34" providerId="LiveId" clId="{B37B186B-B610-489C-966D-0BD37A1B6D14}" dt="2018-09-12T15:49:23.672" v="294" actId="1076"/>
          <ac:picMkLst>
            <pc:docMk/>
            <pc:sldMk cId="2866658129" sldId="259"/>
            <ac:picMk id="1026" creationId="{2AA78C6F-1023-4EFF-B135-36E0396C416B}"/>
          </ac:picMkLst>
        </pc:picChg>
      </pc:sldChg>
      <pc:sldChg chg="modSp add">
        <pc:chgData name="马 知遥" userId="088c2ffcbc7a5a34" providerId="LiveId" clId="{B37B186B-B610-489C-966D-0BD37A1B6D14}" dt="2018-09-12T16:03:05.314" v="491" actId="27636"/>
        <pc:sldMkLst>
          <pc:docMk/>
          <pc:sldMk cId="638159953" sldId="260"/>
        </pc:sldMkLst>
        <pc:spChg chg="mod">
          <ac:chgData name="马 知遥" userId="088c2ffcbc7a5a34" providerId="LiveId" clId="{B37B186B-B610-489C-966D-0BD37A1B6D14}" dt="2018-09-12T15:49:51.742" v="304"/>
          <ac:spMkLst>
            <pc:docMk/>
            <pc:sldMk cId="638159953" sldId="260"/>
            <ac:spMk id="2" creationId="{5EC40921-B99E-414F-A5A6-BA986FC7AA72}"/>
          </ac:spMkLst>
        </pc:spChg>
        <pc:spChg chg="mod">
          <ac:chgData name="马 知遥" userId="088c2ffcbc7a5a34" providerId="LiveId" clId="{B37B186B-B610-489C-966D-0BD37A1B6D14}" dt="2018-09-12T16:03:05.314" v="491" actId="27636"/>
          <ac:spMkLst>
            <pc:docMk/>
            <pc:sldMk cId="638159953" sldId="260"/>
            <ac:spMk id="3" creationId="{F212F7B2-3CED-4412-AAF2-EE0E5CF88666}"/>
          </ac:spMkLst>
        </pc:spChg>
      </pc:sldChg>
      <pc:sldChg chg="addSp modSp add">
        <pc:chgData name="马 知遥" userId="088c2ffcbc7a5a34" providerId="LiveId" clId="{B37B186B-B610-489C-966D-0BD37A1B6D14}" dt="2018-09-12T16:00:47.435" v="466" actId="1076"/>
        <pc:sldMkLst>
          <pc:docMk/>
          <pc:sldMk cId="3739999056" sldId="261"/>
        </pc:sldMkLst>
        <pc:spChg chg="mod">
          <ac:chgData name="马 知遥" userId="088c2ffcbc7a5a34" providerId="LiveId" clId="{B37B186B-B610-489C-966D-0BD37A1B6D14}" dt="2018-09-12T16:00:23.541" v="439"/>
          <ac:spMkLst>
            <pc:docMk/>
            <pc:sldMk cId="3739999056" sldId="261"/>
            <ac:spMk id="2" creationId="{12B02DCB-1EF2-4BF7-95F7-E89F9777F4C0}"/>
          </ac:spMkLst>
        </pc:spChg>
        <pc:spChg chg="mod">
          <ac:chgData name="马 知遥" userId="088c2ffcbc7a5a34" providerId="LiveId" clId="{B37B186B-B610-489C-966D-0BD37A1B6D14}" dt="2018-09-12T16:00:34.645" v="461"/>
          <ac:spMkLst>
            <pc:docMk/>
            <pc:sldMk cId="3739999056" sldId="261"/>
            <ac:spMk id="3" creationId="{3C163A7F-1596-4D67-92DD-BAE5B933729B}"/>
          </ac:spMkLst>
        </pc:spChg>
        <pc:picChg chg="add mod">
          <ac:chgData name="马 知遥" userId="088c2ffcbc7a5a34" providerId="LiveId" clId="{B37B186B-B610-489C-966D-0BD37A1B6D14}" dt="2018-09-12T16:00:47.435" v="466" actId="1076"/>
          <ac:picMkLst>
            <pc:docMk/>
            <pc:sldMk cId="3739999056" sldId="261"/>
            <ac:picMk id="2050" creationId="{1BA48C3A-C897-44BB-87E6-13800C75C468}"/>
          </ac:picMkLst>
        </pc:picChg>
      </pc:sldChg>
      <pc:sldChg chg="modSp add">
        <pc:chgData name="马 知遥" userId="088c2ffcbc7a5a34" providerId="LiveId" clId="{B37B186B-B610-489C-966D-0BD37A1B6D14}" dt="2018-09-12T16:05:58.891" v="581"/>
        <pc:sldMkLst>
          <pc:docMk/>
          <pc:sldMk cId="2993413717" sldId="262"/>
        </pc:sldMkLst>
        <pc:spChg chg="mod">
          <ac:chgData name="马 知遥" userId="088c2ffcbc7a5a34" providerId="LiveId" clId="{B37B186B-B610-489C-966D-0BD37A1B6D14}" dt="2018-09-12T16:04:09.504" v="496"/>
          <ac:spMkLst>
            <pc:docMk/>
            <pc:sldMk cId="2993413717" sldId="262"/>
            <ac:spMk id="2" creationId="{6E7A49D8-F4A2-4B27-84AD-5C86B92DE68E}"/>
          </ac:spMkLst>
        </pc:spChg>
        <pc:spChg chg="mod">
          <ac:chgData name="马 知遥" userId="088c2ffcbc7a5a34" providerId="LiveId" clId="{B37B186B-B610-489C-966D-0BD37A1B6D14}" dt="2018-09-12T16:05:58.891" v="581"/>
          <ac:spMkLst>
            <pc:docMk/>
            <pc:sldMk cId="2993413717" sldId="262"/>
            <ac:spMk id="3" creationId="{8724785D-7A4B-48CD-A9E4-6DD639626019}"/>
          </ac:spMkLst>
        </pc:spChg>
      </pc:sldChg>
      <pc:sldChg chg="modSp add">
        <pc:chgData name="马 知遥" userId="088c2ffcbc7a5a34" providerId="LiveId" clId="{B37B186B-B610-489C-966D-0BD37A1B6D14}" dt="2018-09-12T16:12:09.616" v="799" actId="15"/>
        <pc:sldMkLst>
          <pc:docMk/>
          <pc:sldMk cId="2552656087" sldId="263"/>
        </pc:sldMkLst>
        <pc:spChg chg="mod">
          <ac:chgData name="马 知遥" userId="088c2ffcbc7a5a34" providerId="LiveId" clId="{B37B186B-B610-489C-966D-0BD37A1B6D14}" dt="2018-09-12T16:07:43.721" v="587"/>
          <ac:spMkLst>
            <pc:docMk/>
            <pc:sldMk cId="2552656087" sldId="263"/>
            <ac:spMk id="2" creationId="{39D631CC-32E7-48B3-96BA-DAFDC7CCFA8E}"/>
          </ac:spMkLst>
        </pc:spChg>
        <pc:spChg chg="mod">
          <ac:chgData name="马 知遥" userId="088c2ffcbc7a5a34" providerId="LiveId" clId="{B37B186B-B610-489C-966D-0BD37A1B6D14}" dt="2018-09-12T16:12:09.616" v="799" actId="15"/>
          <ac:spMkLst>
            <pc:docMk/>
            <pc:sldMk cId="2552656087" sldId="263"/>
            <ac:spMk id="3" creationId="{1BD8E4DA-CA87-42B0-83F6-852C910A002F}"/>
          </ac:spMkLst>
        </pc:spChg>
      </pc:sldChg>
      <pc:sldChg chg="modSp add ord">
        <pc:chgData name="马 知遥" userId="088c2ffcbc7a5a34" providerId="LiveId" clId="{B37B186B-B610-489C-966D-0BD37A1B6D14}" dt="2018-09-12T16:16:44.663" v="1013"/>
        <pc:sldMkLst>
          <pc:docMk/>
          <pc:sldMk cId="1506733853" sldId="264"/>
        </pc:sldMkLst>
        <pc:spChg chg="mod">
          <ac:chgData name="马 知遥" userId="088c2ffcbc7a5a34" providerId="LiveId" clId="{B37B186B-B610-489C-966D-0BD37A1B6D14}" dt="2018-09-12T16:12:24.595" v="805"/>
          <ac:spMkLst>
            <pc:docMk/>
            <pc:sldMk cId="1506733853" sldId="264"/>
            <ac:spMk id="2" creationId="{EF017FFE-041E-4AE2-B093-9EA11C389F29}"/>
          </ac:spMkLst>
        </pc:spChg>
        <pc:graphicFrameChg chg="mod modGraphic">
          <ac:chgData name="马 知遥" userId="088c2ffcbc7a5a34" providerId="LiveId" clId="{B37B186B-B610-489C-966D-0BD37A1B6D14}" dt="2018-09-12T16:16:38.743" v="1012" actId="14734"/>
          <ac:graphicFrameMkLst>
            <pc:docMk/>
            <pc:sldMk cId="1506733853" sldId="264"/>
            <ac:graphicFrameMk id="4" creationId="{657FA6ED-0836-4AB3-96A0-7C4D58B11184}"/>
          </ac:graphicFrameMkLst>
        </pc:graphicFrameChg>
      </pc:sldChg>
      <pc:sldChg chg="modSp add">
        <pc:chgData name="马 知遥" userId="088c2ffcbc7a5a34" providerId="LiveId" clId="{B37B186B-B610-489C-966D-0BD37A1B6D14}" dt="2018-09-12T16:17:25.491" v="1044"/>
        <pc:sldMkLst>
          <pc:docMk/>
          <pc:sldMk cId="1864969221" sldId="265"/>
        </pc:sldMkLst>
        <pc:spChg chg="mod">
          <ac:chgData name="马 知遥" userId="088c2ffcbc7a5a34" providerId="LiveId" clId="{B37B186B-B610-489C-966D-0BD37A1B6D14}" dt="2018-09-12T16:17:02.130" v="1018"/>
          <ac:spMkLst>
            <pc:docMk/>
            <pc:sldMk cId="1864969221" sldId="265"/>
            <ac:spMk id="2" creationId="{A4A82401-466C-46A6-8E04-C7DC7391A4AE}"/>
          </ac:spMkLst>
        </pc:spChg>
        <pc:spChg chg="mod">
          <ac:chgData name="马 知遥" userId="088c2ffcbc7a5a34" providerId="LiveId" clId="{B37B186B-B610-489C-966D-0BD37A1B6D14}" dt="2018-09-12T16:17:25.491" v="1044"/>
          <ac:spMkLst>
            <pc:docMk/>
            <pc:sldMk cId="1864969221" sldId="265"/>
            <ac:spMk id="3" creationId="{AD63B79B-AB4A-461F-8068-22A0E140610F}"/>
          </ac:spMkLst>
        </pc:spChg>
      </pc:sldChg>
      <pc:sldChg chg="modSp add">
        <pc:chgData name="马 知遥" userId="088c2ffcbc7a5a34" providerId="LiveId" clId="{B37B186B-B610-489C-966D-0BD37A1B6D14}" dt="2018-09-12T16:23:16.727" v="1241"/>
        <pc:sldMkLst>
          <pc:docMk/>
          <pc:sldMk cId="3343010226" sldId="266"/>
        </pc:sldMkLst>
        <pc:spChg chg="mod">
          <ac:chgData name="马 知遥" userId="088c2ffcbc7a5a34" providerId="LiveId" clId="{B37B186B-B610-489C-966D-0BD37A1B6D14}" dt="2018-09-12T16:23:06.819" v="1231"/>
          <ac:spMkLst>
            <pc:docMk/>
            <pc:sldMk cId="3343010226" sldId="266"/>
            <ac:spMk id="2" creationId="{109BA815-79D4-4B50-9878-EEBE4706BCE5}"/>
          </ac:spMkLst>
        </pc:spChg>
        <pc:spChg chg="mod">
          <ac:chgData name="马 知遥" userId="088c2ffcbc7a5a34" providerId="LiveId" clId="{B37B186B-B610-489C-966D-0BD37A1B6D14}" dt="2018-09-12T16:23:16.727" v="1241"/>
          <ac:spMkLst>
            <pc:docMk/>
            <pc:sldMk cId="3343010226" sldId="266"/>
            <ac:spMk id="3" creationId="{F63354B9-6BE8-40FB-B15C-19AAF31CACAB}"/>
          </ac:spMkLst>
        </pc:spChg>
      </pc:sldChg>
      <pc:sldChg chg="modSp add">
        <pc:chgData name="马 知遥" userId="088c2ffcbc7a5a34" providerId="LiveId" clId="{B37B186B-B610-489C-966D-0BD37A1B6D14}" dt="2018-09-12T16:24:24.778" v="1283"/>
        <pc:sldMkLst>
          <pc:docMk/>
          <pc:sldMk cId="278634599" sldId="267"/>
        </pc:sldMkLst>
        <pc:spChg chg="mod">
          <ac:chgData name="马 知遥" userId="088c2ffcbc7a5a34" providerId="LiveId" clId="{B37B186B-B610-489C-966D-0BD37A1B6D14}" dt="2018-09-12T16:24:06.876" v="1254" actId="20577"/>
          <ac:spMkLst>
            <pc:docMk/>
            <pc:sldMk cId="278634599" sldId="267"/>
            <ac:spMk id="2" creationId="{E06834BE-321E-4D88-B1DC-BB7F91EBC171}"/>
          </ac:spMkLst>
        </pc:spChg>
        <pc:spChg chg="mod">
          <ac:chgData name="马 知遥" userId="088c2ffcbc7a5a34" providerId="LiveId" clId="{B37B186B-B610-489C-966D-0BD37A1B6D14}" dt="2018-09-12T16:24:24.778" v="1283"/>
          <ac:spMkLst>
            <pc:docMk/>
            <pc:sldMk cId="278634599" sldId="267"/>
            <ac:spMk id="3" creationId="{B1875D58-FF31-4029-A80F-76850902D696}"/>
          </ac:spMkLst>
        </pc:spChg>
      </pc:sldChg>
      <pc:sldChg chg="add del">
        <pc:chgData name="马 知遥" userId="088c2ffcbc7a5a34" providerId="LiveId" clId="{B37B186B-B610-489C-966D-0BD37A1B6D14}" dt="2018-09-12T16:24:35.630" v="1286" actId="2696"/>
        <pc:sldMkLst>
          <pc:docMk/>
          <pc:sldMk cId="4256332597" sldId="268"/>
        </pc:sldMkLst>
      </pc:sldChg>
      <pc:sldChg chg="addSp delSp modSp add">
        <pc:chgData name="马 知遥" userId="088c2ffcbc7a5a34" providerId="LiveId" clId="{B37B186B-B610-489C-966D-0BD37A1B6D14}" dt="2018-09-12T16:24:42.781" v="1291" actId="478"/>
        <pc:sldMkLst>
          <pc:docMk/>
          <pc:sldMk cId="2973607778" sldId="269"/>
        </pc:sldMkLst>
        <pc:spChg chg="mod">
          <ac:chgData name="马 知遥" userId="088c2ffcbc7a5a34" providerId="LiveId" clId="{B37B186B-B610-489C-966D-0BD37A1B6D14}" dt="2018-09-12T16:24:38.015" v="1289"/>
          <ac:spMkLst>
            <pc:docMk/>
            <pc:sldMk cId="2973607778" sldId="269"/>
            <ac:spMk id="2" creationId="{E9FC4D40-F6D6-4996-ABE6-0F86B689D699}"/>
          </ac:spMkLst>
        </pc:spChg>
        <pc:spChg chg="del">
          <ac:chgData name="马 知遥" userId="088c2ffcbc7a5a34" providerId="LiveId" clId="{B37B186B-B610-489C-966D-0BD37A1B6D14}" dt="2018-09-12T16:24:40.589" v="1290" actId="478"/>
          <ac:spMkLst>
            <pc:docMk/>
            <pc:sldMk cId="2973607778" sldId="269"/>
            <ac:spMk id="3" creationId="{C29692D0-49D0-48AC-AA17-357601FDEE52}"/>
          </ac:spMkLst>
        </pc:spChg>
        <pc:spChg chg="add del mod">
          <ac:chgData name="马 知遥" userId="088c2ffcbc7a5a34" providerId="LiveId" clId="{B37B186B-B610-489C-966D-0BD37A1B6D14}" dt="2018-09-12T16:24:42.781" v="1291" actId="478"/>
          <ac:spMkLst>
            <pc:docMk/>
            <pc:sldMk cId="2973607778" sldId="269"/>
            <ac:spMk id="5" creationId="{D86ABF78-73E3-4A0A-A422-E7046E1117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D013-BE0E-47EB-A885-FDE5C20F4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40A0D-F755-4A0A-B961-EDD869DA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E2C41-782A-4E2E-8B06-E06E745E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97AC7-7E76-4D33-B0BF-300890A4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0838C-E323-4209-9E7A-28496109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AA167-76F7-432F-B4C2-5C24F27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E2098-5639-4F4E-92DD-434D81B56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B6A6E-28FD-4FA8-93E2-86EBD42E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B0333-4636-48EB-816C-5E4A67BB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2B0DA-952E-40F5-8DE5-B83C195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4B9E7A-9627-48D7-A19B-63790FA4E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7005E-D3F4-4CD7-BE09-E0B6B6B86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CA88D-B372-4AC9-893E-87ECCCF7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26B4-2495-41B9-9E67-E2A3C92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CD224-5C3D-4EC4-9CC8-ED2A3057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4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D95-DE75-4553-9F80-CF0DC039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AB4A3-2985-40F4-8294-99A94C2E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35222-8596-4198-9C27-7CD5C80F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3AF6E-F211-475C-B92B-75EED2E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3BEDC-795F-418C-9169-377D9762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0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D90F5-647F-41C1-9955-6E85A08D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45694-3B47-4B0D-BA01-FC9C7DB4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EFBD7-64C1-406C-A014-34AEF18C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595C6-3C23-46DF-BF53-BE89FA2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7576C-559E-4570-B9AA-2F1316F7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5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7815-29B7-4583-AD9C-84E08407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AF8FF-2AEF-4F1B-95C2-D4ABDAEF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3543B-B239-4293-8A0C-2D78443C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E86A6-E535-46DB-B8B2-FA6BCA9E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C0682-75D7-4EB8-91B9-7F9D42A2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44B0F-9FB6-4F45-9D9F-2EA7EC5D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1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76DE1-AC0C-4536-A81F-4D487B8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841C5-6BE8-459B-831B-57A23265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5661A-DD7D-4907-B407-878A61D1C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4EBCD-3E28-4D9B-8423-367A6F7FE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473E1-6173-4003-BEE7-02414184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3CFBA4-5C5E-4582-9C42-EAE2E1BE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839E5-C29F-4D13-93F6-84C5FDA0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7D102E-FC15-4E0E-B446-21896069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0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14169-4D03-4546-B076-064B68EA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403B3-8402-4F45-9D62-77A37F55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8A3BB9-E251-4770-AC1C-D7A78EBB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74E7F-AC56-41A6-AA92-2F74DF1B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4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FCE27-DE42-4A16-B95B-4933048A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090300-5416-40A5-91F6-14B1746B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9E7282-A1C8-4A71-94D2-FD97261D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AF99-DF2B-4EF6-9BAF-909B9BED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6CE03-8255-4259-8B40-E613E2B2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0BDC8-0279-4115-8F21-D727AE19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A250B-3584-47E6-AEB8-064D5030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2978D-E446-4E3D-9716-9B5603E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BCA31-F4D3-4B05-81E4-B5B3B2C8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1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483B7-0D19-413D-B5FC-BCD453FB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1F597-0274-4E7E-935A-8788865BD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2425BB-2143-4C1B-8045-EC6AFF270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03B3A-4421-49CB-92C2-A09C9283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7FC019-E31D-4013-A55B-13758314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DBC15-2A1F-4A2D-A8E3-411DAB71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A5BDAF-3610-4307-AE05-718185BC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021CD5-A0A6-4468-A2EE-C875D185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EAF40-3AEC-44B8-A0C1-F5CDE8DC0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F777-A8A5-4E35-85AE-3D37F29A1D0D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550D-DBBE-4A04-B1DE-5B7870013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D4C0D-3C9A-4166-AF2D-1548A4CF1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81773-32C6-411A-B600-F31B55FAD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C4D40-F6D6-4996-ABE6-0F86B689D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ICS</a:t>
            </a:r>
            <a:r>
              <a:rPr lang="zh-CN" altLang="en-US"/>
              <a:t>研讨型小班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692D0-49D0-48AC-AA17-357601FDE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马知遥</a:t>
            </a:r>
            <a:endParaRPr lang="en-US" altLang="zh-CN"/>
          </a:p>
          <a:p>
            <a:pPr algn="r"/>
            <a:r>
              <a:rPr lang="en-US" altLang="zh-CN"/>
              <a:t>1600012986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A815-79D4-4B50-9878-EEBE4706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互相提问环节（可选）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54B9-6BE8-40FB-B15C-19AAF31C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以组为单位，题目内容需与本周内容相关</a:t>
            </a:r>
            <a:endParaRPr lang="en-US" altLang="zh-CN"/>
          </a:p>
          <a:p>
            <a:pPr lvl="1"/>
            <a:r>
              <a:rPr lang="zh-CN" altLang="en-US"/>
              <a:t>周四</a:t>
            </a:r>
            <a:r>
              <a:rPr lang="en-US" altLang="zh-CN"/>
              <a:t>13:00</a:t>
            </a:r>
            <a:r>
              <a:rPr lang="zh-CN" altLang="en-US"/>
              <a:t>前交到助教处，注明出题人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讲解类题目</a:t>
            </a:r>
            <a:endParaRPr lang="en-US" altLang="zh-CN"/>
          </a:p>
          <a:p>
            <a:pPr lvl="1"/>
            <a:r>
              <a:rPr lang="zh-CN" altLang="en-US"/>
              <a:t>普普通通的练习题，讲解组一倍积分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挑战类题目</a:t>
            </a:r>
            <a:endParaRPr lang="en-US" altLang="zh-CN"/>
          </a:p>
          <a:p>
            <a:pPr lvl="1"/>
            <a:r>
              <a:rPr lang="zh-CN" altLang="en-US"/>
              <a:t>短小精悍，大家很可能答不对的题目</a:t>
            </a:r>
            <a:endParaRPr lang="en-US" altLang="zh-CN"/>
          </a:p>
          <a:p>
            <a:pPr lvl="1"/>
            <a:r>
              <a:rPr lang="zh-CN" altLang="en-US"/>
              <a:t>其他组全答不出来→出题组两倍积分</a:t>
            </a:r>
            <a:endParaRPr lang="en-US" altLang="zh-CN"/>
          </a:p>
          <a:p>
            <a:pPr lvl="1"/>
            <a:r>
              <a:rPr lang="zh-CN" altLang="en-US"/>
              <a:t>否则→出题组和答题组各获得一倍积分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01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02DCB-1EF2-4BF7-95F7-E89F977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你们的分组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63A7F-1596-4D67-92DD-BAE5B933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还是没啥可写的。大家加油分组。</a:t>
            </a:r>
          </a:p>
        </p:txBody>
      </p:sp>
      <p:pic>
        <p:nvPicPr>
          <p:cNvPr id="2050" name="Picture 2" descr="https://lh3.googleusercontent.com/ZltPlEwKJPCa1NfXS5XUEXUwggIUgytVkz61_HWKm0Hp7YP6pxPYNiSCCse2_IDd32Qo=s60">
            <a:extLst>
              <a:ext uri="{FF2B5EF4-FFF2-40B4-BE49-F238E27FC236}">
                <a16:creationId xmlns:a16="http://schemas.microsoft.com/office/drawing/2014/main" id="{1BA48C3A-C897-44BB-87E6-13800C75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647" y="3429000"/>
            <a:ext cx="1522706" cy="152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9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834BE-321E-4D88-B1DC-BB7F91EB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我给你们讲讲</a:t>
            </a:r>
            <a:r>
              <a:rPr lang="en-US" altLang="zh-CN"/>
              <a:t>Linux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75D58-FF31-4029-A80F-76850902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下节讲。</a:t>
            </a:r>
          </a:p>
        </p:txBody>
      </p:sp>
    </p:spTree>
    <p:extLst>
      <p:ext uri="{BB962C8B-B14F-4D97-AF65-F5344CB8AC3E}">
        <p14:creationId xmlns:p14="http://schemas.microsoft.com/office/powerpoint/2010/main" val="27863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C4D40-F6D6-4996-ABE6-0F86B689D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没了</a:t>
            </a:r>
          </a:p>
        </p:txBody>
      </p:sp>
    </p:spTree>
    <p:extLst>
      <p:ext uri="{BB962C8B-B14F-4D97-AF65-F5344CB8AC3E}">
        <p14:creationId xmlns:p14="http://schemas.microsoft.com/office/powerpoint/2010/main" val="297360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F9C66-0D8C-4375-A280-32466454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1810B-E2D3-4FDB-9938-489615DDC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ICS</a:t>
            </a:r>
            <a:r>
              <a:rPr lang="zh-CN" altLang="en-US"/>
              <a:t>小班介绍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Linux</a:t>
            </a:r>
            <a:r>
              <a:rPr lang="zh-CN" altLang="en-US"/>
              <a:t>速成</a:t>
            </a:r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3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CEC8C-4351-4E56-97E6-CDC78E7B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F1E0F-71F8-4871-BC17-52808B22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小班老师</a:t>
            </a:r>
            <a:endParaRPr lang="en-US" altLang="zh-CN"/>
          </a:p>
          <a:p>
            <a:pPr lvl="1"/>
            <a:r>
              <a:rPr lang="zh-CN" altLang="en-US"/>
              <a:t>赵俊峰</a:t>
            </a:r>
            <a:endParaRPr lang="en-US" altLang="zh-CN"/>
          </a:p>
          <a:p>
            <a:pPr lvl="1"/>
            <a:r>
              <a:rPr lang="zh-CN" altLang="en-US"/>
              <a:t>电话         </a:t>
            </a:r>
            <a:r>
              <a:rPr lang="en-US" altLang="zh-CN"/>
              <a:t>62751794</a:t>
            </a:r>
          </a:p>
          <a:p>
            <a:pPr lvl="1"/>
            <a:r>
              <a:rPr lang="zh-CN" altLang="en-US"/>
              <a:t>邮箱         </a:t>
            </a:r>
            <a:r>
              <a:rPr lang="en-US" altLang="zh-CN"/>
              <a:t>zhaojf@pku.edu.cn</a:t>
            </a:r>
          </a:p>
          <a:p>
            <a:pPr lvl="1"/>
            <a:r>
              <a:rPr lang="zh-CN" altLang="en-US"/>
              <a:t>办公室     理科一号楼</a:t>
            </a:r>
            <a:r>
              <a:rPr lang="en-US" altLang="zh-CN"/>
              <a:t>1542</a:t>
            </a:r>
          </a:p>
          <a:p>
            <a:endParaRPr lang="en-US" altLang="zh-CN"/>
          </a:p>
          <a:p>
            <a:r>
              <a:rPr lang="zh-CN" altLang="en-US"/>
              <a:t>助教</a:t>
            </a:r>
            <a:endParaRPr lang="en-US" altLang="zh-CN"/>
          </a:p>
          <a:p>
            <a:pPr lvl="1"/>
            <a:r>
              <a:rPr lang="zh-CN" altLang="en-US"/>
              <a:t>马知遥     信科</a:t>
            </a:r>
            <a:r>
              <a:rPr lang="en-US" altLang="zh-CN"/>
              <a:t>16</a:t>
            </a:r>
            <a:r>
              <a:rPr lang="zh-CN" altLang="en-US"/>
              <a:t>级本科</a:t>
            </a:r>
            <a:endParaRPr lang="en-US" altLang="zh-CN"/>
          </a:p>
          <a:p>
            <a:pPr lvl="1"/>
            <a:r>
              <a:rPr lang="zh-CN" altLang="en-US"/>
              <a:t>手机         </a:t>
            </a:r>
            <a:r>
              <a:rPr lang="en-US" altLang="zh-CN"/>
              <a:t>15801057569</a:t>
            </a:r>
          </a:p>
          <a:p>
            <a:pPr lvl="1"/>
            <a:r>
              <a:rPr lang="zh-CN" altLang="en-US"/>
              <a:t>邮箱         </a:t>
            </a:r>
            <a:r>
              <a:rPr lang="en-US" altLang="zh-CN"/>
              <a:t>1600012986@pku.edu.cn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2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2495B-951B-498B-82A0-C70E12D9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你们的自我介绍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F5882-4C74-4339-96CC-A7A1DFF7A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我没什么可写的，全靠你们说。</a:t>
            </a:r>
          </a:p>
        </p:txBody>
      </p:sp>
      <p:pic>
        <p:nvPicPr>
          <p:cNvPr id="1026" name="Picture 2" descr="https://crawl.nosdn.127.net/nbotreplaceimg/807fb39cdf0a2cc26bd7c0ec0855255d/f7f8a0a7d721ba11e679fd8ce82ffc55.gif">
            <a:extLst>
              <a:ext uri="{FF2B5EF4-FFF2-40B4-BE49-F238E27FC236}">
                <a16:creationId xmlns:a16="http://schemas.microsoft.com/office/drawing/2014/main" id="{2AA78C6F-1023-4EFF-B135-36E0396C41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40" y="3429000"/>
            <a:ext cx="2259320" cy="20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6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40921-B99E-414F-A5A6-BA986FC7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我给你们介绍</a:t>
            </a:r>
            <a:r>
              <a:rPr lang="en-US" altLang="zh-CN"/>
              <a:t>ICS</a:t>
            </a:r>
            <a:r>
              <a:rPr lang="zh-CN" altLang="en-US"/>
              <a:t>小班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2F7B2-3CED-4412-AAF2-EE0E5CF8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大课内容的巩固复习</a:t>
            </a:r>
            <a:endParaRPr lang="en-US" altLang="zh-CN"/>
          </a:p>
          <a:p>
            <a:pPr lvl="1"/>
            <a:r>
              <a:rPr lang="zh-CN" altLang="en-US"/>
              <a:t>课堂回顾：回顾上两次大班课的内容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疑难杂症的深入剖析</a:t>
            </a:r>
            <a:endParaRPr lang="en-US" altLang="zh-CN"/>
          </a:p>
          <a:p>
            <a:pPr lvl="1"/>
            <a:r>
              <a:rPr lang="zh-CN" altLang="en-US"/>
              <a:t>课堂补充：针对本周所学内容适当补充知识 </a:t>
            </a:r>
            <a:r>
              <a:rPr lang="en-US" altLang="zh-CN"/>
              <a:t>&amp; Lab</a:t>
            </a:r>
            <a:r>
              <a:rPr lang="zh-CN" altLang="en-US"/>
              <a:t>讲解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同学之间的亲切交流</a:t>
            </a:r>
            <a:endParaRPr lang="en-US" altLang="zh-CN"/>
          </a:p>
          <a:p>
            <a:pPr lvl="1"/>
            <a:r>
              <a:rPr lang="zh-CN" altLang="en-US"/>
              <a:t>互相提问：每组每周准备一道题</a:t>
            </a:r>
            <a:endParaRPr lang="en-US" altLang="zh-CN"/>
          </a:p>
          <a:p>
            <a:pPr lvl="1"/>
            <a:r>
              <a:rPr lang="zh-CN" altLang="en-US"/>
              <a:t>讲解类 </a:t>
            </a:r>
            <a:r>
              <a:rPr lang="en-US" altLang="zh-CN"/>
              <a:t>or </a:t>
            </a:r>
            <a:r>
              <a:rPr lang="zh-CN" altLang="en-US"/>
              <a:t>挑战类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争取高分的习题训练</a:t>
            </a:r>
            <a:endParaRPr lang="en-US" altLang="zh-CN"/>
          </a:p>
          <a:p>
            <a:pPr lvl="1"/>
            <a:r>
              <a:rPr lang="zh-CN" altLang="en-US"/>
              <a:t>作业讲解 </a:t>
            </a:r>
            <a:r>
              <a:rPr lang="en-US" altLang="zh-CN"/>
              <a:t>&amp; </a:t>
            </a:r>
            <a:r>
              <a:rPr lang="zh-CN" altLang="en-US"/>
              <a:t>附加练习</a:t>
            </a:r>
          </a:p>
        </p:txBody>
      </p:sp>
    </p:spTree>
    <p:extLst>
      <p:ext uri="{BB962C8B-B14F-4D97-AF65-F5344CB8AC3E}">
        <p14:creationId xmlns:p14="http://schemas.microsoft.com/office/powerpoint/2010/main" val="63815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A49D8-F4A2-4B27-84AD-5C86B92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4785D-7A4B-48CD-A9E4-6DD63962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每周由两名同学进行回顾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要求</a:t>
            </a:r>
            <a:r>
              <a:rPr lang="en-US" altLang="zh-CN"/>
              <a:t>PPT</a:t>
            </a:r>
            <a:r>
              <a:rPr lang="zh-CN" altLang="en-US"/>
              <a:t>或</a:t>
            </a:r>
            <a:r>
              <a:rPr lang="en-US" altLang="zh-CN"/>
              <a:t>Latex</a:t>
            </a:r>
            <a:r>
              <a:rPr lang="zh-CN" altLang="en-US"/>
              <a:t>，提前发给助教（周四</a:t>
            </a:r>
            <a:r>
              <a:rPr lang="en-US" altLang="zh-CN"/>
              <a:t>13:00</a:t>
            </a:r>
            <a:r>
              <a:rPr lang="zh-CN" altLang="en-US"/>
              <a:t>前）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15 – 30min</a:t>
            </a:r>
          </a:p>
          <a:p>
            <a:endParaRPr lang="en-US" altLang="zh-CN"/>
          </a:p>
          <a:p>
            <a:r>
              <a:rPr lang="zh-CN" altLang="en-US"/>
              <a:t>所有人积极提问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41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17FFE-041E-4AE2-B093-9EA11C38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</a:t>
            </a:r>
            <a:r>
              <a:rPr lang="zh-CN" altLang="en-US"/>
              <a:t>内容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57FA6ED-0836-4AB3-96A0-7C4D58B11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03893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6122">
                  <a:extLst>
                    <a:ext uri="{9D8B030D-6E8A-4147-A177-3AD203B41FA5}">
                      <a16:colId xmlns:a16="http://schemas.microsoft.com/office/drawing/2014/main" val="482953639"/>
                    </a:ext>
                  </a:extLst>
                </a:gridCol>
                <a:gridCol w="2769833">
                  <a:extLst>
                    <a:ext uri="{9D8B030D-6E8A-4147-A177-3AD203B41FA5}">
                      <a16:colId xmlns:a16="http://schemas.microsoft.com/office/drawing/2014/main" val="61455727"/>
                    </a:ext>
                  </a:extLst>
                </a:gridCol>
                <a:gridCol w="5849645">
                  <a:extLst>
                    <a:ext uri="{9D8B030D-6E8A-4147-A177-3AD203B41FA5}">
                      <a16:colId xmlns:a16="http://schemas.microsoft.com/office/drawing/2014/main" val="4058595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1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L1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Datalab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按位操作</a:t>
                      </a:r>
                      <a:r>
                        <a:rPr lang="en-US" altLang="zh-CN" sz="2400" err="1"/>
                        <a:t>int</a:t>
                      </a:r>
                      <a:r>
                        <a:rPr lang="zh-CN" altLang="en-US" sz="2400"/>
                        <a:t>和</a:t>
                      </a:r>
                      <a:r>
                        <a:rPr lang="en-US" altLang="zh-CN" sz="2400"/>
                        <a:t>float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6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Bomblab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熟悉</a:t>
                      </a:r>
                      <a:r>
                        <a:rPr lang="en-US" altLang="zh-CN" sz="2400" err="1"/>
                        <a:t>gdb</a:t>
                      </a:r>
                      <a:r>
                        <a:rPr lang="zh-CN" altLang="en-US" sz="2400"/>
                        <a:t>使用和反汇编阅读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4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L3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Attacklab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进行缓冲区溢出攻击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1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L4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Archlab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阅读并修改硬件描述语言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L5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Cachelab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书写并优化缓存模拟代码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9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L6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Tshlab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写一个简单的</a:t>
                      </a:r>
                      <a:r>
                        <a:rPr lang="en-US" altLang="zh-CN" sz="2400"/>
                        <a:t>shell</a:t>
                      </a:r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02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L7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Malloclab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写一个自己的动态内存管理包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7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/>
                        <a:t>L8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/>
                        <a:t>Proxylab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写一个自己的</a:t>
                      </a:r>
                      <a:r>
                        <a:rPr lang="en-US" altLang="zh-CN" sz="2400"/>
                        <a:t>http</a:t>
                      </a:r>
                      <a:r>
                        <a:rPr lang="zh-CN" altLang="en-US" sz="2400"/>
                        <a:t>代理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73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31CC-32E7-48B3-96BA-DAFDC7C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</a:t>
            </a:r>
            <a:r>
              <a:rPr lang="zh-CN" altLang="en-US"/>
              <a:t>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8E4DA-CA87-42B0-83F6-852C910A0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Lab</a:t>
            </a:r>
            <a:r>
              <a:rPr lang="zh-CN" altLang="en-US"/>
              <a:t>共</a:t>
            </a:r>
            <a:r>
              <a:rPr lang="en-US" altLang="zh-CN"/>
              <a:t>8</a:t>
            </a:r>
            <a:r>
              <a:rPr lang="zh-CN" altLang="en-US"/>
              <a:t>个，平均每两周一个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关键时限有两个，分别是</a:t>
            </a:r>
            <a:r>
              <a:rPr lang="en-US" altLang="zh-CN"/>
              <a:t>Due</a:t>
            </a:r>
            <a:r>
              <a:rPr lang="zh-CN" altLang="en-US"/>
              <a:t>和</a:t>
            </a:r>
            <a:r>
              <a:rPr lang="en-US" altLang="zh-CN"/>
              <a:t>Deadline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Deadline</a:t>
            </a:r>
            <a:r>
              <a:rPr lang="zh-CN" altLang="en-US"/>
              <a:t>在</a:t>
            </a:r>
            <a:r>
              <a:rPr lang="en-US" altLang="zh-CN"/>
              <a:t>Due</a:t>
            </a:r>
            <a:r>
              <a:rPr lang="zh-CN" altLang="en-US"/>
              <a:t>后两天</a:t>
            </a:r>
            <a:endParaRPr lang="en-US" altLang="zh-CN"/>
          </a:p>
          <a:p>
            <a:pPr lvl="1"/>
            <a:r>
              <a:rPr lang="en-US" altLang="zh-CN"/>
              <a:t>Due</a:t>
            </a:r>
            <a:r>
              <a:rPr lang="zh-CN" altLang="en-US"/>
              <a:t>每超</a:t>
            </a:r>
            <a:r>
              <a:rPr lang="en-US" altLang="zh-CN"/>
              <a:t>1</a:t>
            </a:r>
            <a:r>
              <a:rPr lang="zh-CN" altLang="en-US"/>
              <a:t>天扣</a:t>
            </a:r>
            <a:r>
              <a:rPr lang="en-US" altLang="zh-CN"/>
              <a:t>10%</a:t>
            </a:r>
            <a:r>
              <a:rPr lang="zh-CN" altLang="en-US"/>
              <a:t>分数</a:t>
            </a:r>
            <a:endParaRPr lang="en-US" altLang="zh-CN"/>
          </a:p>
          <a:p>
            <a:pPr lvl="1"/>
            <a:r>
              <a:rPr lang="en-US" altLang="zh-CN"/>
              <a:t>Deadline</a:t>
            </a:r>
            <a:r>
              <a:rPr lang="zh-CN" altLang="en-US"/>
              <a:t>超过后不可提交作业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每人</a:t>
            </a:r>
            <a:r>
              <a:rPr lang="en-US" altLang="zh-CN"/>
              <a:t>5</a:t>
            </a:r>
            <a:r>
              <a:rPr lang="zh-CN" altLang="en-US"/>
              <a:t>天</a:t>
            </a:r>
            <a:r>
              <a:rPr lang="en-US" altLang="zh-CN"/>
              <a:t>Grace Day</a:t>
            </a:r>
          </a:p>
          <a:p>
            <a:pPr lvl="1"/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Lab</a:t>
            </a:r>
            <a:r>
              <a:rPr lang="zh-CN" altLang="en-US"/>
              <a:t>结束后，按组轮换讲解，</a:t>
            </a:r>
            <a:r>
              <a:rPr lang="en-US" altLang="zh-CN"/>
              <a:t>20-30min</a:t>
            </a:r>
          </a:p>
        </p:txBody>
      </p:sp>
    </p:spTree>
    <p:extLst>
      <p:ext uri="{BB962C8B-B14F-4D97-AF65-F5344CB8AC3E}">
        <p14:creationId xmlns:p14="http://schemas.microsoft.com/office/powerpoint/2010/main" val="255265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2401-466C-46A6-8E04-C7DC7391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书面作业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3B79B-AB4A-461F-8068-22A0E140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不定期会有书面作业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按时提交到</a:t>
            </a:r>
            <a:r>
              <a:rPr lang="en-US" altLang="zh-CN"/>
              <a:t>course</a:t>
            </a:r>
            <a:r>
              <a:rPr lang="zh-CN" altLang="en-US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86496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主题​​</vt:lpstr>
      <vt:lpstr>ICS研讨型小班</vt:lpstr>
      <vt:lpstr>本节内容</vt:lpstr>
      <vt:lpstr>自我介绍</vt:lpstr>
      <vt:lpstr>你们的自我介绍</vt:lpstr>
      <vt:lpstr>我给你们介绍ICS小班</vt:lpstr>
      <vt:lpstr>课堂回顾</vt:lpstr>
      <vt:lpstr>Lab内容</vt:lpstr>
      <vt:lpstr>Lab讲解</vt:lpstr>
      <vt:lpstr>书面作业</vt:lpstr>
      <vt:lpstr>互相提问环节（可选）</vt:lpstr>
      <vt:lpstr>你们的分组</vt:lpstr>
      <vt:lpstr>我给你们讲讲Linux</vt:lpstr>
      <vt:lpstr>没了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ICS研讨型小班</dc:title>
  <dc:creator>马 知遥</dc:creator>
  <cp:revision>1</cp:revision>
  <dcterms:created xsi:type="dcterms:W3CDTF">2018-09-12T15:31:26Z</dcterms:created>
  <dcterms:modified xsi:type="dcterms:W3CDTF">2018-09-20T10:39:13Z</dcterms:modified>
</cp:coreProperties>
</file>