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马 知遥" userId="088c2ffcbc7a5a34" providerId="LiveId" clId="{849BCD30-FA54-4DCC-BBE1-C59D5F2DD85F}"/>
    <pc:docChg chg="undo custSel addSld modSld">
      <pc:chgData name="马 知遥" userId="088c2ffcbc7a5a34" providerId="LiveId" clId="{849BCD30-FA54-4DCC-BBE1-C59D5F2DD85F}" dt="2018-12-20T07:15:52.986" v="4193"/>
      <pc:docMkLst>
        <pc:docMk/>
      </pc:docMkLst>
      <pc:sldChg chg="delSp modSp add">
        <pc:chgData name="马 知遥" userId="088c2ffcbc7a5a34" providerId="LiveId" clId="{849BCD30-FA54-4DCC-BBE1-C59D5F2DD85F}" dt="2018-12-20T05:37:41.240" v="10" actId="478"/>
        <pc:sldMkLst>
          <pc:docMk/>
          <pc:sldMk cId="831045196" sldId="256"/>
        </pc:sldMkLst>
        <pc:spChg chg="mod">
          <ac:chgData name="马 知遥" userId="088c2ffcbc7a5a34" providerId="LiveId" clId="{849BCD30-FA54-4DCC-BBE1-C59D5F2DD85F}" dt="2018-12-20T05:37:38.590" v="9" actId="20577"/>
          <ac:spMkLst>
            <pc:docMk/>
            <pc:sldMk cId="831045196" sldId="256"/>
            <ac:spMk id="2" creationId="{93B4C327-9DF8-401B-88C3-5A0CCE76573C}"/>
          </ac:spMkLst>
        </pc:spChg>
        <pc:spChg chg="del">
          <ac:chgData name="马 知遥" userId="088c2ffcbc7a5a34" providerId="LiveId" clId="{849BCD30-FA54-4DCC-BBE1-C59D5F2DD85F}" dt="2018-12-20T05:37:41.240" v="10" actId="478"/>
          <ac:spMkLst>
            <pc:docMk/>
            <pc:sldMk cId="831045196" sldId="256"/>
            <ac:spMk id="3" creationId="{A22BAC32-92C7-4C94-AA91-52CF5B898B76}"/>
          </ac:spMkLst>
        </pc:spChg>
      </pc:sldChg>
      <pc:sldChg chg="modSp add">
        <pc:chgData name="马 知遥" userId="088c2ffcbc7a5a34" providerId="LiveId" clId="{849BCD30-FA54-4DCC-BBE1-C59D5F2DD85F}" dt="2018-12-20T05:42:07.292" v="283" actId="20577"/>
        <pc:sldMkLst>
          <pc:docMk/>
          <pc:sldMk cId="3362232040" sldId="257"/>
        </pc:sldMkLst>
        <pc:spChg chg="mod">
          <ac:chgData name="马 知遥" userId="088c2ffcbc7a5a34" providerId="LiveId" clId="{849BCD30-FA54-4DCC-BBE1-C59D5F2DD85F}" dt="2018-12-20T05:38:42.103" v="77" actId="20577"/>
          <ac:spMkLst>
            <pc:docMk/>
            <pc:sldMk cId="3362232040" sldId="257"/>
            <ac:spMk id="2" creationId="{DC8F9400-AB4D-4624-9A40-50BC306CAD15}"/>
          </ac:spMkLst>
        </pc:spChg>
        <pc:spChg chg="mod">
          <ac:chgData name="马 知遥" userId="088c2ffcbc7a5a34" providerId="LiveId" clId="{849BCD30-FA54-4DCC-BBE1-C59D5F2DD85F}" dt="2018-12-20T05:42:07.292" v="283" actId="20577"/>
          <ac:spMkLst>
            <pc:docMk/>
            <pc:sldMk cId="3362232040" sldId="257"/>
            <ac:spMk id="3" creationId="{D8A3AD27-CF94-43CB-909F-B145CA8C313A}"/>
          </ac:spMkLst>
        </pc:spChg>
      </pc:sldChg>
      <pc:sldChg chg="addSp delSp modSp add">
        <pc:chgData name="马 知遥" userId="088c2ffcbc7a5a34" providerId="LiveId" clId="{849BCD30-FA54-4DCC-BBE1-C59D5F2DD85F}" dt="2018-12-20T05:49:56.233" v="541" actId="1036"/>
        <pc:sldMkLst>
          <pc:docMk/>
          <pc:sldMk cId="769669522" sldId="258"/>
        </pc:sldMkLst>
        <pc:spChg chg="mod">
          <ac:chgData name="马 知遥" userId="088c2ffcbc7a5a34" providerId="LiveId" clId="{849BCD30-FA54-4DCC-BBE1-C59D5F2DD85F}" dt="2018-12-20T05:42:34.462" v="293" actId="20577"/>
          <ac:spMkLst>
            <pc:docMk/>
            <pc:sldMk cId="769669522" sldId="258"/>
            <ac:spMk id="2" creationId="{7AC0CE24-B018-4BA7-9E92-CC8C72B00CCD}"/>
          </ac:spMkLst>
        </pc:spChg>
        <pc:spChg chg="mod">
          <ac:chgData name="马 知遥" userId="088c2ffcbc7a5a34" providerId="LiveId" clId="{849BCD30-FA54-4DCC-BBE1-C59D5F2DD85F}" dt="2018-12-20T05:43:50.596" v="403" actId="207"/>
          <ac:spMkLst>
            <pc:docMk/>
            <pc:sldMk cId="769669522" sldId="258"/>
            <ac:spMk id="3" creationId="{8F405F00-62F0-4A7D-8A3D-E2E137161F5E}"/>
          </ac:spMkLst>
        </pc:spChg>
        <pc:spChg chg="add mod">
          <ac:chgData name="马 知遥" userId="088c2ffcbc7a5a34" providerId="LiveId" clId="{849BCD30-FA54-4DCC-BBE1-C59D5F2DD85F}" dt="2018-12-20T05:49:56.233" v="541" actId="1036"/>
          <ac:spMkLst>
            <pc:docMk/>
            <pc:sldMk cId="769669522" sldId="258"/>
            <ac:spMk id="4" creationId="{02B2CB0E-460E-4F8B-BEFD-203724046EA4}"/>
          </ac:spMkLst>
        </pc:spChg>
        <pc:spChg chg="add mod">
          <ac:chgData name="马 知遥" userId="088c2ffcbc7a5a34" providerId="LiveId" clId="{849BCD30-FA54-4DCC-BBE1-C59D5F2DD85F}" dt="2018-12-20T05:49:56.233" v="541" actId="1036"/>
          <ac:spMkLst>
            <pc:docMk/>
            <pc:sldMk cId="769669522" sldId="258"/>
            <ac:spMk id="5" creationId="{45AC5EBC-67AB-4A35-9D12-9847ECFE01FA}"/>
          </ac:spMkLst>
        </pc:spChg>
        <pc:spChg chg="add mod">
          <ac:chgData name="马 知遥" userId="088c2ffcbc7a5a34" providerId="LiveId" clId="{849BCD30-FA54-4DCC-BBE1-C59D5F2DD85F}" dt="2018-12-20T05:49:56.233" v="541" actId="1036"/>
          <ac:spMkLst>
            <pc:docMk/>
            <pc:sldMk cId="769669522" sldId="258"/>
            <ac:spMk id="6" creationId="{C125A3E8-2928-447C-B6D6-A7CDB3AA6E0D}"/>
          </ac:spMkLst>
        </pc:spChg>
        <pc:spChg chg="add mod">
          <ac:chgData name="马 知遥" userId="088c2ffcbc7a5a34" providerId="LiveId" clId="{849BCD30-FA54-4DCC-BBE1-C59D5F2DD85F}" dt="2018-12-20T05:49:56.233" v="541" actId="1036"/>
          <ac:spMkLst>
            <pc:docMk/>
            <pc:sldMk cId="769669522" sldId="258"/>
            <ac:spMk id="7" creationId="{09A1D8B1-5381-4A95-A741-1A9EEBA22F05}"/>
          </ac:spMkLst>
        </pc:spChg>
        <pc:spChg chg="add mod">
          <ac:chgData name="马 知遥" userId="088c2ffcbc7a5a34" providerId="LiveId" clId="{849BCD30-FA54-4DCC-BBE1-C59D5F2DD85F}" dt="2018-12-20T05:49:56.233" v="541" actId="1036"/>
          <ac:spMkLst>
            <pc:docMk/>
            <pc:sldMk cId="769669522" sldId="258"/>
            <ac:spMk id="8" creationId="{B5D46113-1B2E-4EAB-8D72-AAA2BE27312D}"/>
          </ac:spMkLst>
        </pc:spChg>
        <pc:spChg chg="add mod">
          <ac:chgData name="马 知遥" userId="088c2ffcbc7a5a34" providerId="LiveId" clId="{849BCD30-FA54-4DCC-BBE1-C59D5F2DD85F}" dt="2018-12-20T05:49:56.233" v="541" actId="1036"/>
          <ac:spMkLst>
            <pc:docMk/>
            <pc:sldMk cId="769669522" sldId="258"/>
            <ac:spMk id="9" creationId="{C76B74F4-6F88-4563-AF58-295E4E84A8B0}"/>
          </ac:spMkLst>
        </pc:spChg>
        <pc:spChg chg="add del mod">
          <ac:chgData name="马 知遥" userId="088c2ffcbc7a5a34" providerId="LiveId" clId="{849BCD30-FA54-4DCC-BBE1-C59D5F2DD85F}" dt="2018-12-20T05:49:20.972" v="507"/>
          <ac:spMkLst>
            <pc:docMk/>
            <pc:sldMk cId="769669522" sldId="258"/>
            <ac:spMk id="10" creationId="{E55D02D8-5696-4AC9-AA97-47FAC47BB0BC}"/>
          </ac:spMkLst>
        </pc:spChg>
        <pc:spChg chg="add mod">
          <ac:chgData name="马 知遥" userId="088c2ffcbc7a5a34" providerId="LiveId" clId="{849BCD30-FA54-4DCC-BBE1-C59D5F2DD85F}" dt="2018-12-20T05:49:56.233" v="541" actId="1036"/>
          <ac:spMkLst>
            <pc:docMk/>
            <pc:sldMk cId="769669522" sldId="258"/>
            <ac:spMk id="11" creationId="{A422AA39-3F43-4C3F-AA44-BD996FA812EF}"/>
          </ac:spMkLst>
        </pc:spChg>
      </pc:sldChg>
      <pc:sldChg chg="addSp delSp modSp add">
        <pc:chgData name="马 知遥" userId="088c2ffcbc7a5a34" providerId="LiveId" clId="{849BCD30-FA54-4DCC-BBE1-C59D5F2DD85F}" dt="2018-12-20T06:07:02.301" v="927" actId="207"/>
        <pc:sldMkLst>
          <pc:docMk/>
          <pc:sldMk cId="2892875849" sldId="259"/>
        </pc:sldMkLst>
        <pc:spChg chg="mod">
          <ac:chgData name="马 知遥" userId="088c2ffcbc7a5a34" providerId="LiveId" clId="{849BCD30-FA54-4DCC-BBE1-C59D5F2DD85F}" dt="2018-12-20T05:51:10.202" v="569" actId="20577"/>
          <ac:spMkLst>
            <pc:docMk/>
            <pc:sldMk cId="2892875849" sldId="259"/>
            <ac:spMk id="2" creationId="{FA4A7DDF-A978-4782-AF15-37ADA7E532D6}"/>
          </ac:spMkLst>
        </pc:spChg>
        <pc:spChg chg="mod">
          <ac:chgData name="马 知遥" userId="088c2ffcbc7a5a34" providerId="LiveId" clId="{849BCD30-FA54-4DCC-BBE1-C59D5F2DD85F}" dt="2018-12-20T05:52:26.126" v="613" actId="207"/>
          <ac:spMkLst>
            <pc:docMk/>
            <pc:sldMk cId="2892875849" sldId="259"/>
            <ac:spMk id="3" creationId="{B579E517-1139-45D0-8FCC-51AEEC77734B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4" creationId="{FB4E2F4E-B5F7-44D3-AEEE-BEE84D8642F1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5" creationId="{F52027B7-9FEA-4847-A77E-B402B13B86B9}"/>
          </ac:spMkLst>
        </pc:spChg>
        <pc:spChg chg="add del mod">
          <ac:chgData name="马 知遥" userId="088c2ffcbc7a5a34" providerId="LiveId" clId="{849BCD30-FA54-4DCC-BBE1-C59D5F2DD85F}" dt="2018-12-20T06:01:23.422" v="780" actId="478"/>
          <ac:spMkLst>
            <pc:docMk/>
            <pc:sldMk cId="2892875849" sldId="259"/>
            <ac:spMk id="6" creationId="{054E3E6B-4A52-42CE-B5A6-E60BD1DD3D07}"/>
          </ac:spMkLst>
        </pc:spChg>
        <pc:spChg chg="add mod topLvl">
          <ac:chgData name="马 知遥" userId="088c2ffcbc7a5a34" providerId="LiveId" clId="{849BCD30-FA54-4DCC-BBE1-C59D5F2DD85F}" dt="2018-12-20T06:07:00.331" v="926" actId="207"/>
          <ac:spMkLst>
            <pc:docMk/>
            <pc:sldMk cId="2892875849" sldId="259"/>
            <ac:spMk id="7" creationId="{C798EE34-3696-4E38-A95B-FF2F7F61B86E}"/>
          </ac:spMkLst>
        </pc:spChg>
        <pc:spChg chg="add mod topLvl">
          <ac:chgData name="马 知遥" userId="088c2ffcbc7a5a34" providerId="LiveId" clId="{849BCD30-FA54-4DCC-BBE1-C59D5F2DD85F}" dt="2018-12-20T06:07:02.301" v="927" actId="207"/>
          <ac:spMkLst>
            <pc:docMk/>
            <pc:sldMk cId="2892875849" sldId="259"/>
            <ac:spMk id="8" creationId="{4BD25BD0-43F3-41EA-A230-7CFB492BD634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9" creationId="{F4CA085B-5833-4835-9719-307F949FA836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10" creationId="{9FC3D4C7-3BB9-4FE2-8EFB-CDA5B5354CF6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11" creationId="{B68C2715-767C-456B-82C1-9C8AA9202422}"/>
          </ac:spMkLst>
        </pc:spChg>
        <pc:spChg chg="add del mod">
          <ac:chgData name="马 知遥" userId="088c2ffcbc7a5a34" providerId="LiveId" clId="{849BCD30-FA54-4DCC-BBE1-C59D5F2DD85F}" dt="2018-12-20T05:57:15.562" v="656" actId="478"/>
          <ac:spMkLst>
            <pc:docMk/>
            <pc:sldMk cId="2892875849" sldId="259"/>
            <ac:spMk id="12" creationId="{BC56CC68-FEF2-426E-A18D-1330BB1D302B}"/>
          </ac:spMkLst>
        </pc:spChg>
        <pc:spChg chg="add del">
          <ac:chgData name="马 知遥" userId="088c2ffcbc7a5a34" providerId="LiveId" clId="{849BCD30-FA54-4DCC-BBE1-C59D5F2DD85F}" dt="2018-12-20T06:01:23.422" v="780" actId="478"/>
          <ac:spMkLst>
            <pc:docMk/>
            <pc:sldMk cId="2892875849" sldId="259"/>
            <ac:spMk id="13" creationId="{D73A1BC2-4AD3-41D5-A143-37D6659BAF97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14" creationId="{38EF8545-93D9-48D1-A8F8-D0CA302E8E05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15" creationId="{EF803C66-F5C2-43D6-9380-3915F6E8DD2F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16" creationId="{C418474B-DFE8-42D5-8322-C940BC20CF8B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17" creationId="{4A85AEC3-6DE0-4C7D-89D0-88C289CA7741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18" creationId="{DA5819DD-2E2E-484F-9622-F23ED7D25ADD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19" creationId="{36F5AC3F-5ABF-4811-BAE1-B591D4ECADBF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20" creationId="{22A25835-7E78-41F5-8F1F-7943AB6AF4E1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21" creationId="{A7BEB472-E772-4922-A8DC-9A89E8113F5B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22" creationId="{319E44B6-C43C-4C8F-96FF-8610E8349FBC}"/>
          </ac:spMkLst>
        </pc:spChg>
        <pc:spChg chg="add mod topLvl">
          <ac:chgData name="马 知遥" userId="088c2ffcbc7a5a34" providerId="LiveId" clId="{849BCD30-FA54-4DCC-BBE1-C59D5F2DD85F}" dt="2018-12-20T06:06:43.500" v="925" actId="164"/>
          <ac:spMkLst>
            <pc:docMk/>
            <pc:sldMk cId="2892875849" sldId="259"/>
            <ac:spMk id="23" creationId="{F5FA2611-792A-4877-BABB-62E41BBAA19B}"/>
          </ac:spMkLst>
        </pc:spChg>
        <pc:grpChg chg="add del mod">
          <ac:chgData name="马 知遥" userId="088c2ffcbc7a5a34" providerId="LiveId" clId="{849BCD30-FA54-4DCC-BBE1-C59D5F2DD85F}" dt="2018-12-20T06:01:30.701" v="782" actId="165"/>
          <ac:grpSpMkLst>
            <pc:docMk/>
            <pc:sldMk cId="2892875849" sldId="259"/>
            <ac:grpSpMk id="24" creationId="{A6FA6D58-DD49-4FB0-8B08-7B05C1175C23}"/>
          </ac:grpSpMkLst>
        </pc:grpChg>
        <pc:grpChg chg="add del mod">
          <ac:chgData name="马 知遥" userId="088c2ffcbc7a5a34" providerId="LiveId" clId="{849BCD30-FA54-4DCC-BBE1-C59D5F2DD85F}" dt="2018-12-20T06:05:46.722" v="918" actId="165"/>
          <ac:grpSpMkLst>
            <pc:docMk/>
            <pc:sldMk cId="2892875849" sldId="259"/>
            <ac:grpSpMk id="25" creationId="{312E3D02-92ED-4937-9B9C-C8990A223153}"/>
          </ac:grpSpMkLst>
        </pc:grpChg>
        <pc:grpChg chg="add mod">
          <ac:chgData name="马 知遥" userId="088c2ffcbc7a5a34" providerId="LiveId" clId="{849BCD30-FA54-4DCC-BBE1-C59D5F2DD85F}" dt="2018-12-20T06:06:43.500" v="925" actId="164"/>
          <ac:grpSpMkLst>
            <pc:docMk/>
            <pc:sldMk cId="2892875849" sldId="259"/>
            <ac:grpSpMk id="26" creationId="{C34C2B20-8036-43F1-9ED3-32E37158F578}"/>
          </ac:grpSpMkLst>
        </pc:grpChg>
      </pc:sldChg>
      <pc:sldChg chg="modSp add">
        <pc:chgData name="马 知遥" userId="088c2ffcbc7a5a34" providerId="LiveId" clId="{849BCD30-FA54-4DCC-BBE1-C59D5F2DD85F}" dt="2018-12-20T06:11:00.488" v="1163" actId="207"/>
        <pc:sldMkLst>
          <pc:docMk/>
          <pc:sldMk cId="1037877742" sldId="260"/>
        </pc:sldMkLst>
        <pc:spChg chg="mod">
          <ac:chgData name="马 知遥" userId="088c2ffcbc7a5a34" providerId="LiveId" clId="{849BCD30-FA54-4DCC-BBE1-C59D5F2DD85F}" dt="2018-12-20T06:08:16.100" v="929"/>
          <ac:spMkLst>
            <pc:docMk/>
            <pc:sldMk cId="1037877742" sldId="260"/>
            <ac:spMk id="2" creationId="{859DFDE3-C2AF-448E-B610-3FB33F0171B5}"/>
          </ac:spMkLst>
        </pc:spChg>
        <pc:spChg chg="mod">
          <ac:chgData name="马 知遥" userId="088c2ffcbc7a5a34" providerId="LiveId" clId="{849BCD30-FA54-4DCC-BBE1-C59D5F2DD85F}" dt="2018-12-20T06:11:00.488" v="1163" actId="207"/>
          <ac:spMkLst>
            <pc:docMk/>
            <pc:sldMk cId="1037877742" sldId="260"/>
            <ac:spMk id="3" creationId="{05B6BB2C-1477-453B-B81B-E3DB5A28BDD9}"/>
          </ac:spMkLst>
        </pc:spChg>
      </pc:sldChg>
      <pc:sldChg chg="modSp add">
        <pc:chgData name="马 知遥" userId="088c2ffcbc7a5a34" providerId="LiveId" clId="{849BCD30-FA54-4DCC-BBE1-C59D5F2DD85F}" dt="2018-12-20T06:17:46.319" v="1533" actId="113"/>
        <pc:sldMkLst>
          <pc:docMk/>
          <pc:sldMk cId="1194171664" sldId="261"/>
        </pc:sldMkLst>
        <pc:spChg chg="mod">
          <ac:chgData name="马 知遥" userId="088c2ffcbc7a5a34" providerId="LiveId" clId="{849BCD30-FA54-4DCC-BBE1-C59D5F2DD85F}" dt="2018-12-20T06:17:32.158" v="1525" actId="20577"/>
          <ac:spMkLst>
            <pc:docMk/>
            <pc:sldMk cId="1194171664" sldId="261"/>
            <ac:spMk id="2" creationId="{54288BEB-A79D-4F6D-83F1-D9CEFB0524DD}"/>
          </ac:spMkLst>
        </pc:spChg>
        <pc:spChg chg="mod">
          <ac:chgData name="马 知遥" userId="088c2ffcbc7a5a34" providerId="LiveId" clId="{849BCD30-FA54-4DCC-BBE1-C59D5F2DD85F}" dt="2018-12-20T06:17:46.319" v="1533" actId="113"/>
          <ac:spMkLst>
            <pc:docMk/>
            <pc:sldMk cId="1194171664" sldId="261"/>
            <ac:spMk id="3" creationId="{B23ABD53-C4E4-49C3-AACD-0772578F394D}"/>
          </ac:spMkLst>
        </pc:spChg>
      </pc:sldChg>
      <pc:sldChg chg="modSp add">
        <pc:chgData name="马 知遥" userId="088c2ffcbc7a5a34" providerId="LiveId" clId="{849BCD30-FA54-4DCC-BBE1-C59D5F2DD85F}" dt="2018-12-20T06:22:51.388" v="1982" actId="207"/>
        <pc:sldMkLst>
          <pc:docMk/>
          <pc:sldMk cId="225004348" sldId="262"/>
        </pc:sldMkLst>
        <pc:spChg chg="mod">
          <ac:chgData name="马 知遥" userId="088c2ffcbc7a5a34" providerId="LiveId" clId="{849BCD30-FA54-4DCC-BBE1-C59D5F2DD85F}" dt="2018-12-20T06:18:25.938" v="1574" actId="20577"/>
          <ac:spMkLst>
            <pc:docMk/>
            <pc:sldMk cId="225004348" sldId="262"/>
            <ac:spMk id="2" creationId="{4D0999A0-B523-4CFC-B259-E6A201226E84}"/>
          </ac:spMkLst>
        </pc:spChg>
        <pc:spChg chg="mod">
          <ac:chgData name="马 知遥" userId="088c2ffcbc7a5a34" providerId="LiveId" clId="{849BCD30-FA54-4DCC-BBE1-C59D5F2DD85F}" dt="2018-12-20T06:22:51.388" v="1982" actId="207"/>
          <ac:spMkLst>
            <pc:docMk/>
            <pc:sldMk cId="225004348" sldId="262"/>
            <ac:spMk id="3" creationId="{4E1AB675-0724-40E6-BE0E-E1429CE6FCA1}"/>
          </ac:spMkLst>
        </pc:spChg>
      </pc:sldChg>
      <pc:sldChg chg="addSp modSp add">
        <pc:chgData name="马 知遥" userId="088c2ffcbc7a5a34" providerId="LiveId" clId="{849BCD30-FA54-4DCC-BBE1-C59D5F2DD85F}" dt="2018-12-20T06:33:36.485" v="2407" actId="20577"/>
        <pc:sldMkLst>
          <pc:docMk/>
          <pc:sldMk cId="3869802755" sldId="263"/>
        </pc:sldMkLst>
        <pc:spChg chg="mod">
          <ac:chgData name="马 知遥" userId="088c2ffcbc7a5a34" providerId="LiveId" clId="{849BCD30-FA54-4DCC-BBE1-C59D5F2DD85F}" dt="2018-12-20T06:22:04.125" v="1906" actId="20577"/>
          <ac:spMkLst>
            <pc:docMk/>
            <pc:sldMk cId="3869802755" sldId="263"/>
            <ac:spMk id="2" creationId="{2785A285-FBC4-46D0-86D6-EE9792856F9A}"/>
          </ac:spMkLst>
        </pc:spChg>
        <pc:spChg chg="mod">
          <ac:chgData name="马 知遥" userId="088c2ffcbc7a5a34" providerId="LiveId" clId="{849BCD30-FA54-4DCC-BBE1-C59D5F2DD85F}" dt="2018-12-20T06:27:04.379" v="2251" actId="20577"/>
          <ac:spMkLst>
            <pc:docMk/>
            <pc:sldMk cId="3869802755" sldId="263"/>
            <ac:spMk id="3" creationId="{113D682C-06CB-4102-9A2B-0AA9A423D546}"/>
          </ac:spMkLst>
        </pc:spChg>
        <pc:spChg chg="add mod">
          <ac:chgData name="马 知遥" userId="088c2ffcbc7a5a34" providerId="LiveId" clId="{849BCD30-FA54-4DCC-BBE1-C59D5F2DD85F}" dt="2018-12-20T06:33:36.485" v="2407" actId="20577"/>
          <ac:spMkLst>
            <pc:docMk/>
            <pc:sldMk cId="3869802755" sldId="263"/>
            <ac:spMk id="4" creationId="{87EA5C6B-A30F-41B4-B5A3-C4681948D591}"/>
          </ac:spMkLst>
        </pc:spChg>
        <pc:spChg chg="add mod">
          <ac:chgData name="马 知遥" userId="088c2ffcbc7a5a34" providerId="LiveId" clId="{849BCD30-FA54-4DCC-BBE1-C59D5F2DD85F}" dt="2018-12-20T06:33:35.860" v="2405" actId="20577"/>
          <ac:spMkLst>
            <pc:docMk/>
            <pc:sldMk cId="3869802755" sldId="263"/>
            <ac:spMk id="5" creationId="{2642C295-19A2-4914-8AC3-95D0D1A02AEA}"/>
          </ac:spMkLst>
        </pc:spChg>
        <pc:spChg chg="add mod">
          <ac:chgData name="马 知遥" userId="088c2ffcbc7a5a34" providerId="LiveId" clId="{849BCD30-FA54-4DCC-BBE1-C59D5F2DD85F}" dt="2018-12-20T06:33:34.492" v="2403" actId="20577"/>
          <ac:spMkLst>
            <pc:docMk/>
            <pc:sldMk cId="3869802755" sldId="263"/>
            <ac:spMk id="6" creationId="{7E9A6BB9-B4F9-4038-AC76-DF212176E47D}"/>
          </ac:spMkLst>
        </pc:spChg>
        <pc:spChg chg="add mod">
          <ac:chgData name="马 知遥" userId="088c2ffcbc7a5a34" providerId="LiveId" clId="{849BCD30-FA54-4DCC-BBE1-C59D5F2DD85F}" dt="2018-12-20T06:33:33.376" v="2401" actId="20577"/>
          <ac:spMkLst>
            <pc:docMk/>
            <pc:sldMk cId="3869802755" sldId="263"/>
            <ac:spMk id="7" creationId="{EA1B485A-40A2-457D-BC3A-9F3444FEA420}"/>
          </ac:spMkLst>
        </pc:spChg>
        <pc:spChg chg="add mod">
          <ac:chgData name="马 知遥" userId="088c2ffcbc7a5a34" providerId="LiveId" clId="{849BCD30-FA54-4DCC-BBE1-C59D5F2DD85F}" dt="2018-12-20T06:33:31.891" v="2399" actId="20577"/>
          <ac:spMkLst>
            <pc:docMk/>
            <pc:sldMk cId="3869802755" sldId="263"/>
            <ac:spMk id="8" creationId="{670F9731-784E-4842-AB1B-BEE867264D88}"/>
          </ac:spMkLst>
        </pc:spChg>
        <pc:spChg chg="add mod">
          <ac:chgData name="马 知遥" userId="088c2ffcbc7a5a34" providerId="LiveId" clId="{849BCD30-FA54-4DCC-BBE1-C59D5F2DD85F}" dt="2018-12-20T06:33:17.813" v="2384" actId="20577"/>
          <ac:spMkLst>
            <pc:docMk/>
            <pc:sldMk cId="3869802755" sldId="263"/>
            <ac:spMk id="9" creationId="{4C2E48A7-A35A-4146-B7D7-10C192C8EF9C}"/>
          </ac:spMkLst>
        </pc:spChg>
        <pc:spChg chg="add mod">
          <ac:chgData name="马 知遥" userId="088c2ffcbc7a5a34" providerId="LiveId" clId="{849BCD30-FA54-4DCC-BBE1-C59D5F2DD85F}" dt="2018-12-20T06:33:20.209" v="2387" actId="20577"/>
          <ac:spMkLst>
            <pc:docMk/>
            <pc:sldMk cId="3869802755" sldId="263"/>
            <ac:spMk id="10" creationId="{3B6E3CC5-F84B-4D66-9EB0-A73E5FED8FEA}"/>
          </ac:spMkLst>
        </pc:spChg>
        <pc:spChg chg="add mod">
          <ac:chgData name="马 知遥" userId="088c2ffcbc7a5a34" providerId="LiveId" clId="{849BCD30-FA54-4DCC-BBE1-C59D5F2DD85F}" dt="2018-12-20T06:33:23.922" v="2390" actId="20577"/>
          <ac:spMkLst>
            <pc:docMk/>
            <pc:sldMk cId="3869802755" sldId="263"/>
            <ac:spMk id="11" creationId="{2D3B0DA3-A10E-4990-94A4-D48C9E2BF6DC}"/>
          </ac:spMkLst>
        </pc:spChg>
        <pc:spChg chg="add mod">
          <ac:chgData name="马 知遥" userId="088c2ffcbc7a5a34" providerId="LiveId" clId="{849BCD30-FA54-4DCC-BBE1-C59D5F2DD85F}" dt="2018-12-20T06:33:26.365" v="2393" actId="20577"/>
          <ac:spMkLst>
            <pc:docMk/>
            <pc:sldMk cId="3869802755" sldId="263"/>
            <ac:spMk id="12" creationId="{035BD360-5D27-4092-A540-295262DA5690}"/>
          </ac:spMkLst>
        </pc:spChg>
        <pc:spChg chg="add mod">
          <ac:chgData name="马 知遥" userId="088c2ffcbc7a5a34" providerId="LiveId" clId="{849BCD30-FA54-4DCC-BBE1-C59D5F2DD85F}" dt="2018-12-20T06:33:28.776" v="2396" actId="20577"/>
          <ac:spMkLst>
            <pc:docMk/>
            <pc:sldMk cId="3869802755" sldId="263"/>
            <ac:spMk id="13" creationId="{E0A4E630-61CF-4614-AF3B-4B742E3B361D}"/>
          </ac:spMkLst>
        </pc:spChg>
        <pc:spChg chg="add mod">
          <ac:chgData name="马 知遥" userId="088c2ffcbc7a5a34" providerId="LiveId" clId="{849BCD30-FA54-4DCC-BBE1-C59D5F2DD85F}" dt="2018-12-20T06:32:18.972" v="2381" actId="1076"/>
          <ac:spMkLst>
            <pc:docMk/>
            <pc:sldMk cId="3869802755" sldId="263"/>
            <ac:spMk id="35" creationId="{BDC94000-E5FC-4B93-97C0-67BF4B603643}"/>
          </ac:spMkLst>
        </pc:spChg>
        <pc:spChg chg="add mod">
          <ac:chgData name="马 知遥" userId="088c2ffcbc7a5a34" providerId="LiveId" clId="{849BCD30-FA54-4DCC-BBE1-C59D5F2DD85F}" dt="2018-12-20T06:32:13.174" v="2377" actId="1076"/>
          <ac:spMkLst>
            <pc:docMk/>
            <pc:sldMk cId="3869802755" sldId="263"/>
            <ac:spMk id="36" creationId="{530EBA99-B845-4444-8933-915A087C976A}"/>
          </ac:spMkLst>
        </pc:spChg>
        <pc:cxnChg chg="add mod">
          <ac:chgData name="马 知遥" userId="088c2ffcbc7a5a34" providerId="LiveId" clId="{849BCD30-FA54-4DCC-BBE1-C59D5F2DD85F}" dt="2018-12-20T06:32:02.662" v="2373" actId="1038"/>
          <ac:cxnSpMkLst>
            <pc:docMk/>
            <pc:sldMk cId="3869802755" sldId="263"/>
            <ac:cxnSpMk id="15" creationId="{0BE9B620-D8A4-4E87-996E-F8A4B5D7CE70}"/>
          </ac:cxnSpMkLst>
        </pc:cxnChg>
        <pc:cxnChg chg="add mod">
          <ac:chgData name="马 知遥" userId="088c2ffcbc7a5a34" providerId="LiveId" clId="{849BCD30-FA54-4DCC-BBE1-C59D5F2DD85F}" dt="2018-12-20T06:32:02.662" v="2373" actId="1038"/>
          <ac:cxnSpMkLst>
            <pc:docMk/>
            <pc:sldMk cId="3869802755" sldId="263"/>
            <ac:cxnSpMk id="17" creationId="{1FD8F41E-DF6B-4BBE-A91E-7A36F4A6421D}"/>
          </ac:cxnSpMkLst>
        </pc:cxnChg>
        <pc:cxnChg chg="add mod">
          <ac:chgData name="马 知遥" userId="088c2ffcbc7a5a34" providerId="LiveId" clId="{849BCD30-FA54-4DCC-BBE1-C59D5F2DD85F}" dt="2018-12-20T06:32:02.662" v="2373" actId="1038"/>
          <ac:cxnSpMkLst>
            <pc:docMk/>
            <pc:sldMk cId="3869802755" sldId="263"/>
            <ac:cxnSpMk id="19" creationId="{A4289C58-2CE1-4805-B3F6-7946711AE4B9}"/>
          </ac:cxnSpMkLst>
        </pc:cxnChg>
        <pc:cxnChg chg="add mod">
          <ac:chgData name="马 知遥" userId="088c2ffcbc7a5a34" providerId="LiveId" clId="{849BCD30-FA54-4DCC-BBE1-C59D5F2DD85F}" dt="2018-12-20T06:32:02.662" v="2373" actId="1038"/>
          <ac:cxnSpMkLst>
            <pc:docMk/>
            <pc:sldMk cId="3869802755" sldId="263"/>
            <ac:cxnSpMk id="21" creationId="{CB88EA56-7366-4E70-84CD-0298B11608A1}"/>
          </ac:cxnSpMkLst>
        </pc:cxnChg>
        <pc:cxnChg chg="add mod">
          <ac:chgData name="马 知遥" userId="088c2ffcbc7a5a34" providerId="LiveId" clId="{849BCD30-FA54-4DCC-BBE1-C59D5F2DD85F}" dt="2018-12-20T06:32:02.662" v="2373" actId="1038"/>
          <ac:cxnSpMkLst>
            <pc:docMk/>
            <pc:sldMk cId="3869802755" sldId="263"/>
            <ac:cxnSpMk id="23" creationId="{8AE560D9-7350-40FF-B4B9-A0B8C037679D}"/>
          </ac:cxnSpMkLst>
        </pc:cxnChg>
        <pc:cxnChg chg="add mod">
          <ac:chgData name="马 知遥" userId="088c2ffcbc7a5a34" providerId="LiveId" clId="{849BCD30-FA54-4DCC-BBE1-C59D5F2DD85F}" dt="2018-12-20T06:32:02.662" v="2373" actId="1038"/>
          <ac:cxnSpMkLst>
            <pc:docMk/>
            <pc:sldMk cId="3869802755" sldId="263"/>
            <ac:cxnSpMk id="25" creationId="{065EF3E2-1A64-4B96-A4FE-8E80182082EB}"/>
          </ac:cxnSpMkLst>
        </pc:cxnChg>
        <pc:cxnChg chg="add mod">
          <ac:chgData name="马 知遥" userId="088c2ffcbc7a5a34" providerId="LiveId" clId="{849BCD30-FA54-4DCC-BBE1-C59D5F2DD85F}" dt="2018-12-20T06:32:02.662" v="2373" actId="1038"/>
          <ac:cxnSpMkLst>
            <pc:docMk/>
            <pc:sldMk cId="3869802755" sldId="263"/>
            <ac:cxnSpMk id="27" creationId="{622EC994-E3B4-43FB-B704-0970B43B7B1C}"/>
          </ac:cxnSpMkLst>
        </pc:cxnChg>
        <pc:cxnChg chg="add mod">
          <ac:chgData name="马 知遥" userId="088c2ffcbc7a5a34" providerId="LiveId" clId="{849BCD30-FA54-4DCC-BBE1-C59D5F2DD85F}" dt="2018-12-20T06:32:02.662" v="2373" actId="1038"/>
          <ac:cxnSpMkLst>
            <pc:docMk/>
            <pc:sldMk cId="3869802755" sldId="263"/>
            <ac:cxnSpMk id="29" creationId="{6982D6CE-77AB-484F-AC25-20BC7831E7EC}"/>
          </ac:cxnSpMkLst>
        </pc:cxnChg>
        <pc:cxnChg chg="add mod">
          <ac:chgData name="马 知遥" userId="088c2ffcbc7a5a34" providerId="LiveId" clId="{849BCD30-FA54-4DCC-BBE1-C59D5F2DD85F}" dt="2018-12-20T06:32:02.662" v="2373" actId="1038"/>
          <ac:cxnSpMkLst>
            <pc:docMk/>
            <pc:sldMk cId="3869802755" sldId="263"/>
            <ac:cxnSpMk id="31" creationId="{AB23BAA6-296F-4EBC-BE3E-4EFC4954AD49}"/>
          </ac:cxnSpMkLst>
        </pc:cxnChg>
        <pc:cxnChg chg="add mod">
          <ac:chgData name="马 知遥" userId="088c2ffcbc7a5a34" providerId="LiveId" clId="{849BCD30-FA54-4DCC-BBE1-C59D5F2DD85F}" dt="2018-12-20T06:32:02.662" v="2373" actId="1038"/>
          <ac:cxnSpMkLst>
            <pc:docMk/>
            <pc:sldMk cId="3869802755" sldId="263"/>
            <ac:cxnSpMk id="33" creationId="{FFA63347-3C03-4032-B79B-CA4131D1BA11}"/>
          </ac:cxnSpMkLst>
        </pc:cxnChg>
      </pc:sldChg>
      <pc:sldChg chg="addSp delSp modSp add">
        <pc:chgData name="马 知遥" userId="088c2ffcbc7a5a34" providerId="LiveId" clId="{849BCD30-FA54-4DCC-BBE1-C59D5F2DD85F}" dt="2018-12-20T06:35:15.578" v="2517" actId="207"/>
        <pc:sldMkLst>
          <pc:docMk/>
          <pc:sldMk cId="2921843549" sldId="264"/>
        </pc:sldMkLst>
        <pc:spChg chg="mod">
          <ac:chgData name="马 知遥" userId="088c2ffcbc7a5a34" providerId="LiveId" clId="{849BCD30-FA54-4DCC-BBE1-C59D5F2DD85F}" dt="2018-12-20T06:34:28.876" v="2453" actId="20577"/>
          <ac:spMkLst>
            <pc:docMk/>
            <pc:sldMk cId="2921843549" sldId="264"/>
            <ac:spMk id="2" creationId="{32222408-4102-47EE-9AC1-34B921EB7552}"/>
          </ac:spMkLst>
        </pc:spChg>
        <pc:spChg chg="add del mod">
          <ac:chgData name="马 知遥" userId="088c2ffcbc7a5a34" providerId="LiveId" clId="{849BCD30-FA54-4DCC-BBE1-C59D5F2DD85F}" dt="2018-12-20T06:35:01.894" v="2513" actId="20577"/>
          <ac:spMkLst>
            <pc:docMk/>
            <pc:sldMk cId="2921843549" sldId="264"/>
            <ac:spMk id="3" creationId="{304E9910-EBF8-470F-ACCC-275BC6FDBFEB}"/>
          </ac:spMkLst>
        </pc:spChg>
        <pc:spChg chg="mod">
          <ac:chgData name="马 知遥" userId="088c2ffcbc7a5a34" providerId="LiveId" clId="{849BCD30-FA54-4DCC-BBE1-C59D5F2DD85F}" dt="2018-12-20T06:35:10.611" v="2515" actId="207"/>
          <ac:spMkLst>
            <pc:docMk/>
            <pc:sldMk cId="2921843549" sldId="264"/>
            <ac:spMk id="25" creationId="{0FFB6EA1-521E-4248-96B7-5F6028C99F9D}"/>
          </ac:spMkLst>
        </pc:spChg>
        <pc:spChg chg="mod">
          <ac:chgData name="马 知遥" userId="088c2ffcbc7a5a34" providerId="LiveId" clId="{849BCD30-FA54-4DCC-BBE1-C59D5F2DD85F}" dt="2018-12-20T06:35:12.188" v="2516" actId="207"/>
          <ac:spMkLst>
            <pc:docMk/>
            <pc:sldMk cId="2921843549" sldId="264"/>
            <ac:spMk id="26" creationId="{8AF3319E-5B0B-434E-BF00-0F19D79E4285}"/>
          </ac:spMkLst>
        </pc:spChg>
        <pc:spChg chg="mod">
          <ac:chgData name="马 知遥" userId="088c2ffcbc7a5a34" providerId="LiveId" clId="{849BCD30-FA54-4DCC-BBE1-C59D5F2DD85F}" dt="2018-12-20T06:35:15.578" v="2517" actId="207"/>
          <ac:spMkLst>
            <pc:docMk/>
            <pc:sldMk cId="2921843549" sldId="264"/>
            <ac:spMk id="37" creationId="{B8AD97DD-E66C-4084-B6CB-89ADE4BF2536}"/>
          </ac:spMkLst>
        </pc:spChg>
        <pc:grpChg chg="add del">
          <ac:chgData name="马 知遥" userId="088c2ffcbc7a5a34" providerId="LiveId" clId="{849BCD30-FA54-4DCC-BBE1-C59D5F2DD85F}" dt="2018-12-20T06:34:46.131" v="2456"/>
          <ac:grpSpMkLst>
            <pc:docMk/>
            <pc:sldMk cId="2921843549" sldId="264"/>
            <ac:grpSpMk id="4" creationId="{B6ED8D48-3197-4B7D-A668-5BB36EEC54BB}"/>
          </ac:grpSpMkLst>
        </pc:grpChg>
        <pc:grpChg chg="add">
          <ac:chgData name="马 知遥" userId="088c2ffcbc7a5a34" providerId="LiveId" clId="{849BCD30-FA54-4DCC-BBE1-C59D5F2DD85F}" dt="2018-12-20T06:35:07.784" v="2514"/>
          <ac:grpSpMkLst>
            <pc:docMk/>
            <pc:sldMk cId="2921843549" sldId="264"/>
            <ac:grpSpMk id="22" creationId="{44980947-3243-4A4C-9DC9-AB8DA576BDA4}"/>
          </ac:grpSpMkLst>
        </pc:grpChg>
      </pc:sldChg>
      <pc:sldChg chg="addSp delSp modSp add modAnim">
        <pc:chgData name="马 知遥" userId="088c2ffcbc7a5a34" providerId="LiveId" clId="{849BCD30-FA54-4DCC-BBE1-C59D5F2DD85F}" dt="2018-12-20T07:15:52.986" v="4193"/>
        <pc:sldMkLst>
          <pc:docMk/>
          <pc:sldMk cId="3083410799" sldId="265"/>
        </pc:sldMkLst>
        <pc:spChg chg="mod">
          <ac:chgData name="马 知遥" userId="088c2ffcbc7a5a34" providerId="LiveId" clId="{849BCD30-FA54-4DCC-BBE1-C59D5F2DD85F}" dt="2018-12-20T06:36:22.253" v="2555" actId="20577"/>
          <ac:spMkLst>
            <pc:docMk/>
            <pc:sldMk cId="3083410799" sldId="265"/>
            <ac:spMk id="2" creationId="{ADAE9B92-D52E-4BC5-B23D-269682BA45ED}"/>
          </ac:spMkLst>
        </pc:spChg>
        <pc:spChg chg="mod">
          <ac:chgData name="马 知遥" userId="088c2ffcbc7a5a34" providerId="LiveId" clId="{849BCD30-FA54-4DCC-BBE1-C59D5F2DD85F}" dt="2018-12-20T06:45:52.715" v="2937" actId="1035"/>
          <ac:spMkLst>
            <pc:docMk/>
            <pc:sldMk cId="3083410799" sldId="265"/>
            <ac:spMk id="3" creationId="{A353DF25-25E0-4360-B9C3-1A37FEA12660}"/>
          </ac:spMkLst>
        </pc:spChg>
        <pc:spChg chg="add mod">
          <ac:chgData name="马 知遥" userId="088c2ffcbc7a5a34" providerId="LiveId" clId="{849BCD30-FA54-4DCC-BBE1-C59D5F2DD85F}" dt="2018-12-20T06:40:55.250" v="2649" actId="1076"/>
          <ac:spMkLst>
            <pc:docMk/>
            <pc:sldMk cId="3083410799" sldId="265"/>
            <ac:spMk id="4" creationId="{ADBE59B3-96A7-4FA9-95F5-FB2B5A98C66C}"/>
          </ac:spMkLst>
        </pc:spChg>
        <pc:spChg chg="add mod">
          <ac:chgData name="马 知遥" userId="088c2ffcbc7a5a34" providerId="LiveId" clId="{849BCD30-FA54-4DCC-BBE1-C59D5F2DD85F}" dt="2018-12-20T06:40:55.250" v="2649" actId="1076"/>
          <ac:spMkLst>
            <pc:docMk/>
            <pc:sldMk cId="3083410799" sldId="265"/>
            <ac:spMk id="5" creationId="{8A20AD4D-60BB-4CFE-9FED-1AC3D1025018}"/>
          </ac:spMkLst>
        </pc:spChg>
        <pc:spChg chg="add mod">
          <ac:chgData name="马 知遥" userId="088c2ffcbc7a5a34" providerId="LiveId" clId="{849BCD30-FA54-4DCC-BBE1-C59D5F2DD85F}" dt="2018-12-20T06:43:35.188" v="2854" actId="1036"/>
          <ac:spMkLst>
            <pc:docMk/>
            <pc:sldMk cId="3083410799" sldId="265"/>
            <ac:spMk id="6" creationId="{DB5DBED3-D3FE-4EE7-9E91-D5572AFCD4BB}"/>
          </ac:spMkLst>
        </pc:spChg>
        <pc:spChg chg="add mod">
          <ac:chgData name="马 知遥" userId="088c2ffcbc7a5a34" providerId="LiveId" clId="{849BCD30-FA54-4DCC-BBE1-C59D5F2DD85F}" dt="2018-12-20T06:42:01.161" v="2673" actId="20577"/>
          <ac:spMkLst>
            <pc:docMk/>
            <pc:sldMk cId="3083410799" sldId="265"/>
            <ac:spMk id="7" creationId="{24060BB2-60B9-465B-A7FD-2DD4B267A9EB}"/>
          </ac:spMkLst>
        </pc:spChg>
        <pc:spChg chg="add mod">
          <ac:chgData name="马 知遥" userId="088c2ffcbc7a5a34" providerId="LiveId" clId="{849BCD30-FA54-4DCC-BBE1-C59D5F2DD85F}" dt="2018-12-20T06:43:44.906" v="2884" actId="1035"/>
          <ac:spMkLst>
            <pc:docMk/>
            <pc:sldMk cId="3083410799" sldId="265"/>
            <ac:spMk id="8" creationId="{3E07E63E-C20E-4026-AC55-91F82B47D509}"/>
          </ac:spMkLst>
        </pc:spChg>
        <pc:spChg chg="add mod">
          <ac:chgData name="马 知遥" userId="088c2ffcbc7a5a34" providerId="LiveId" clId="{849BCD30-FA54-4DCC-BBE1-C59D5F2DD85F}" dt="2018-12-20T06:43:35.188" v="2854" actId="1036"/>
          <ac:spMkLst>
            <pc:docMk/>
            <pc:sldMk cId="3083410799" sldId="265"/>
            <ac:spMk id="9" creationId="{B4475530-5F90-4E07-91AE-3115B5DCA77D}"/>
          </ac:spMkLst>
        </pc:spChg>
        <pc:spChg chg="add mod">
          <ac:chgData name="马 知遥" userId="088c2ffcbc7a5a34" providerId="LiveId" clId="{849BCD30-FA54-4DCC-BBE1-C59D5F2DD85F}" dt="2018-12-20T06:41:55.110" v="2667" actId="20577"/>
          <ac:spMkLst>
            <pc:docMk/>
            <pc:sldMk cId="3083410799" sldId="265"/>
            <ac:spMk id="10" creationId="{293CC39D-33D9-49AE-BE93-AAE0AA60B88C}"/>
          </ac:spMkLst>
        </pc:spChg>
        <pc:spChg chg="add mod">
          <ac:chgData name="马 知遥" userId="088c2ffcbc7a5a34" providerId="LiveId" clId="{849BCD30-FA54-4DCC-BBE1-C59D5F2DD85F}" dt="2018-12-20T06:43:44.906" v="2884" actId="1035"/>
          <ac:spMkLst>
            <pc:docMk/>
            <pc:sldMk cId="3083410799" sldId="265"/>
            <ac:spMk id="11" creationId="{0654F391-03DD-4314-8E49-BC0FE1CCACD8}"/>
          </ac:spMkLst>
        </pc:spChg>
        <pc:spChg chg="add mod">
          <ac:chgData name="马 知遥" userId="088c2ffcbc7a5a34" providerId="LiveId" clId="{849BCD30-FA54-4DCC-BBE1-C59D5F2DD85F}" dt="2018-12-20T06:53:11.459" v="3175" actId="207"/>
          <ac:spMkLst>
            <pc:docMk/>
            <pc:sldMk cId="3083410799" sldId="265"/>
            <ac:spMk id="26" creationId="{684581DF-24D0-474F-92BE-FC242FF28A1A}"/>
          </ac:spMkLst>
        </pc:spChg>
        <pc:spChg chg="add del mod">
          <ac:chgData name="马 知遥" userId="088c2ffcbc7a5a34" providerId="LiveId" clId="{849BCD30-FA54-4DCC-BBE1-C59D5F2DD85F}" dt="2018-12-20T06:48:48.972" v="2998" actId="478"/>
          <ac:spMkLst>
            <pc:docMk/>
            <pc:sldMk cId="3083410799" sldId="265"/>
            <ac:spMk id="27" creationId="{D31FAA5B-8079-4AC3-ADCF-6EC25A4B8437}"/>
          </ac:spMkLst>
        </pc:spChg>
        <pc:spChg chg="add del mod">
          <ac:chgData name="马 知遥" userId="088c2ffcbc7a5a34" providerId="LiveId" clId="{849BCD30-FA54-4DCC-BBE1-C59D5F2DD85F}" dt="2018-12-20T06:47:32.790" v="2965" actId="11529"/>
          <ac:spMkLst>
            <pc:docMk/>
            <pc:sldMk cId="3083410799" sldId="265"/>
            <ac:spMk id="28" creationId="{FDC60973-95E7-4FA5-B65F-7EEEFFFEA467}"/>
          </ac:spMkLst>
        </pc:spChg>
        <pc:spChg chg="add mod">
          <ac:chgData name="马 知遥" userId="088c2ffcbc7a5a34" providerId="LiveId" clId="{849BCD30-FA54-4DCC-BBE1-C59D5F2DD85F}" dt="2018-12-20T06:49:05.089" v="3005" actId="1076"/>
          <ac:spMkLst>
            <pc:docMk/>
            <pc:sldMk cId="3083410799" sldId="265"/>
            <ac:spMk id="29" creationId="{EC892C5E-FB96-4874-8C59-E89B7ED624AC}"/>
          </ac:spMkLst>
        </pc:spChg>
        <pc:cxnChg chg="add mod">
          <ac:chgData name="马 知遥" userId="088c2ffcbc7a5a34" providerId="LiveId" clId="{849BCD30-FA54-4DCC-BBE1-C59D5F2DD85F}" dt="2018-12-20T06:44:57.424" v="2900" actId="692"/>
          <ac:cxnSpMkLst>
            <pc:docMk/>
            <pc:sldMk cId="3083410799" sldId="265"/>
            <ac:cxnSpMk id="13" creationId="{7B300817-4605-4566-AAA9-7798BF574B62}"/>
          </ac:cxnSpMkLst>
        </pc:cxnChg>
        <pc:cxnChg chg="add mod">
          <ac:chgData name="马 知遥" userId="088c2ffcbc7a5a34" providerId="LiveId" clId="{849BCD30-FA54-4DCC-BBE1-C59D5F2DD85F}" dt="2018-12-20T06:44:57.424" v="2900" actId="692"/>
          <ac:cxnSpMkLst>
            <pc:docMk/>
            <pc:sldMk cId="3083410799" sldId="265"/>
            <ac:cxnSpMk id="15" creationId="{ADDD4924-B15F-4B2D-8C83-929EAAF617BA}"/>
          </ac:cxnSpMkLst>
        </pc:cxnChg>
        <pc:cxnChg chg="add mod">
          <ac:chgData name="马 知遥" userId="088c2ffcbc7a5a34" providerId="LiveId" clId="{849BCD30-FA54-4DCC-BBE1-C59D5F2DD85F}" dt="2018-12-20T06:44:57.424" v="2900" actId="692"/>
          <ac:cxnSpMkLst>
            <pc:docMk/>
            <pc:sldMk cId="3083410799" sldId="265"/>
            <ac:cxnSpMk id="17" creationId="{8CC64198-8D2F-42A1-8FEE-6A9053B33E70}"/>
          </ac:cxnSpMkLst>
        </pc:cxnChg>
        <pc:cxnChg chg="add mod">
          <ac:chgData name="马 知遥" userId="088c2ffcbc7a5a34" providerId="LiveId" clId="{849BCD30-FA54-4DCC-BBE1-C59D5F2DD85F}" dt="2018-12-20T06:44:57.424" v="2900" actId="692"/>
          <ac:cxnSpMkLst>
            <pc:docMk/>
            <pc:sldMk cId="3083410799" sldId="265"/>
            <ac:cxnSpMk id="19" creationId="{7EB27D2F-5304-4088-ADB8-7109F1337F30}"/>
          </ac:cxnSpMkLst>
        </pc:cxnChg>
        <pc:cxnChg chg="add mod">
          <ac:chgData name="马 知遥" userId="088c2ffcbc7a5a34" providerId="LiveId" clId="{849BCD30-FA54-4DCC-BBE1-C59D5F2DD85F}" dt="2018-12-20T06:44:57.424" v="2900" actId="692"/>
          <ac:cxnSpMkLst>
            <pc:docMk/>
            <pc:sldMk cId="3083410799" sldId="265"/>
            <ac:cxnSpMk id="21" creationId="{71E58FDB-3DC3-4261-AEEE-D5F5BC20FAD2}"/>
          </ac:cxnSpMkLst>
        </pc:cxnChg>
        <pc:cxnChg chg="add mod">
          <ac:chgData name="马 知遥" userId="088c2ffcbc7a5a34" providerId="LiveId" clId="{849BCD30-FA54-4DCC-BBE1-C59D5F2DD85F}" dt="2018-12-20T06:44:57.424" v="2900" actId="692"/>
          <ac:cxnSpMkLst>
            <pc:docMk/>
            <pc:sldMk cId="3083410799" sldId="265"/>
            <ac:cxnSpMk id="23" creationId="{F77B0F03-7FA9-428B-80E0-58A93FF05CCB}"/>
          </ac:cxnSpMkLst>
        </pc:cxnChg>
        <pc:cxnChg chg="add mod">
          <ac:chgData name="马 知遥" userId="088c2ffcbc7a5a34" providerId="LiveId" clId="{849BCD30-FA54-4DCC-BBE1-C59D5F2DD85F}" dt="2018-12-20T06:44:57.424" v="2900" actId="692"/>
          <ac:cxnSpMkLst>
            <pc:docMk/>
            <pc:sldMk cId="3083410799" sldId="265"/>
            <ac:cxnSpMk id="25" creationId="{5F231C99-D2C6-4D52-92D4-9E3D003B4605}"/>
          </ac:cxnSpMkLst>
        </pc:cxnChg>
      </pc:sldChg>
      <pc:sldChg chg="modSp add">
        <pc:chgData name="马 知遥" userId="088c2ffcbc7a5a34" providerId="LiveId" clId="{849BCD30-FA54-4DCC-BBE1-C59D5F2DD85F}" dt="2018-12-20T06:52:39.472" v="3174" actId="20577"/>
        <pc:sldMkLst>
          <pc:docMk/>
          <pc:sldMk cId="3237861028" sldId="266"/>
        </pc:sldMkLst>
        <pc:spChg chg="mod">
          <ac:chgData name="马 知遥" userId="088c2ffcbc7a5a34" providerId="LiveId" clId="{849BCD30-FA54-4DCC-BBE1-C59D5F2DD85F}" dt="2018-12-20T06:51:05.536" v="3024" actId="20577"/>
          <ac:spMkLst>
            <pc:docMk/>
            <pc:sldMk cId="3237861028" sldId="266"/>
            <ac:spMk id="2" creationId="{928DC656-F543-4632-8E11-C66E8E4D795D}"/>
          </ac:spMkLst>
        </pc:spChg>
        <pc:spChg chg="mod">
          <ac:chgData name="马 知遥" userId="088c2ffcbc7a5a34" providerId="LiveId" clId="{849BCD30-FA54-4DCC-BBE1-C59D5F2DD85F}" dt="2018-12-20T06:52:39.472" v="3174" actId="20577"/>
          <ac:spMkLst>
            <pc:docMk/>
            <pc:sldMk cId="3237861028" sldId="266"/>
            <ac:spMk id="3" creationId="{A29FFAED-02E7-4572-8669-9A3765843FF9}"/>
          </ac:spMkLst>
        </pc:spChg>
      </pc:sldChg>
      <pc:sldChg chg="addSp delSp modSp add">
        <pc:chgData name="马 知遥" userId="088c2ffcbc7a5a34" providerId="LiveId" clId="{849BCD30-FA54-4DCC-BBE1-C59D5F2DD85F}" dt="2018-12-20T07:03:17.128" v="3464" actId="20577"/>
        <pc:sldMkLst>
          <pc:docMk/>
          <pc:sldMk cId="769074186" sldId="267"/>
        </pc:sldMkLst>
        <pc:spChg chg="mod">
          <ac:chgData name="马 知遥" userId="088c2ffcbc7a5a34" providerId="LiveId" clId="{849BCD30-FA54-4DCC-BBE1-C59D5F2DD85F}" dt="2018-12-20T06:54:30.267" v="3186" actId="20577"/>
          <ac:spMkLst>
            <pc:docMk/>
            <pc:sldMk cId="769074186" sldId="267"/>
            <ac:spMk id="2" creationId="{A06BC0C2-615A-4200-8E86-A8227D1F7D85}"/>
          </ac:spMkLst>
        </pc:spChg>
        <pc:spChg chg="mod">
          <ac:chgData name="马 知遥" userId="088c2ffcbc7a5a34" providerId="LiveId" clId="{849BCD30-FA54-4DCC-BBE1-C59D5F2DD85F}" dt="2018-12-20T07:03:17.128" v="3464" actId="20577"/>
          <ac:spMkLst>
            <pc:docMk/>
            <pc:sldMk cId="769074186" sldId="267"/>
            <ac:spMk id="3" creationId="{54857075-4295-4990-B2F8-1193B25AE246}"/>
          </ac:spMkLst>
        </pc:spChg>
        <pc:spChg chg="add mod">
          <ac:chgData name="马 知遥" userId="088c2ffcbc7a5a34" providerId="LiveId" clId="{849BCD30-FA54-4DCC-BBE1-C59D5F2DD85F}" dt="2018-12-20T07:01:54.298" v="3417" actId="1076"/>
          <ac:spMkLst>
            <pc:docMk/>
            <pc:sldMk cId="769074186" sldId="267"/>
            <ac:spMk id="30" creationId="{6C4C0666-85BB-4412-96D0-B77FD55525BE}"/>
          </ac:spMkLst>
        </pc:spChg>
        <pc:spChg chg="add mod">
          <ac:chgData name="马 知遥" userId="088c2ffcbc7a5a34" providerId="LiveId" clId="{849BCD30-FA54-4DCC-BBE1-C59D5F2DD85F}" dt="2018-12-20T07:02:12.814" v="3428" actId="1076"/>
          <ac:spMkLst>
            <pc:docMk/>
            <pc:sldMk cId="769074186" sldId="267"/>
            <ac:spMk id="31" creationId="{F3C29A93-C1F2-45F7-BDCA-291613ECD44D}"/>
          </ac:spMkLst>
        </pc:spChg>
        <pc:grpChg chg="add mod">
          <ac:chgData name="马 知遥" userId="088c2ffcbc7a5a34" providerId="LiveId" clId="{849BCD30-FA54-4DCC-BBE1-C59D5F2DD85F}" dt="2018-12-20T06:58:27.469" v="3380" actId="1076"/>
          <ac:grpSpMkLst>
            <pc:docMk/>
            <pc:sldMk cId="769074186" sldId="267"/>
            <ac:grpSpMk id="11" creationId="{97DE2A55-0BEB-42B6-B591-2C04D9ECE4BD}"/>
          </ac:grpSpMkLst>
        </pc:grpChg>
        <pc:cxnChg chg="add mod">
          <ac:chgData name="马 知遥" userId="088c2ffcbc7a5a34" providerId="LiveId" clId="{849BCD30-FA54-4DCC-BBE1-C59D5F2DD85F}" dt="2018-12-20T06:58:18.002" v="3378" actId="164"/>
          <ac:cxnSpMkLst>
            <pc:docMk/>
            <pc:sldMk cId="769074186" sldId="267"/>
            <ac:cxnSpMk id="5" creationId="{29A2FD16-2B43-4D87-96A9-C1BA692B1F14}"/>
          </ac:cxnSpMkLst>
        </pc:cxnChg>
        <pc:cxnChg chg="add mod">
          <ac:chgData name="马 知遥" userId="088c2ffcbc7a5a34" providerId="LiveId" clId="{849BCD30-FA54-4DCC-BBE1-C59D5F2DD85F}" dt="2018-12-20T06:58:18.002" v="3378" actId="164"/>
          <ac:cxnSpMkLst>
            <pc:docMk/>
            <pc:sldMk cId="769074186" sldId="267"/>
            <ac:cxnSpMk id="6" creationId="{D7D79382-D19B-4301-A6FC-F2D0303E1759}"/>
          </ac:cxnSpMkLst>
        </pc:cxnChg>
        <pc:cxnChg chg="add mod">
          <ac:chgData name="马 知遥" userId="088c2ffcbc7a5a34" providerId="LiveId" clId="{849BCD30-FA54-4DCC-BBE1-C59D5F2DD85F}" dt="2018-12-20T06:58:18.002" v="3378" actId="164"/>
          <ac:cxnSpMkLst>
            <pc:docMk/>
            <pc:sldMk cId="769074186" sldId="267"/>
            <ac:cxnSpMk id="9" creationId="{EC7CDACA-918F-4287-B6DA-B2A58DA64282}"/>
          </ac:cxnSpMkLst>
        </pc:cxnChg>
        <pc:cxnChg chg="add mod">
          <ac:chgData name="马 知遥" userId="088c2ffcbc7a5a34" providerId="LiveId" clId="{849BCD30-FA54-4DCC-BBE1-C59D5F2DD85F}" dt="2018-12-20T06:58:18.002" v="3378" actId="164"/>
          <ac:cxnSpMkLst>
            <pc:docMk/>
            <pc:sldMk cId="769074186" sldId="267"/>
            <ac:cxnSpMk id="10" creationId="{AC2593A5-39F4-44C4-8434-D5546656F08B}"/>
          </ac:cxnSpMkLst>
        </pc:cxnChg>
        <pc:cxnChg chg="add mod">
          <ac:chgData name="马 知遥" userId="088c2ffcbc7a5a34" providerId="LiveId" clId="{849BCD30-FA54-4DCC-BBE1-C59D5F2DD85F}" dt="2018-12-20T07:01:30.547" v="3400" actId="692"/>
          <ac:cxnSpMkLst>
            <pc:docMk/>
            <pc:sldMk cId="769074186" sldId="267"/>
            <ac:cxnSpMk id="13" creationId="{2C62BDF3-1E6B-4A40-B724-1E49DFDB7CF6}"/>
          </ac:cxnSpMkLst>
        </pc:cxnChg>
        <pc:cxnChg chg="add del mod">
          <ac:chgData name="马 知遥" userId="088c2ffcbc7a5a34" providerId="LiveId" clId="{849BCD30-FA54-4DCC-BBE1-C59D5F2DD85F}" dt="2018-12-20T07:00:00.730" v="3388" actId="478"/>
          <ac:cxnSpMkLst>
            <pc:docMk/>
            <pc:sldMk cId="769074186" sldId="267"/>
            <ac:cxnSpMk id="15" creationId="{57240E40-1576-4762-AE86-4D9C63320111}"/>
          </ac:cxnSpMkLst>
        </pc:cxnChg>
        <pc:cxnChg chg="add del mod">
          <ac:chgData name="马 知遥" userId="088c2ffcbc7a5a34" providerId="LiveId" clId="{849BCD30-FA54-4DCC-BBE1-C59D5F2DD85F}" dt="2018-12-20T06:59:46.221" v="3386" actId="11529"/>
          <ac:cxnSpMkLst>
            <pc:docMk/>
            <pc:sldMk cId="769074186" sldId="267"/>
            <ac:cxnSpMk id="18" creationId="{40D02E6B-0F8F-40F3-949A-7AF0FBF03FA4}"/>
          </ac:cxnSpMkLst>
        </pc:cxnChg>
        <pc:cxnChg chg="add mod">
          <ac:chgData name="马 知遥" userId="088c2ffcbc7a5a34" providerId="LiveId" clId="{849BCD30-FA54-4DCC-BBE1-C59D5F2DD85F}" dt="2018-12-20T07:01:30.547" v="3400" actId="692"/>
          <ac:cxnSpMkLst>
            <pc:docMk/>
            <pc:sldMk cId="769074186" sldId="267"/>
            <ac:cxnSpMk id="20" creationId="{78361477-2FAD-4409-9178-AAC0A5B1CCA4}"/>
          </ac:cxnSpMkLst>
        </pc:cxnChg>
        <pc:cxnChg chg="add mod">
          <ac:chgData name="马 知遥" userId="088c2ffcbc7a5a34" providerId="LiveId" clId="{849BCD30-FA54-4DCC-BBE1-C59D5F2DD85F}" dt="2018-12-20T07:01:30.547" v="3400" actId="692"/>
          <ac:cxnSpMkLst>
            <pc:docMk/>
            <pc:sldMk cId="769074186" sldId="267"/>
            <ac:cxnSpMk id="22" creationId="{DBE611BB-40DF-49A9-8DE9-652E87E7D314}"/>
          </ac:cxnSpMkLst>
        </pc:cxnChg>
        <pc:cxnChg chg="add del mod">
          <ac:chgData name="马 知遥" userId="088c2ffcbc7a5a34" providerId="LiveId" clId="{849BCD30-FA54-4DCC-BBE1-C59D5F2DD85F}" dt="2018-12-20T07:00:38.079" v="3392" actId="478"/>
          <ac:cxnSpMkLst>
            <pc:docMk/>
            <pc:sldMk cId="769074186" sldId="267"/>
            <ac:cxnSpMk id="24" creationId="{7544E537-EF1A-4062-B04C-6F7D59503541}"/>
          </ac:cxnSpMkLst>
        </pc:cxnChg>
        <pc:cxnChg chg="add mod">
          <ac:chgData name="马 知遥" userId="088c2ffcbc7a5a34" providerId="LiveId" clId="{849BCD30-FA54-4DCC-BBE1-C59D5F2DD85F}" dt="2018-12-20T07:01:30.547" v="3400" actId="692"/>
          <ac:cxnSpMkLst>
            <pc:docMk/>
            <pc:sldMk cId="769074186" sldId="267"/>
            <ac:cxnSpMk id="26" creationId="{063EC9E1-EA09-4F09-B6C4-A0F0F967BEF9}"/>
          </ac:cxnSpMkLst>
        </pc:cxnChg>
        <pc:cxnChg chg="add mod">
          <ac:chgData name="马 知遥" userId="088c2ffcbc7a5a34" providerId="LiveId" clId="{849BCD30-FA54-4DCC-BBE1-C59D5F2DD85F}" dt="2018-12-20T07:01:30.547" v="3400" actId="692"/>
          <ac:cxnSpMkLst>
            <pc:docMk/>
            <pc:sldMk cId="769074186" sldId="267"/>
            <ac:cxnSpMk id="28" creationId="{372194AA-8E05-4489-9964-3DEAACD27389}"/>
          </ac:cxnSpMkLst>
        </pc:cxnChg>
      </pc:sldChg>
      <pc:sldChg chg="modSp add">
        <pc:chgData name="马 知遥" userId="088c2ffcbc7a5a34" providerId="LiveId" clId="{849BCD30-FA54-4DCC-BBE1-C59D5F2DD85F}" dt="2018-12-20T07:05:16.005" v="3619" actId="20577"/>
        <pc:sldMkLst>
          <pc:docMk/>
          <pc:sldMk cId="2468908690" sldId="268"/>
        </pc:sldMkLst>
        <pc:spChg chg="mod">
          <ac:chgData name="马 知遥" userId="088c2ffcbc7a5a34" providerId="LiveId" clId="{849BCD30-FA54-4DCC-BBE1-C59D5F2DD85F}" dt="2018-12-20T07:04:22.576" v="3474" actId="20577"/>
          <ac:spMkLst>
            <pc:docMk/>
            <pc:sldMk cId="2468908690" sldId="268"/>
            <ac:spMk id="2" creationId="{18B869F0-5BC3-4DF8-B621-9CEFC0A1F9C2}"/>
          </ac:spMkLst>
        </pc:spChg>
        <pc:spChg chg="mod">
          <ac:chgData name="马 知遥" userId="088c2ffcbc7a5a34" providerId="LiveId" clId="{849BCD30-FA54-4DCC-BBE1-C59D5F2DD85F}" dt="2018-12-20T07:05:16.005" v="3619" actId="20577"/>
          <ac:spMkLst>
            <pc:docMk/>
            <pc:sldMk cId="2468908690" sldId="268"/>
            <ac:spMk id="3" creationId="{6386CB5B-2126-48F0-B9B6-06BF4DE546C5}"/>
          </ac:spMkLst>
        </pc:spChg>
      </pc:sldChg>
      <pc:sldChg chg="modSp add">
        <pc:chgData name="马 知遥" userId="088c2ffcbc7a5a34" providerId="LiveId" clId="{849BCD30-FA54-4DCC-BBE1-C59D5F2DD85F}" dt="2018-12-20T07:08:53.314" v="3792" actId="20577"/>
        <pc:sldMkLst>
          <pc:docMk/>
          <pc:sldMk cId="1905223676" sldId="269"/>
        </pc:sldMkLst>
        <pc:spChg chg="mod">
          <ac:chgData name="马 知遥" userId="088c2ffcbc7a5a34" providerId="LiveId" clId="{849BCD30-FA54-4DCC-BBE1-C59D5F2DD85F}" dt="2018-12-20T07:05:38.632" v="3644" actId="20577"/>
          <ac:spMkLst>
            <pc:docMk/>
            <pc:sldMk cId="1905223676" sldId="269"/>
            <ac:spMk id="2" creationId="{1F217F65-DF3D-4FF1-B2FB-38974298AA41}"/>
          </ac:spMkLst>
        </pc:spChg>
        <pc:spChg chg="mod">
          <ac:chgData name="马 知遥" userId="088c2ffcbc7a5a34" providerId="LiveId" clId="{849BCD30-FA54-4DCC-BBE1-C59D5F2DD85F}" dt="2018-12-20T07:08:53.314" v="3792" actId="20577"/>
          <ac:spMkLst>
            <pc:docMk/>
            <pc:sldMk cId="1905223676" sldId="269"/>
            <ac:spMk id="3" creationId="{4A2E74B7-C13A-40A4-9064-F1BC9191273C}"/>
          </ac:spMkLst>
        </pc:spChg>
      </pc:sldChg>
      <pc:sldChg chg="modSp add">
        <pc:chgData name="马 知遥" userId="088c2ffcbc7a5a34" providerId="LiveId" clId="{849BCD30-FA54-4DCC-BBE1-C59D5F2DD85F}" dt="2018-12-20T07:12:47.428" v="4188" actId="20577"/>
        <pc:sldMkLst>
          <pc:docMk/>
          <pc:sldMk cId="3446330057" sldId="270"/>
        </pc:sldMkLst>
        <pc:spChg chg="mod">
          <ac:chgData name="马 知遥" userId="088c2ffcbc7a5a34" providerId="LiveId" clId="{849BCD30-FA54-4DCC-BBE1-C59D5F2DD85F}" dt="2018-12-20T07:09:24.609" v="3814" actId="20577"/>
          <ac:spMkLst>
            <pc:docMk/>
            <pc:sldMk cId="3446330057" sldId="270"/>
            <ac:spMk id="2" creationId="{611A548F-D399-4527-A5DE-63D312420BD6}"/>
          </ac:spMkLst>
        </pc:spChg>
        <pc:spChg chg="mod">
          <ac:chgData name="马 知遥" userId="088c2ffcbc7a5a34" providerId="LiveId" clId="{849BCD30-FA54-4DCC-BBE1-C59D5F2DD85F}" dt="2018-12-20T07:12:47.428" v="4188" actId="20577"/>
          <ac:spMkLst>
            <pc:docMk/>
            <pc:sldMk cId="3446330057" sldId="270"/>
            <ac:spMk id="3" creationId="{CC2E95E5-884C-4D41-B9B6-08ABD0C960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2FF60-CAE0-4395-8770-DAC6B69AA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AA4B35-F67D-4818-A653-D28CA2662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D0B17-51B7-46BD-8A73-395DD87C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8579-A3D3-4FE5-A45A-21D29770A79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E5110-23B6-49DE-9731-2542D633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3D519-02AF-4F59-A17C-4260A422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499F-75CB-4135-9F95-58EE6F0CE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BD4D1-3766-461B-B24A-FEC36B0D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1D65B9-2BFC-4FE2-986B-667208AF5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9C2D2-004F-4911-802F-4F183B4A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8579-A3D3-4FE5-A45A-21D29770A79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11C27-21DD-4780-8E6E-DA0D26CE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3CDD8-7FBB-4B2C-9BDF-C63AA2A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499F-75CB-4135-9F95-58EE6F0CE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D3A25A-1EF2-4DB6-837C-02A7D6923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7D846-A30C-4178-B64E-BA1F934A5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40313-A7F8-48FF-9E97-4A8F9B7A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8579-A3D3-4FE5-A45A-21D29770A79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22839-7AD0-4E2C-9634-CFD5790D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7B4F3-0E3A-4BE9-81CF-788B7BB8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499F-75CB-4135-9F95-58EE6F0CE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DF180-284E-4B6E-8002-87B5FB7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26376-C993-4376-81AB-C69581C8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70D41-5A90-4C9E-8A01-DC2CF89B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8579-A3D3-4FE5-A45A-21D29770A79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EF23D-FF95-4102-BB2B-2FB1FA21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28A96-0D39-4429-B7D5-FF99CFA8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499F-75CB-4135-9F95-58EE6F0CE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7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E7AB2-881F-435A-AB82-EE6E7843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9AF21-35C7-4B42-928E-6EA49473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9B859-D1F8-420E-82A5-6EA0A014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8579-A3D3-4FE5-A45A-21D29770A79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85583-7173-46FE-89FF-5F34F2BC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A3B82-7655-41E7-8D0A-F838DB11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499F-75CB-4135-9F95-58EE6F0CE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171D0-8911-4D2B-9FF8-E58A7CB0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5DC8B-5061-4565-AC34-171DD8C1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C7638A-2484-42D0-B25E-86A6CAB5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2EBDD-F565-4466-A040-51039057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8579-A3D3-4FE5-A45A-21D29770A79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98E0B-3A9B-42AF-956E-C973F04D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89940-6F44-4990-86A5-D1D3F22A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499F-75CB-4135-9F95-58EE6F0CE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9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4C20C-CBB3-40AA-8902-72EBE155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66A36-96F9-420E-A785-90CFF133B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52D1D-9110-4E14-B139-8B2E34E37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4B7594-978E-4F3F-B96F-D7D849E6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95A648-C024-47DA-9766-64C5C048B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2D90A-13A9-4F78-A2F0-7929D5F9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8579-A3D3-4FE5-A45A-21D29770A79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A75604-CA12-4ECA-BC6F-266F83A0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CA2517-1437-440C-A715-B1A15B75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499F-75CB-4135-9F95-58EE6F0CE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20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5FCB1-EA97-4AE9-A415-6659830C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A5D240-C538-4B9A-867B-217048A0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8579-A3D3-4FE5-A45A-21D29770A79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6E7365-2E5A-4766-B811-4C5E2BA9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A36C3-0F3B-44EA-8FA5-D7B4DB99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499F-75CB-4135-9F95-58EE6F0CE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838CE2-2997-4399-B9A7-A8BA4A16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8579-A3D3-4FE5-A45A-21D29770A79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9100BF-9AAC-43CB-B231-A9711A32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BDEFC-591A-4B5C-9AFC-EB6644D4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499F-75CB-4135-9F95-58EE6F0CE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2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2578C-B11C-455A-AC26-5C8050AF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32A24-D087-429B-8248-267E9196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EC52-727E-41C5-BA9C-13164649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0F730-F3E1-4018-A8B9-4B568BD0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8579-A3D3-4FE5-A45A-21D29770A79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9BC4B-1CA0-4F02-8280-766EAEDC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6FD92-890C-42D5-A3B0-B9812CDA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499F-75CB-4135-9F95-58EE6F0CE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9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C074-442A-481B-B175-644194DF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3E94E3-4823-4BED-B53C-E8BFA9AFD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9880B-6065-4CC1-AE50-D13D9610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C4810-19B1-42C4-A049-1442C792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8579-A3D3-4FE5-A45A-21D29770A79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BAE08-2987-438E-82CD-86FF89EE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A2866-6CB4-439D-A18C-CF1479A7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499F-75CB-4135-9F95-58EE6F0CE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0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B447F-9F9F-4342-9514-053CB71F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83982-330C-4394-972C-BF02FB7C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A4D8E-7F86-4E56-AADF-C3EA223FD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8579-A3D3-4FE5-A45A-21D29770A79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D38EA-879F-4BA7-96F9-FA0526F63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3F58B-518C-4B01-81B6-7C5DF95C4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499F-75CB-4135-9F95-58EE6F0CE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0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4C327-9DF8-401B-88C3-5A0CCE765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TCP Basics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04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E9B92-D52E-4BC5-B23D-269682BA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 There Is a HUGE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3DF25-25E0-4360-B9C3-1A37FEA1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4"/>
            <a:ext cx="10515600" cy="1603375"/>
          </a:xfrm>
        </p:spPr>
        <p:txBody>
          <a:bodyPr/>
          <a:lstStyle/>
          <a:p>
            <a:r>
              <a:rPr lang="en-US" altLang="zh-CN" dirty="0"/>
              <a:t>Scientists and engineers did not foresee it.</a:t>
            </a:r>
          </a:p>
          <a:p>
            <a:r>
              <a:rPr lang="en-US" altLang="zh-CN" dirty="0"/>
              <a:t>Let us assume each (X1, X2) pair are sending packet.</a:t>
            </a:r>
          </a:p>
          <a:p>
            <a:r>
              <a:rPr lang="en-US" altLang="zh-CN" dirty="0"/>
              <a:t>And if they occupy the network alone, they can send at 10 Mb/s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BE59B3-96A7-4FA9-95F5-FB2B5A98C66C}"/>
              </a:ext>
            </a:extLst>
          </p:cNvPr>
          <p:cNvSpPr/>
          <p:nvPr/>
        </p:nvSpPr>
        <p:spPr>
          <a:xfrm>
            <a:off x="3713018" y="4599710"/>
            <a:ext cx="1597891" cy="628072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Router 1</a:t>
            </a:r>
            <a:endParaRPr lang="zh-CN" alt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20AD4D-60BB-4CFE-9FED-1AC3D1025018}"/>
              </a:ext>
            </a:extLst>
          </p:cNvPr>
          <p:cNvSpPr/>
          <p:nvPr/>
        </p:nvSpPr>
        <p:spPr>
          <a:xfrm>
            <a:off x="6359236" y="4599710"/>
            <a:ext cx="1597891" cy="628072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Router 2</a:t>
            </a:r>
            <a:endParaRPr lang="zh-CN" alt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5DBED3-D3FE-4EE7-9E91-D5572AFCD4BB}"/>
              </a:ext>
            </a:extLst>
          </p:cNvPr>
          <p:cNvSpPr/>
          <p:nvPr/>
        </p:nvSpPr>
        <p:spPr>
          <a:xfrm>
            <a:off x="1787237" y="3510529"/>
            <a:ext cx="909782" cy="628072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zh-CN" alt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060BB2-60B9-465B-A7FD-2DD4B267A9EB}"/>
              </a:ext>
            </a:extLst>
          </p:cNvPr>
          <p:cNvSpPr/>
          <p:nvPr/>
        </p:nvSpPr>
        <p:spPr>
          <a:xfrm>
            <a:off x="1787237" y="4599710"/>
            <a:ext cx="909782" cy="628072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B1</a:t>
            </a:r>
            <a:endParaRPr lang="zh-CN" alt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07E63E-C20E-4026-AC55-91F82B47D509}"/>
              </a:ext>
            </a:extLst>
          </p:cNvPr>
          <p:cNvSpPr/>
          <p:nvPr/>
        </p:nvSpPr>
        <p:spPr>
          <a:xfrm>
            <a:off x="1787237" y="5698128"/>
            <a:ext cx="909782" cy="628072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C1</a:t>
            </a:r>
            <a:endParaRPr lang="zh-CN" alt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475530-5F90-4E07-91AE-3115B5DCA77D}"/>
              </a:ext>
            </a:extLst>
          </p:cNvPr>
          <p:cNvSpPr/>
          <p:nvPr/>
        </p:nvSpPr>
        <p:spPr>
          <a:xfrm>
            <a:off x="9005454" y="3510529"/>
            <a:ext cx="909782" cy="628072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zh-CN" alt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3CC39D-33D9-49AE-BE93-AAE0AA60B88C}"/>
              </a:ext>
            </a:extLst>
          </p:cNvPr>
          <p:cNvSpPr/>
          <p:nvPr/>
        </p:nvSpPr>
        <p:spPr>
          <a:xfrm>
            <a:off x="9005454" y="4599710"/>
            <a:ext cx="909782" cy="628072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B2</a:t>
            </a:r>
            <a:endParaRPr lang="zh-CN" alt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54F391-03DD-4314-8E49-BC0FE1CCACD8}"/>
              </a:ext>
            </a:extLst>
          </p:cNvPr>
          <p:cNvSpPr/>
          <p:nvPr/>
        </p:nvSpPr>
        <p:spPr>
          <a:xfrm>
            <a:off x="9005454" y="5698128"/>
            <a:ext cx="909782" cy="628072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C2</a:t>
            </a:r>
            <a:endParaRPr lang="zh-CN" alt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B300817-4605-4566-AAA9-7798BF574B62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97019" y="3824565"/>
            <a:ext cx="1015999" cy="1089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DD4924-B15F-4B2D-8C83-929EAAF617BA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2697019" y="4913746"/>
            <a:ext cx="10159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C64198-8D2F-42A1-8FEE-6A9053B33E70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697019" y="4913746"/>
            <a:ext cx="1015999" cy="10984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B27D2F-5304-4088-ADB8-7109F1337F3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310909" y="4913746"/>
            <a:ext cx="104832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1E58FDB-3DC3-4261-AEEE-D5F5BC20FAD2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7957127" y="4913746"/>
            <a:ext cx="104832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77B0F03-7FA9-428B-80E0-58A93FF05CC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7957127" y="3824565"/>
            <a:ext cx="1048327" cy="1089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231C99-D2C6-4D52-92D4-9E3D003B4605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7957127" y="4913746"/>
            <a:ext cx="1048327" cy="10984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84581DF-24D0-474F-92BE-FC242FF28A1A}"/>
              </a:ext>
            </a:extLst>
          </p:cNvPr>
          <p:cNvSpPr txBox="1"/>
          <p:nvPr/>
        </p:nvSpPr>
        <p:spPr>
          <a:xfrm>
            <a:off x="4488873" y="546295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20 Mb/s </a:t>
            </a:r>
            <a:r>
              <a:rPr lang="en-US" altLang="zh-CN" sz="2400" b="1" dirty="0">
                <a:latin typeface="Consolas" panose="020B0609020204030204" pitchFamily="49" charset="0"/>
              </a:rPr>
              <a:t>Backhaul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C892C5E-FB96-4874-8C59-E89B7ED624AC}"/>
              </a:ext>
            </a:extLst>
          </p:cNvPr>
          <p:cNvSpPr/>
          <p:nvPr/>
        </p:nvSpPr>
        <p:spPr>
          <a:xfrm>
            <a:off x="3988216" y="3244008"/>
            <a:ext cx="3904672" cy="1194865"/>
          </a:xfrm>
          <a:custGeom>
            <a:avLst/>
            <a:gdLst>
              <a:gd name="connsiteX0" fmla="*/ 979055 w 4267200"/>
              <a:gd name="connsiteY0" fmla="*/ 138546 h 2216728"/>
              <a:gd name="connsiteX1" fmla="*/ 1256146 w 4267200"/>
              <a:gd name="connsiteY1" fmla="*/ 387928 h 2216728"/>
              <a:gd name="connsiteX2" fmla="*/ 1607127 w 4267200"/>
              <a:gd name="connsiteY2" fmla="*/ 138546 h 2216728"/>
              <a:gd name="connsiteX3" fmla="*/ 1948873 w 4267200"/>
              <a:gd name="connsiteY3" fmla="*/ 415637 h 2216728"/>
              <a:gd name="connsiteX4" fmla="*/ 2447636 w 4267200"/>
              <a:gd name="connsiteY4" fmla="*/ 110837 h 2216728"/>
              <a:gd name="connsiteX5" fmla="*/ 2872509 w 4267200"/>
              <a:gd name="connsiteY5" fmla="*/ 471055 h 2216728"/>
              <a:gd name="connsiteX6" fmla="*/ 3140364 w 4267200"/>
              <a:gd name="connsiteY6" fmla="*/ 147782 h 2216728"/>
              <a:gd name="connsiteX7" fmla="*/ 3463636 w 4267200"/>
              <a:gd name="connsiteY7" fmla="*/ 508000 h 2216728"/>
              <a:gd name="connsiteX8" fmla="*/ 3906982 w 4267200"/>
              <a:gd name="connsiteY8" fmla="*/ 258619 h 2216728"/>
              <a:gd name="connsiteX9" fmla="*/ 3777673 w 4267200"/>
              <a:gd name="connsiteY9" fmla="*/ 785091 h 2216728"/>
              <a:gd name="connsiteX10" fmla="*/ 4267200 w 4267200"/>
              <a:gd name="connsiteY10" fmla="*/ 942110 h 2216728"/>
              <a:gd name="connsiteX11" fmla="*/ 3842327 w 4267200"/>
              <a:gd name="connsiteY11" fmla="*/ 1173019 h 2216728"/>
              <a:gd name="connsiteX12" fmla="*/ 4054764 w 4267200"/>
              <a:gd name="connsiteY12" fmla="*/ 1644073 h 2216728"/>
              <a:gd name="connsiteX13" fmla="*/ 3629891 w 4267200"/>
              <a:gd name="connsiteY13" fmla="*/ 1681019 h 2216728"/>
              <a:gd name="connsiteX14" fmla="*/ 3731491 w 4267200"/>
              <a:gd name="connsiteY14" fmla="*/ 2142837 h 2216728"/>
              <a:gd name="connsiteX15" fmla="*/ 3269673 w 4267200"/>
              <a:gd name="connsiteY15" fmla="*/ 1856510 h 2216728"/>
              <a:gd name="connsiteX16" fmla="*/ 2854036 w 4267200"/>
              <a:gd name="connsiteY16" fmla="*/ 2216728 h 2216728"/>
              <a:gd name="connsiteX17" fmla="*/ 2623127 w 4267200"/>
              <a:gd name="connsiteY17" fmla="*/ 1690255 h 2216728"/>
              <a:gd name="connsiteX18" fmla="*/ 2133600 w 4267200"/>
              <a:gd name="connsiteY18" fmla="*/ 2142837 h 2216728"/>
              <a:gd name="connsiteX19" fmla="*/ 1939636 w 4267200"/>
              <a:gd name="connsiteY19" fmla="*/ 1717964 h 2216728"/>
              <a:gd name="connsiteX20" fmla="*/ 1376218 w 4267200"/>
              <a:gd name="connsiteY20" fmla="*/ 2207491 h 2216728"/>
              <a:gd name="connsiteX21" fmla="*/ 979055 w 4267200"/>
              <a:gd name="connsiteY21" fmla="*/ 1727200 h 2216728"/>
              <a:gd name="connsiteX22" fmla="*/ 563418 w 4267200"/>
              <a:gd name="connsiteY22" fmla="*/ 2189019 h 2216728"/>
              <a:gd name="connsiteX23" fmla="*/ 129309 w 4267200"/>
              <a:gd name="connsiteY23" fmla="*/ 1745673 h 2216728"/>
              <a:gd name="connsiteX24" fmla="*/ 489527 w 4267200"/>
              <a:gd name="connsiteY24" fmla="*/ 1302328 h 2216728"/>
              <a:gd name="connsiteX25" fmla="*/ 27709 w 4267200"/>
              <a:gd name="connsiteY25" fmla="*/ 1043710 h 2216728"/>
              <a:gd name="connsiteX26" fmla="*/ 434109 w 4267200"/>
              <a:gd name="connsiteY26" fmla="*/ 701964 h 2216728"/>
              <a:gd name="connsiteX27" fmla="*/ 0 w 4267200"/>
              <a:gd name="connsiteY27" fmla="*/ 267855 h 2216728"/>
              <a:gd name="connsiteX28" fmla="*/ 443346 w 4267200"/>
              <a:gd name="connsiteY28" fmla="*/ 0 h 2216728"/>
              <a:gd name="connsiteX29" fmla="*/ 785091 w 4267200"/>
              <a:gd name="connsiteY29" fmla="*/ 415637 h 2216728"/>
              <a:gd name="connsiteX30" fmla="*/ 979055 w 4267200"/>
              <a:gd name="connsiteY30" fmla="*/ 138546 h 221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67200" h="2216728">
                <a:moveTo>
                  <a:pt x="979055" y="138546"/>
                </a:moveTo>
                <a:lnTo>
                  <a:pt x="1256146" y="387928"/>
                </a:lnTo>
                <a:lnTo>
                  <a:pt x="1607127" y="138546"/>
                </a:lnTo>
                <a:lnTo>
                  <a:pt x="1948873" y="415637"/>
                </a:lnTo>
                <a:lnTo>
                  <a:pt x="2447636" y="110837"/>
                </a:lnTo>
                <a:lnTo>
                  <a:pt x="2872509" y="471055"/>
                </a:lnTo>
                <a:lnTo>
                  <a:pt x="3140364" y="147782"/>
                </a:lnTo>
                <a:lnTo>
                  <a:pt x="3463636" y="508000"/>
                </a:lnTo>
                <a:lnTo>
                  <a:pt x="3906982" y="258619"/>
                </a:lnTo>
                <a:lnTo>
                  <a:pt x="3777673" y="785091"/>
                </a:lnTo>
                <a:lnTo>
                  <a:pt x="4267200" y="942110"/>
                </a:lnTo>
                <a:lnTo>
                  <a:pt x="3842327" y="1173019"/>
                </a:lnTo>
                <a:lnTo>
                  <a:pt x="4054764" y="1644073"/>
                </a:lnTo>
                <a:lnTo>
                  <a:pt x="3629891" y="1681019"/>
                </a:lnTo>
                <a:lnTo>
                  <a:pt x="3731491" y="2142837"/>
                </a:lnTo>
                <a:lnTo>
                  <a:pt x="3269673" y="1856510"/>
                </a:lnTo>
                <a:lnTo>
                  <a:pt x="2854036" y="2216728"/>
                </a:lnTo>
                <a:lnTo>
                  <a:pt x="2623127" y="1690255"/>
                </a:lnTo>
                <a:lnTo>
                  <a:pt x="2133600" y="2142837"/>
                </a:lnTo>
                <a:lnTo>
                  <a:pt x="1939636" y="1717964"/>
                </a:lnTo>
                <a:lnTo>
                  <a:pt x="1376218" y="2207491"/>
                </a:lnTo>
                <a:lnTo>
                  <a:pt x="979055" y="1727200"/>
                </a:lnTo>
                <a:lnTo>
                  <a:pt x="563418" y="2189019"/>
                </a:lnTo>
                <a:lnTo>
                  <a:pt x="129309" y="1745673"/>
                </a:lnTo>
                <a:lnTo>
                  <a:pt x="489527" y="1302328"/>
                </a:lnTo>
                <a:lnTo>
                  <a:pt x="27709" y="1043710"/>
                </a:lnTo>
                <a:lnTo>
                  <a:pt x="434109" y="701964"/>
                </a:lnTo>
                <a:lnTo>
                  <a:pt x="0" y="267855"/>
                </a:lnTo>
                <a:lnTo>
                  <a:pt x="443346" y="0"/>
                </a:lnTo>
                <a:lnTo>
                  <a:pt x="785091" y="415637"/>
                </a:lnTo>
                <a:lnTo>
                  <a:pt x="979055" y="138546"/>
                </a:lnTo>
                <a:close/>
              </a:path>
            </a:pathLst>
          </a:cu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Congestion Collapse!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1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DC656-F543-4632-8E11-C66E8E4D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Congestion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FFAED-02E7-4572-8669-9A376584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detecting packet loss, SLOW DOWN!</a:t>
            </a:r>
          </a:p>
          <a:p>
            <a:r>
              <a:rPr lang="en-US" altLang="zh-CN" dirty="0"/>
              <a:t>How much should we slow down?</a:t>
            </a:r>
          </a:p>
          <a:p>
            <a:r>
              <a:rPr lang="en-US" altLang="zh-CN" dirty="0"/>
              <a:t>When to speed up?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86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BC0C2-615A-4200-8E86-A8227D1F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57075-4295-4990-B2F8-1193B25A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Additive Increase, Multiplicative Decrease</a:t>
            </a:r>
          </a:p>
          <a:p>
            <a:r>
              <a:rPr lang="en-US" altLang="zh-CN" dirty="0"/>
              <a:t>Linearly increase the sending speed.</a:t>
            </a:r>
          </a:p>
          <a:p>
            <a:r>
              <a:rPr lang="en-US" altLang="zh-CN" dirty="0"/>
              <a:t>When packet loss is detected, </a:t>
            </a:r>
            <a:r>
              <a:rPr lang="en-US" altLang="zh-CN" b="1" dirty="0">
                <a:solidFill>
                  <a:srgbClr val="FF0000"/>
                </a:solidFill>
              </a:rPr>
              <a:t>cut half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Converge to fair share.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7DE2A55-0BEB-42B6-B591-2C04D9ECE4BD}"/>
              </a:ext>
            </a:extLst>
          </p:cNvPr>
          <p:cNvGrpSpPr/>
          <p:nvPr/>
        </p:nvGrpSpPr>
        <p:grpSpPr>
          <a:xfrm>
            <a:off x="7795494" y="2539999"/>
            <a:ext cx="4045526" cy="4045527"/>
            <a:chOff x="8257309" y="2641600"/>
            <a:chExt cx="2918691" cy="291869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9A2FD16-2B43-4D87-96A9-C1BA692B1F14}"/>
                </a:ext>
              </a:extLst>
            </p:cNvPr>
            <p:cNvCxnSpPr/>
            <p:nvPr/>
          </p:nvCxnSpPr>
          <p:spPr>
            <a:xfrm flipV="1">
              <a:off x="8257309" y="2641600"/>
              <a:ext cx="0" cy="291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7D79382-D19B-4301-A6FC-F2D0303E175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716655" y="4100946"/>
              <a:ext cx="0" cy="291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C7CDACA-918F-4287-B6DA-B2A58DA64282}"/>
                </a:ext>
              </a:extLst>
            </p:cNvPr>
            <p:cNvCxnSpPr/>
            <p:nvPr/>
          </p:nvCxnSpPr>
          <p:spPr>
            <a:xfrm>
              <a:off x="8257309" y="3057236"/>
              <a:ext cx="2503055" cy="250305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C2593A5-39F4-44C4-8434-D5546656F0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57309" y="3057235"/>
              <a:ext cx="2503055" cy="250305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C62BDF3-1E6B-4A40-B724-1E49DFDB7CF6}"/>
              </a:ext>
            </a:extLst>
          </p:cNvPr>
          <p:cNvCxnSpPr>
            <a:cxnSpLocks/>
          </p:cNvCxnSpPr>
          <p:nvPr/>
        </p:nvCxnSpPr>
        <p:spPr>
          <a:xfrm flipV="1">
            <a:off x="7802813" y="4001294"/>
            <a:ext cx="803528" cy="8035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8361477-2FAD-4409-9178-AAC0A5B1CCA4}"/>
              </a:ext>
            </a:extLst>
          </p:cNvPr>
          <p:cNvCxnSpPr/>
          <p:nvPr/>
        </p:nvCxnSpPr>
        <p:spPr>
          <a:xfrm flipH="1">
            <a:off x="8201891" y="4001294"/>
            <a:ext cx="404450" cy="13650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E611BB-40DF-49A9-8DE9-652E87E7D314}"/>
              </a:ext>
            </a:extLst>
          </p:cNvPr>
          <p:cNvCxnSpPr/>
          <p:nvPr/>
        </p:nvCxnSpPr>
        <p:spPr>
          <a:xfrm flipV="1">
            <a:off x="8201891" y="4442691"/>
            <a:ext cx="923636" cy="9236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63EC9E1-EA09-4F09-B6C4-A0F0F967BEF9}"/>
              </a:ext>
            </a:extLst>
          </p:cNvPr>
          <p:cNvCxnSpPr/>
          <p:nvPr/>
        </p:nvCxnSpPr>
        <p:spPr>
          <a:xfrm flipH="1">
            <a:off x="8466860" y="4442690"/>
            <a:ext cx="658667" cy="11014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72194AA-8E05-4489-9964-3DEAACD27389}"/>
              </a:ext>
            </a:extLst>
          </p:cNvPr>
          <p:cNvCxnSpPr/>
          <p:nvPr/>
        </p:nvCxnSpPr>
        <p:spPr>
          <a:xfrm flipV="1">
            <a:off x="8466860" y="4645313"/>
            <a:ext cx="898813" cy="8988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C4C0666-85BB-4412-96D0-B77FD55525BE}"/>
              </a:ext>
            </a:extLst>
          </p:cNvPr>
          <p:cNvSpPr txBox="1"/>
          <p:nvPr/>
        </p:nvSpPr>
        <p:spPr>
          <a:xfrm>
            <a:off x="10262737" y="256950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Fair Share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C29A93-C1F2-45F7-BDCA-291613ECD44D}"/>
              </a:ext>
            </a:extLst>
          </p:cNvPr>
          <p:cNvSpPr txBox="1"/>
          <p:nvPr/>
        </p:nvSpPr>
        <p:spPr>
          <a:xfrm>
            <a:off x="7891703" y="2783163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Max Cap.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7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869F0-5BC3-4DF8-B621-9CEFC0A1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CB5B-2126-48F0-B9B6-06BF4DE5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Bytes have sequence number.</a:t>
            </a:r>
          </a:p>
          <a:p>
            <a:r>
              <a:rPr lang="en-US" altLang="zh-CN" dirty="0"/>
              <a:t>TCP uses cumulative ACK.</a:t>
            </a:r>
          </a:p>
          <a:p>
            <a:r>
              <a:rPr lang="en-US" altLang="zh-CN" dirty="0"/>
              <a:t>Flow control by window size.</a:t>
            </a:r>
          </a:p>
          <a:p>
            <a:r>
              <a:rPr lang="en-US" altLang="zh-CN" dirty="0"/>
              <a:t>Congestion control by AIMD.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90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17F65-DF3D-4FF1-B2FB-38974298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Is COMPLEX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E74B7-C13A-40A4-9064-F1BC9191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still do not know:</a:t>
            </a:r>
          </a:p>
          <a:p>
            <a:r>
              <a:rPr lang="en-US" altLang="zh-CN" dirty="0"/>
              <a:t>How to compute checksum.</a:t>
            </a:r>
          </a:p>
          <a:p>
            <a:r>
              <a:rPr lang="en-US" altLang="zh-CN" dirty="0"/>
              <a:t>How to establish and tear down connections.</a:t>
            </a:r>
          </a:p>
          <a:p>
            <a:r>
              <a:rPr lang="en-US" altLang="zh-CN" dirty="0"/>
              <a:t>How to implement AIMD.</a:t>
            </a:r>
          </a:p>
          <a:p>
            <a:r>
              <a:rPr lang="en-US" altLang="zh-CN" dirty="0"/>
              <a:t>What TCP options are.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22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A548F-D399-4527-A5DE-63D31242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Is Evolving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E95E5-884C-4D41-B9B6-08ABD0C9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Does packet loss always mean congestion?</a:t>
            </a:r>
          </a:p>
          <a:p>
            <a:endParaRPr lang="en-US" altLang="zh-CN" dirty="0"/>
          </a:p>
          <a:p>
            <a:r>
              <a:rPr lang="en-US" altLang="zh-CN" dirty="0"/>
              <a:t>Not necessarily.</a:t>
            </a:r>
          </a:p>
          <a:p>
            <a:r>
              <a:rPr lang="en-US" altLang="zh-CN" dirty="0"/>
              <a:t>Wireless network cause a reasonable amount of random packet loss. (Wi-Fi, 4G, etc.)</a:t>
            </a:r>
          </a:p>
          <a:p>
            <a:endParaRPr lang="en-US" altLang="zh-CN" dirty="0"/>
          </a:p>
          <a:p>
            <a:r>
              <a:rPr lang="en-US" altLang="zh-CN" dirty="0"/>
              <a:t>Google BBR – one of the state-of-the-art congestion control alg.</a:t>
            </a:r>
          </a:p>
          <a:p>
            <a:r>
              <a:rPr lang="en-US" altLang="zh-CN" dirty="0"/>
              <a:t>Directly estimate latency and available bandwidth.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33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F9400-AB4D-4624-9A40-50BC306C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of TCP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AD27-CF94-43CB-909F-B145CA8C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Transmission Control Protocol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Reliable</a:t>
            </a:r>
            <a:r>
              <a:rPr lang="en-US" altLang="zh-CN" dirty="0"/>
              <a:t> transmission of byte stream</a:t>
            </a:r>
          </a:p>
          <a:p>
            <a:endParaRPr lang="en-US" altLang="zh-CN" dirty="0"/>
          </a:p>
          <a:p>
            <a:r>
              <a:rPr lang="en-US" altLang="zh-CN" dirty="0"/>
              <a:t>What can go wrong in the network?</a:t>
            </a:r>
          </a:p>
          <a:p>
            <a:r>
              <a:rPr lang="en-US" altLang="zh-CN" dirty="0"/>
              <a:t>Typically, we are talking about what network layer (IP) cannot provide us.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2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0CE24-B018-4BA7-9E92-CC8C72B0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Obstacles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05F00-62F0-4A7D-8A3D-E2E13716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 packet can get </a:t>
            </a:r>
            <a:r>
              <a:rPr lang="en-US" altLang="zh-CN" b="1" dirty="0">
                <a:solidFill>
                  <a:srgbClr val="FF0000"/>
                </a:solidFill>
              </a:rPr>
              <a:t>lost</a:t>
            </a:r>
          </a:p>
          <a:p>
            <a:r>
              <a:rPr lang="en-US" altLang="zh-CN" dirty="0"/>
              <a:t>IP packet can </a:t>
            </a:r>
            <a:r>
              <a:rPr lang="en-US" altLang="zh-CN" b="1" dirty="0">
                <a:solidFill>
                  <a:srgbClr val="FF0000"/>
                </a:solidFill>
              </a:rPr>
              <a:t>duplicate</a:t>
            </a:r>
          </a:p>
          <a:p>
            <a:r>
              <a:rPr lang="en-US" altLang="zh-CN" dirty="0"/>
              <a:t>IP packet can be </a:t>
            </a:r>
            <a:r>
              <a:rPr lang="en-US" altLang="zh-CN" b="1" dirty="0">
                <a:solidFill>
                  <a:srgbClr val="FF0000"/>
                </a:solidFill>
              </a:rPr>
              <a:t>reordered</a:t>
            </a:r>
          </a:p>
          <a:p>
            <a:r>
              <a:rPr lang="en-US" altLang="zh-CN" dirty="0"/>
              <a:t>IP packet can be </a:t>
            </a:r>
            <a:r>
              <a:rPr lang="en-US" altLang="zh-CN" b="1" dirty="0">
                <a:solidFill>
                  <a:srgbClr val="FF0000"/>
                </a:solidFill>
              </a:rPr>
              <a:t>distorted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B2CB0E-460E-4F8B-BEFD-203724046EA4}"/>
              </a:ext>
            </a:extLst>
          </p:cNvPr>
          <p:cNvSpPr/>
          <p:nvPr/>
        </p:nvSpPr>
        <p:spPr>
          <a:xfrm>
            <a:off x="2046259" y="5069867"/>
            <a:ext cx="1601657" cy="49714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IP Header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AC5EBC-67AB-4A35-9D12-9847ECFE01FA}"/>
              </a:ext>
            </a:extLst>
          </p:cNvPr>
          <p:cNvSpPr/>
          <p:nvPr/>
        </p:nvSpPr>
        <p:spPr>
          <a:xfrm>
            <a:off x="3647916" y="5069866"/>
            <a:ext cx="1601657" cy="49714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TCP Header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5A3E8-2928-447C-B6D6-A7CDB3AA6E0D}"/>
              </a:ext>
            </a:extLst>
          </p:cNvPr>
          <p:cNvSpPr/>
          <p:nvPr/>
        </p:nvSpPr>
        <p:spPr>
          <a:xfrm>
            <a:off x="5249573" y="5069866"/>
            <a:ext cx="5044040" cy="49714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TCP Payload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09A1D8B1-5381-4A95-A741-1A9EEBA22F05}"/>
              </a:ext>
            </a:extLst>
          </p:cNvPr>
          <p:cNvSpPr/>
          <p:nvPr/>
        </p:nvSpPr>
        <p:spPr>
          <a:xfrm rot="5400000">
            <a:off x="6722188" y="1511286"/>
            <a:ext cx="497149" cy="6645697"/>
          </a:xfrm>
          <a:prstGeom prst="leftBrace">
            <a:avLst>
              <a:gd name="adj1" fmla="val 8333"/>
              <a:gd name="adj2" fmla="val 50834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B5D46113-1B2E-4EAB-8D72-AAA2BE27312D}"/>
              </a:ext>
            </a:extLst>
          </p:cNvPr>
          <p:cNvSpPr/>
          <p:nvPr/>
        </p:nvSpPr>
        <p:spPr>
          <a:xfrm rot="16200000">
            <a:off x="5971713" y="1654027"/>
            <a:ext cx="396445" cy="8247353"/>
          </a:xfrm>
          <a:prstGeom prst="leftBrace">
            <a:avLst>
              <a:gd name="adj1" fmla="val 8333"/>
              <a:gd name="adj2" fmla="val 4888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6B74F4-6F88-4563-AF58-295E4E84A8B0}"/>
              </a:ext>
            </a:extLst>
          </p:cNvPr>
          <p:cNvSpPr txBox="1"/>
          <p:nvPr/>
        </p:nvSpPr>
        <p:spPr>
          <a:xfrm>
            <a:off x="6169935" y="394329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IP Payload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22AA39-3F43-4C3F-AA44-BD996FA812EF}"/>
              </a:ext>
            </a:extLst>
          </p:cNvPr>
          <p:cNvSpPr txBox="1"/>
          <p:nvPr/>
        </p:nvSpPr>
        <p:spPr>
          <a:xfrm>
            <a:off x="4808023" y="6207899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Link Layer Payload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6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7DDF-A978-4782-AF15-37ADA7E5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 with Obstacles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9E517-1139-45D0-8FCC-51AEEC77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us give each </a:t>
            </a:r>
            <a:r>
              <a:rPr lang="en-US" altLang="zh-CN" b="1" dirty="0">
                <a:solidFill>
                  <a:srgbClr val="FF0000"/>
                </a:solidFill>
              </a:rPr>
              <a:t>byte</a:t>
            </a:r>
            <a:r>
              <a:rPr lang="en-US" altLang="zh-CN" dirty="0"/>
              <a:t> a </a:t>
            </a:r>
            <a:r>
              <a:rPr lang="en-US" altLang="zh-CN" b="1" dirty="0">
                <a:solidFill>
                  <a:srgbClr val="FF0000"/>
                </a:solidFill>
              </a:rPr>
              <a:t>sequence number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4C2B20-8036-43F1-9ED3-32E37158F578}"/>
              </a:ext>
            </a:extLst>
          </p:cNvPr>
          <p:cNvGrpSpPr/>
          <p:nvPr/>
        </p:nvGrpSpPr>
        <p:grpSpPr>
          <a:xfrm>
            <a:off x="1243103" y="2429164"/>
            <a:ext cx="9705794" cy="4202545"/>
            <a:chOff x="1243103" y="2429164"/>
            <a:chExt cx="9705794" cy="42025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B4E2F4E-B5F7-44D3-AEEE-BEE84D8642F1}"/>
                </a:ext>
              </a:extLst>
            </p:cNvPr>
            <p:cNvSpPr/>
            <p:nvPr/>
          </p:nvSpPr>
          <p:spPr>
            <a:xfrm>
              <a:off x="1243103" y="2429164"/>
              <a:ext cx="4850650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Source Port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52027B7-9FEA-4847-A77E-B402B13B86B9}"/>
                </a:ext>
              </a:extLst>
            </p:cNvPr>
            <p:cNvSpPr/>
            <p:nvPr/>
          </p:nvSpPr>
          <p:spPr>
            <a:xfrm>
              <a:off x="6093753" y="2429164"/>
              <a:ext cx="4850650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Destination Port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98EE34-3696-4E38-A95B-FF2F7F61B86E}"/>
                </a:ext>
              </a:extLst>
            </p:cNvPr>
            <p:cNvSpPr/>
            <p:nvPr/>
          </p:nvSpPr>
          <p:spPr>
            <a:xfrm>
              <a:off x="1243103" y="3270388"/>
              <a:ext cx="9705794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Sequence Number</a:t>
              </a:r>
              <a:endPara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D25BD0-43F3-41EA-A230-7CFB492BD634}"/>
                </a:ext>
              </a:extLst>
            </p:cNvPr>
            <p:cNvSpPr/>
            <p:nvPr/>
          </p:nvSpPr>
          <p:spPr>
            <a:xfrm>
              <a:off x="1243103" y="4111613"/>
              <a:ext cx="9705794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Acknowledge Number</a:t>
              </a:r>
              <a:endPara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4CA085B-5833-4835-9719-307F949FA836}"/>
                </a:ext>
              </a:extLst>
            </p:cNvPr>
            <p:cNvSpPr/>
            <p:nvPr/>
          </p:nvSpPr>
          <p:spPr>
            <a:xfrm>
              <a:off x="1243103" y="4952837"/>
              <a:ext cx="1213224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Offset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C3D4C7-3BB9-4FE2-8EFB-CDA5B5354CF6}"/>
                </a:ext>
              </a:extLst>
            </p:cNvPr>
            <p:cNvSpPr/>
            <p:nvPr/>
          </p:nvSpPr>
          <p:spPr>
            <a:xfrm>
              <a:off x="2456327" y="4952837"/>
              <a:ext cx="1213224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0000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8C2715-767C-456B-82C1-9C8AA9202422}"/>
                </a:ext>
              </a:extLst>
            </p:cNvPr>
            <p:cNvSpPr/>
            <p:nvPr/>
          </p:nvSpPr>
          <p:spPr>
            <a:xfrm>
              <a:off x="5476510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Y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8EF8545-93D9-48D1-A8F8-D0CA302E8E05}"/>
                </a:ext>
              </a:extLst>
            </p:cNvPr>
            <p:cNvSpPr/>
            <p:nvPr/>
          </p:nvSpPr>
          <p:spPr>
            <a:xfrm>
              <a:off x="5779395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F803C66-F5C2-43D6-9380-3915F6E8DD2F}"/>
                </a:ext>
              </a:extLst>
            </p:cNvPr>
            <p:cNvSpPr/>
            <p:nvPr/>
          </p:nvSpPr>
          <p:spPr>
            <a:xfrm>
              <a:off x="4871301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P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418474B-DFE8-42D5-8322-C940BC20CF8B}"/>
                </a:ext>
              </a:extLst>
            </p:cNvPr>
            <p:cNvSpPr/>
            <p:nvPr/>
          </p:nvSpPr>
          <p:spPr>
            <a:xfrm>
              <a:off x="5174185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A85AEC3-6DE0-4C7D-89D0-88C289CA7741}"/>
                </a:ext>
              </a:extLst>
            </p:cNvPr>
            <p:cNvSpPr/>
            <p:nvPr/>
          </p:nvSpPr>
          <p:spPr>
            <a:xfrm>
              <a:off x="4274761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U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G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5819DD-2E2E-484F-9622-F23ED7D25ADD}"/>
                </a:ext>
              </a:extLst>
            </p:cNvPr>
            <p:cNvSpPr/>
            <p:nvPr/>
          </p:nvSpPr>
          <p:spPr>
            <a:xfrm>
              <a:off x="4577646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K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6F5AC3F-5ABF-4811-BAE1-B591D4ECADBF}"/>
                </a:ext>
              </a:extLst>
            </p:cNvPr>
            <p:cNvSpPr/>
            <p:nvPr/>
          </p:nvSpPr>
          <p:spPr>
            <a:xfrm>
              <a:off x="3669552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2A25835-7E78-41F5-8F1F-7943AB6AF4E1}"/>
                </a:ext>
              </a:extLst>
            </p:cNvPr>
            <p:cNvSpPr/>
            <p:nvPr/>
          </p:nvSpPr>
          <p:spPr>
            <a:xfrm>
              <a:off x="3972436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7BEB472-E772-4922-A8DC-9A89E8113F5B}"/>
                </a:ext>
              </a:extLst>
            </p:cNvPr>
            <p:cNvSpPr/>
            <p:nvPr/>
          </p:nvSpPr>
          <p:spPr>
            <a:xfrm>
              <a:off x="6090473" y="4952837"/>
              <a:ext cx="4850650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Window Size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9E44B6-C43C-4C8F-96FF-8610E8349FBC}"/>
                </a:ext>
              </a:extLst>
            </p:cNvPr>
            <p:cNvSpPr/>
            <p:nvPr/>
          </p:nvSpPr>
          <p:spPr>
            <a:xfrm>
              <a:off x="1248907" y="5789460"/>
              <a:ext cx="4850650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Checksum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5FA2611-792A-4877-BABB-62E41BBAA19B}"/>
                </a:ext>
              </a:extLst>
            </p:cNvPr>
            <p:cNvSpPr/>
            <p:nvPr/>
          </p:nvSpPr>
          <p:spPr>
            <a:xfrm>
              <a:off x="6090473" y="5790485"/>
              <a:ext cx="4850650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Urgent Pointer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87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DFDE3-C2AF-448E-B610-3FB33F01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 with Obstacles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6BB2C-1477-453B-B81B-E3DB5A28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Sequence and acknowledge number </a:t>
            </a:r>
          </a:p>
          <a:p>
            <a:pPr lvl="1"/>
            <a:r>
              <a:rPr lang="en-US" altLang="zh-CN" sz="2800" dirty="0"/>
              <a:t>Deal with packet </a:t>
            </a:r>
            <a:r>
              <a:rPr lang="en-US" altLang="zh-CN" sz="2800" b="1" dirty="0">
                <a:solidFill>
                  <a:srgbClr val="FF0000"/>
                </a:solidFill>
              </a:rPr>
              <a:t>loss</a:t>
            </a:r>
            <a:r>
              <a:rPr lang="en-US" altLang="zh-CN" sz="2800" dirty="0"/>
              <a:t>, </a:t>
            </a:r>
            <a:r>
              <a:rPr lang="en-US" altLang="zh-CN" sz="2800" b="1" dirty="0">
                <a:solidFill>
                  <a:srgbClr val="FF0000"/>
                </a:solidFill>
              </a:rPr>
              <a:t>duplication</a:t>
            </a:r>
            <a:r>
              <a:rPr lang="en-US" altLang="zh-CN" sz="2800" dirty="0"/>
              <a:t> and </a:t>
            </a:r>
            <a:r>
              <a:rPr lang="en-US" altLang="zh-CN" sz="2800" b="1" dirty="0">
                <a:solidFill>
                  <a:srgbClr val="FF0000"/>
                </a:solidFill>
              </a:rPr>
              <a:t>reordering</a:t>
            </a:r>
            <a:r>
              <a:rPr lang="en-US" altLang="zh-CN" sz="2800" dirty="0"/>
              <a:t>. </a:t>
            </a:r>
          </a:p>
          <a:p>
            <a:endParaRPr lang="en-US" altLang="zh-CN" sz="3200" dirty="0"/>
          </a:p>
          <a:p>
            <a:r>
              <a:rPr lang="en-US" altLang="zh-CN" sz="3200" dirty="0"/>
              <a:t>Checksum</a:t>
            </a:r>
          </a:p>
          <a:p>
            <a:pPr lvl="1"/>
            <a:r>
              <a:rPr lang="en-US" altLang="zh-CN" sz="2800" dirty="0"/>
              <a:t>Deal with packet </a:t>
            </a:r>
            <a:r>
              <a:rPr lang="en-US" altLang="zh-CN" sz="2800" b="1" dirty="0">
                <a:solidFill>
                  <a:srgbClr val="FF0000"/>
                </a:solidFill>
              </a:rPr>
              <a:t>distortion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7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88BEB-A79D-4F6D-83F1-D9CEFB05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 Info of SEQ and ACK Number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ABD53-C4E4-49C3-AACD-0772578F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Sequence number tells the number of the first byte in the segment (packet).</a:t>
            </a:r>
          </a:p>
          <a:p>
            <a:endParaRPr lang="en-US" altLang="zh-CN" dirty="0"/>
          </a:p>
          <a:p>
            <a:r>
              <a:rPr lang="en-US" altLang="zh-CN" dirty="0"/>
              <a:t>Acknowledge number tells the next byte hope to receive from the peer.</a:t>
            </a:r>
          </a:p>
          <a:p>
            <a:r>
              <a:rPr lang="en-US" altLang="zh-CN" dirty="0"/>
              <a:t>Or from another perspective, </a:t>
            </a:r>
            <a:r>
              <a:rPr lang="en-US" altLang="zh-CN" b="1" dirty="0"/>
              <a:t>all bytes before </a:t>
            </a:r>
            <a:r>
              <a:rPr lang="en-US" altLang="zh-CN" dirty="0"/>
              <a:t>ACK Number </a:t>
            </a:r>
            <a:r>
              <a:rPr lang="en-US" altLang="zh-CN" b="1" dirty="0"/>
              <a:t>have been received and verified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It is called </a:t>
            </a:r>
            <a:r>
              <a:rPr lang="en-US" altLang="zh-CN" b="1" dirty="0"/>
              <a:t>cumulative ACK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17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999A0-B523-4CFC-B259-E6A20122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 Information of Retransmission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AB675-0724-40E6-BE0E-E1429CE6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Sender must detect packet loss on itself.</a:t>
            </a:r>
          </a:p>
          <a:p>
            <a:r>
              <a:rPr lang="en-US" altLang="zh-CN" dirty="0"/>
              <a:t>Receiver is not aware of a packet loss (if you only send one packet at a time)!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Automatic Retransmission</a:t>
            </a:r>
          </a:p>
          <a:p>
            <a:r>
              <a:rPr lang="en-US" altLang="zh-CN" dirty="0"/>
              <a:t>Set a timer. When the timer goes off and the ACK has not been received, send the packet again.</a:t>
            </a:r>
          </a:p>
          <a:p>
            <a:r>
              <a:rPr lang="en-US" altLang="zh-CN" dirty="0"/>
              <a:t>Timeout interval should be </a:t>
            </a:r>
            <a:r>
              <a:rPr lang="en-US" altLang="zh-CN" b="1" dirty="0">
                <a:solidFill>
                  <a:srgbClr val="FF0000"/>
                </a:solidFill>
              </a:rPr>
              <a:t>dynamic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0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5A285-FBC4-46D0-86D6-EE979285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 TCP Faster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D682C-06CB-4102-9A2B-0AA9A423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packet at a time.</a:t>
            </a:r>
          </a:p>
          <a:p>
            <a:r>
              <a:rPr lang="en-US" altLang="zh-CN" dirty="0"/>
              <a:t>First wait for ACK. Send next packet after receiving it.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10 packet at a time.</a:t>
            </a:r>
          </a:p>
          <a:p>
            <a:r>
              <a:rPr lang="en-US" altLang="zh-CN" dirty="0"/>
              <a:t>Let at most 10 packet waiting for ACK. (Recall pipeline)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EA5C6B-A30F-41B4-B5A3-C4681948D591}"/>
              </a:ext>
            </a:extLst>
          </p:cNvPr>
          <p:cNvSpPr/>
          <p:nvPr/>
        </p:nvSpPr>
        <p:spPr>
          <a:xfrm>
            <a:off x="3362033" y="4572000"/>
            <a:ext cx="785091" cy="711200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SEQ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900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2C295-19A2-4914-8AC3-95D0D1A02AEA}"/>
              </a:ext>
            </a:extLst>
          </p:cNvPr>
          <p:cNvSpPr/>
          <p:nvPr/>
        </p:nvSpPr>
        <p:spPr>
          <a:xfrm>
            <a:off x="4650506" y="4572000"/>
            <a:ext cx="785091" cy="711200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SEQ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800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9A6BB9-B4F9-4038-AC76-DF212176E47D}"/>
              </a:ext>
            </a:extLst>
          </p:cNvPr>
          <p:cNvSpPr/>
          <p:nvPr/>
        </p:nvSpPr>
        <p:spPr>
          <a:xfrm>
            <a:off x="5938979" y="4572000"/>
            <a:ext cx="785091" cy="711200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SEQ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700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1B485A-40A2-457D-BC3A-9F3444FEA420}"/>
              </a:ext>
            </a:extLst>
          </p:cNvPr>
          <p:cNvSpPr/>
          <p:nvPr/>
        </p:nvSpPr>
        <p:spPr>
          <a:xfrm>
            <a:off x="7227452" y="4572000"/>
            <a:ext cx="785091" cy="711200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SEQ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600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0F9731-784E-4842-AB1B-BEE867264D88}"/>
              </a:ext>
            </a:extLst>
          </p:cNvPr>
          <p:cNvSpPr/>
          <p:nvPr/>
        </p:nvSpPr>
        <p:spPr>
          <a:xfrm>
            <a:off x="8515925" y="4572000"/>
            <a:ext cx="785091" cy="711200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SEQ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2E48A7-A35A-4146-B7D7-10C192C8EF9C}"/>
              </a:ext>
            </a:extLst>
          </p:cNvPr>
          <p:cNvSpPr/>
          <p:nvPr/>
        </p:nvSpPr>
        <p:spPr>
          <a:xfrm>
            <a:off x="2715487" y="5716154"/>
            <a:ext cx="785091" cy="711200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ACK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6E3CC5-F84B-4D66-9EB0-A73E5FED8FEA}"/>
              </a:ext>
            </a:extLst>
          </p:cNvPr>
          <p:cNvSpPr/>
          <p:nvPr/>
        </p:nvSpPr>
        <p:spPr>
          <a:xfrm>
            <a:off x="4003959" y="5716154"/>
            <a:ext cx="785091" cy="711200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ACK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3B0DA3-A10E-4990-94A4-D48C9E2BF6DC}"/>
              </a:ext>
            </a:extLst>
          </p:cNvPr>
          <p:cNvSpPr/>
          <p:nvPr/>
        </p:nvSpPr>
        <p:spPr>
          <a:xfrm>
            <a:off x="5292431" y="5716154"/>
            <a:ext cx="785091" cy="711200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ACK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300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5BD360-5D27-4092-A540-295262DA5690}"/>
              </a:ext>
            </a:extLst>
          </p:cNvPr>
          <p:cNvSpPr/>
          <p:nvPr/>
        </p:nvSpPr>
        <p:spPr>
          <a:xfrm>
            <a:off x="6580906" y="5716154"/>
            <a:ext cx="785091" cy="711200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ACK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400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A4E630-61CF-4614-AF3B-4B742E3B361D}"/>
              </a:ext>
            </a:extLst>
          </p:cNvPr>
          <p:cNvSpPr/>
          <p:nvPr/>
        </p:nvSpPr>
        <p:spPr>
          <a:xfrm>
            <a:off x="7869379" y="5716154"/>
            <a:ext cx="785091" cy="711200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ACK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E9B620-D8A4-4E87-996E-F8A4B5D7CE7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47124" y="4927600"/>
            <a:ext cx="5033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FD8F41E-DF6B-4BBE-A91E-7A36F4A6421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35597" y="4927600"/>
            <a:ext cx="5033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4289C58-2CE1-4805-B3F6-7946711AE4B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724070" y="4927600"/>
            <a:ext cx="5033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B88EA56-7366-4E70-84CD-0298B11608A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012543" y="4927600"/>
            <a:ext cx="5033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AE560D9-7350-40FF-B4B9-A0B8C037679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500578" y="6071754"/>
            <a:ext cx="5033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65EF3E2-1A64-4B96-A4FE-8E80182082E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789050" y="6071754"/>
            <a:ext cx="5033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22EC994-E3B4-43FB-B704-0970B43B7B1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077522" y="6071754"/>
            <a:ext cx="50338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982D6CE-77AB-484F-AC25-20BC7831E7E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365997" y="6071754"/>
            <a:ext cx="50338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B23BAA6-296F-4EBC-BE3E-4EFC4954AD4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301016" y="4927600"/>
            <a:ext cx="7389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FA63347-3C03-4032-B79B-CA4131D1BA11}"/>
              </a:ext>
            </a:extLst>
          </p:cNvPr>
          <p:cNvCxnSpPr>
            <a:stCxn id="9" idx="1"/>
          </p:cNvCxnSpPr>
          <p:nvPr/>
        </p:nvCxnSpPr>
        <p:spPr>
          <a:xfrm flipH="1">
            <a:off x="1958106" y="6071754"/>
            <a:ext cx="7573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DC94000-E5FC-4B93-97C0-67BF4B603643}"/>
              </a:ext>
            </a:extLst>
          </p:cNvPr>
          <p:cNvSpPr txBox="1"/>
          <p:nvPr/>
        </p:nvSpPr>
        <p:spPr>
          <a:xfrm>
            <a:off x="10005288" y="5163067"/>
            <a:ext cx="210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</a:rPr>
              <a:t>Receiver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30EBA99-B845-4444-8933-915A087C976A}"/>
              </a:ext>
            </a:extLst>
          </p:cNvPr>
          <p:cNvSpPr txBox="1"/>
          <p:nvPr/>
        </p:nvSpPr>
        <p:spPr>
          <a:xfrm>
            <a:off x="429483" y="5127123"/>
            <a:ext cx="155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</a:rPr>
              <a:t>Sender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0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22408-4102-47EE-9AC1-34B921EB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 Receiver Tell Window Size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E9910-EBF8-470F-ACCC-275BC6FDB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Dynamically adapt to receiver’s capability.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980947-3243-4A4C-9DC9-AB8DA576BDA4}"/>
              </a:ext>
            </a:extLst>
          </p:cNvPr>
          <p:cNvGrpSpPr/>
          <p:nvPr/>
        </p:nvGrpSpPr>
        <p:grpSpPr>
          <a:xfrm>
            <a:off x="1243103" y="2429164"/>
            <a:ext cx="9705794" cy="4202545"/>
            <a:chOff x="1243103" y="2429164"/>
            <a:chExt cx="9705794" cy="420254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174D6A8-10A2-4B0D-8A74-F359D9357AAA}"/>
                </a:ext>
              </a:extLst>
            </p:cNvPr>
            <p:cNvSpPr/>
            <p:nvPr/>
          </p:nvSpPr>
          <p:spPr>
            <a:xfrm>
              <a:off x="1243103" y="2429164"/>
              <a:ext cx="4850650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Source Port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0B99AE9-0FEA-4EEF-8980-056D58438F1B}"/>
                </a:ext>
              </a:extLst>
            </p:cNvPr>
            <p:cNvSpPr/>
            <p:nvPr/>
          </p:nvSpPr>
          <p:spPr>
            <a:xfrm>
              <a:off x="6093753" y="2429164"/>
              <a:ext cx="4850650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Destination Port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FB6EA1-521E-4248-96B7-5F6028C99F9D}"/>
                </a:ext>
              </a:extLst>
            </p:cNvPr>
            <p:cNvSpPr/>
            <p:nvPr/>
          </p:nvSpPr>
          <p:spPr>
            <a:xfrm>
              <a:off x="1243103" y="3270388"/>
              <a:ext cx="9705794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Sequence Number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AF3319E-5B0B-434E-BF00-0F19D79E4285}"/>
                </a:ext>
              </a:extLst>
            </p:cNvPr>
            <p:cNvSpPr/>
            <p:nvPr/>
          </p:nvSpPr>
          <p:spPr>
            <a:xfrm>
              <a:off x="1243103" y="4111613"/>
              <a:ext cx="9705794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Acknowledge Number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2CBDE4D-F9AD-47CD-81A8-B614887BF6C8}"/>
                </a:ext>
              </a:extLst>
            </p:cNvPr>
            <p:cNvSpPr/>
            <p:nvPr/>
          </p:nvSpPr>
          <p:spPr>
            <a:xfrm>
              <a:off x="1243103" y="4952837"/>
              <a:ext cx="1213224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Offset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694DA53-C803-4362-87D6-7C166204250E}"/>
                </a:ext>
              </a:extLst>
            </p:cNvPr>
            <p:cNvSpPr/>
            <p:nvPr/>
          </p:nvSpPr>
          <p:spPr>
            <a:xfrm>
              <a:off x="2456327" y="4952837"/>
              <a:ext cx="1213224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0000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AA16D69-0DF1-4FB3-8852-0B85576F5A5A}"/>
                </a:ext>
              </a:extLst>
            </p:cNvPr>
            <p:cNvSpPr/>
            <p:nvPr/>
          </p:nvSpPr>
          <p:spPr>
            <a:xfrm>
              <a:off x="5476510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Y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D1A3E65-87DF-4F89-B9A0-DBB1D50DD3BD}"/>
                </a:ext>
              </a:extLst>
            </p:cNvPr>
            <p:cNvSpPr/>
            <p:nvPr/>
          </p:nvSpPr>
          <p:spPr>
            <a:xfrm>
              <a:off x="5779395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1252291-525A-417E-918E-7AF76210731B}"/>
                </a:ext>
              </a:extLst>
            </p:cNvPr>
            <p:cNvSpPr/>
            <p:nvPr/>
          </p:nvSpPr>
          <p:spPr>
            <a:xfrm>
              <a:off x="4871301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P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CC4C771-A85A-41C6-825D-677974D0E9EA}"/>
                </a:ext>
              </a:extLst>
            </p:cNvPr>
            <p:cNvSpPr/>
            <p:nvPr/>
          </p:nvSpPr>
          <p:spPr>
            <a:xfrm>
              <a:off x="5174185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C4C67F3-0BAD-4578-AF8C-0B0AF41B6974}"/>
                </a:ext>
              </a:extLst>
            </p:cNvPr>
            <p:cNvSpPr/>
            <p:nvPr/>
          </p:nvSpPr>
          <p:spPr>
            <a:xfrm>
              <a:off x="4274761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U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G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78A681D-0286-44C9-AD1F-4D4FBDF494F4}"/>
                </a:ext>
              </a:extLst>
            </p:cNvPr>
            <p:cNvSpPr/>
            <p:nvPr/>
          </p:nvSpPr>
          <p:spPr>
            <a:xfrm>
              <a:off x="4577646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K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A7C0B2A-686E-4496-A067-94B344F6E743}"/>
                </a:ext>
              </a:extLst>
            </p:cNvPr>
            <p:cNvSpPr/>
            <p:nvPr/>
          </p:nvSpPr>
          <p:spPr>
            <a:xfrm>
              <a:off x="3669552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63709A6-AC8C-44A1-84D8-753B7EB0641C}"/>
                </a:ext>
              </a:extLst>
            </p:cNvPr>
            <p:cNvSpPr/>
            <p:nvPr/>
          </p:nvSpPr>
          <p:spPr>
            <a:xfrm>
              <a:off x="3972436" y="4952837"/>
              <a:ext cx="303306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8AD97DD-E66C-4084-B6CB-89ADE4BF2536}"/>
                </a:ext>
              </a:extLst>
            </p:cNvPr>
            <p:cNvSpPr/>
            <p:nvPr/>
          </p:nvSpPr>
          <p:spPr>
            <a:xfrm>
              <a:off x="6090473" y="4952837"/>
              <a:ext cx="4850650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Window Size</a:t>
              </a:r>
              <a:endPara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78E66E9-123E-4A43-920F-FACD5AAC0E3B}"/>
                </a:ext>
              </a:extLst>
            </p:cNvPr>
            <p:cNvSpPr/>
            <p:nvPr/>
          </p:nvSpPr>
          <p:spPr>
            <a:xfrm>
              <a:off x="1248907" y="5789460"/>
              <a:ext cx="4850650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Checksum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1932322-BAFD-44C4-B61A-77B3F9FB90F1}"/>
                </a:ext>
              </a:extLst>
            </p:cNvPr>
            <p:cNvSpPr/>
            <p:nvPr/>
          </p:nvSpPr>
          <p:spPr>
            <a:xfrm>
              <a:off x="6090473" y="5790485"/>
              <a:ext cx="4850650" cy="841224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Urgent Pointer</a:t>
              </a:r>
              <a:endPara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84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588</Words>
  <Application>Microsoft Office PowerPoint</Application>
  <PresentationFormat>宽屏</PresentationFormat>
  <Paragraphs>178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Consolas</vt:lpstr>
      <vt:lpstr>Office 主题​​</vt:lpstr>
      <vt:lpstr>TCP Basics</vt:lpstr>
      <vt:lpstr>Goals of TCP</vt:lpstr>
      <vt:lpstr>Obstacles</vt:lpstr>
      <vt:lpstr>Deal with Obstacles</vt:lpstr>
      <vt:lpstr>Deal with Obstacles</vt:lpstr>
      <vt:lpstr>Additional Info of SEQ and ACK Number</vt:lpstr>
      <vt:lpstr>Additional Information of Retransmission</vt:lpstr>
      <vt:lpstr>Make TCP Faster</vt:lpstr>
      <vt:lpstr>Let Receiver Tell Window Size</vt:lpstr>
      <vt:lpstr>But There Is a HUGE Problem</vt:lpstr>
      <vt:lpstr>Congestion Control</vt:lpstr>
      <vt:lpstr>AIMD</vt:lpstr>
      <vt:lpstr>Takeaways</vt:lpstr>
      <vt:lpstr>TCP Is COMPLEX</vt:lpstr>
      <vt:lpstr>TCP Is Evolving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Basics</dc:title>
  <dc:creator>马 知遥</dc:creator>
  <cp:lastModifiedBy>马 知遥</cp:lastModifiedBy>
  <cp:revision>5</cp:revision>
  <dcterms:created xsi:type="dcterms:W3CDTF">2018-12-20T05:37:31Z</dcterms:created>
  <dcterms:modified xsi:type="dcterms:W3CDTF">2018-12-20T07:18:21Z</dcterms:modified>
</cp:coreProperties>
</file>