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76211D33-543A-4738-8914-B50A86C47ED0}"/>
    <pc:docChg chg="custSel addSld modSld">
      <pc:chgData name="马 知遥" userId="088c2ffcbc7a5a34" providerId="LiveId" clId="{76211D33-543A-4738-8914-B50A86C47ED0}" dt="2018-12-27T11:45:56.768" v="143" actId="20577"/>
      <pc:docMkLst>
        <pc:docMk/>
      </pc:docMkLst>
      <pc:sldChg chg="modSp add">
        <pc:chgData name="马 知遥" userId="088c2ffcbc7a5a34" providerId="LiveId" clId="{76211D33-543A-4738-8914-B50A86C47ED0}" dt="2018-12-27T11:45:56.768" v="143" actId="20577"/>
        <pc:sldMkLst>
          <pc:docMk/>
          <pc:sldMk cId="4139247440" sldId="274"/>
        </pc:sldMkLst>
        <pc:spChg chg="mod">
          <ac:chgData name="马 知遥" userId="088c2ffcbc7a5a34" providerId="LiveId" clId="{76211D33-543A-4738-8914-B50A86C47ED0}" dt="2018-12-27T11:44:32.604" v="8" actId="20577"/>
          <ac:spMkLst>
            <pc:docMk/>
            <pc:sldMk cId="4139247440" sldId="274"/>
            <ac:spMk id="2" creationId="{3C9C6DB9-ABF7-48D5-97A1-F8485061EF57}"/>
          </ac:spMkLst>
        </pc:spChg>
        <pc:spChg chg="mod">
          <ac:chgData name="马 知遥" userId="088c2ffcbc7a5a34" providerId="LiveId" clId="{76211D33-543A-4738-8914-B50A86C47ED0}" dt="2018-12-27T11:45:56.768" v="143" actId="20577"/>
          <ac:spMkLst>
            <pc:docMk/>
            <pc:sldMk cId="4139247440" sldId="274"/>
            <ac:spMk id="3" creationId="{0B14F9DE-5F75-48E7-9513-5F28DD8B2B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00B11-6CFA-443D-B1D3-B446C46B70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F32-7011-4292-93B4-02FFBB8C3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8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FF32-7011-4292-93B4-02FFBB8C39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FF32-7011-4292-93B4-02FFBB8C39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6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FF32-7011-4292-93B4-02FFBB8C39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9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3114-EDE3-4BE0-9EA8-C2F9B727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37D3F-ADCB-4A55-91E9-CADC0187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B64D-8FD9-4E35-9F88-DAB57EC2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A8BEB-9132-42E6-9A09-83116BD5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B6D78-BBA2-4350-81AF-3A560157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6AF09-CE4A-4E58-B0AF-9DF6A2B1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1BA87-0685-483B-9190-58FE292A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E95A-CC21-4894-9009-42509AF2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9520-8A23-48B9-8B25-0DEDC737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2CF97-B53F-4A8C-915E-B864121B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3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C62EB-7076-4872-A1E9-931E942EE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ABD67-4C1F-4AB8-9C06-F1EEBA1D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CEDC2-5EF2-45F9-AA31-D3D0CB9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AE923-14FF-429B-9BC0-A38B4E1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DB08-4278-495D-990A-F3DF8E2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700E-6912-44CC-B68B-F7691E48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E21C-E84B-4040-AB4E-FD7FF1F2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EAC53-B55A-4486-B215-7CB57B55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99154-F1AF-485C-97B2-3480F99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7ED65-7D9D-497C-B2E2-9DD40615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F54E-4A9B-49D7-8303-73766FA6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57D7C-3865-4A15-883C-E7BBE2E7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B308C-8B67-4C4A-BA29-687BF62B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74CF-FE76-454A-A99D-3CDCD87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84636-B63E-457F-9462-A70CD578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19136-61EB-4567-A29E-2D5C6680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441AB-89CF-4621-868E-EE595F74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35BA8-FE5A-4F81-B00A-A1A30EDF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2FFC8-C52A-466B-B004-A3D2D99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F7EE9-A4B1-43B1-899F-535AA9DF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98F24-A5C5-499C-8136-6EFFBB8E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9487-C5AF-436C-BB0C-582D84A6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CE346-9858-46DF-ADB3-128D79E4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57C6A-0A8C-4686-92B2-F45A7F5A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26F15-5585-468E-833D-D2E97C6B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DAF9E-5BED-472F-843E-95D1FFE7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8DE610-2B06-4814-96D7-66E6C4FF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52289-A8E2-4FF8-9D10-8B367570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329490-57A6-4993-9310-7AA88A0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BF610-5AB7-4980-932C-62B8C0FB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67DE9-B7C7-4B54-A327-A231BE0D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064DEF-D29C-4C75-9A4C-8E01EA9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BB207-C00F-4C51-AF76-98FCA9F2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3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DC7EA-7ACF-40CB-9B26-11702235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C2CBB6-C68D-4195-AD70-DF639D72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7CB90-59A4-4D2F-8156-F471180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77F8B-DAB7-4D07-9592-3393148C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498B8-B9E7-4AD1-A758-230308FD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96572-1381-443F-B050-BBB542E8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43DE2-9E4B-47D9-BF9F-7DE988B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CF76D-07BF-43D5-8E1B-DD4C216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96646-815D-416E-83DB-F2826D13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1D315-E32B-4039-BCE1-6DE6918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1FE05-60FB-4DE6-8AB2-5CD85FE02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2F246-7588-42AB-B916-E5032AEE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9AF7D-B930-4CC5-824A-87CD38EB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02673-15AD-449D-AF2B-548F1D8A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DBED-668D-4386-ABB8-12BAC3AC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9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F3C66-85A0-4640-9616-B301213E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50E4C-0EE8-435D-BB1F-714B5360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C0D6C-A95A-4654-8906-ED96BCA5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C27E-122A-4509-BD39-BCD57AC35E8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01AE6-6C4C-4B22-B80D-C2C5606C9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26975-F64A-4643-A259-26959F527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7269-2E48-48AA-9D97-1337A9910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44BA9-D8B2-4DF2-82D2-6834594C9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Multithread 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D3D-CCF6-46E9-A990-B753EF52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Either of The Two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8E0F8F-8CD3-4358-83A9-4E89569B473C}"/>
              </a:ext>
            </a:extLst>
          </p:cNvPr>
          <p:cNvSpPr txBox="1"/>
          <p:nvPr/>
        </p:nvSpPr>
        <p:spPr>
          <a:xfrm>
            <a:off x="420949" y="1690688"/>
            <a:ext cx="5551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greet()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"hello"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creator() {</a:t>
            </a:r>
          </a:p>
          <a:p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t(greet);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join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// wait for t to finish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339F6-A622-484C-AC5B-5D62241C8485}"/>
              </a:ext>
            </a:extLst>
          </p:cNvPr>
          <p:cNvSpPr txBox="1"/>
          <p:nvPr/>
        </p:nvSpPr>
        <p:spPr>
          <a:xfrm>
            <a:off x="6096000" y="1690688"/>
            <a:ext cx="5551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greet()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"hello"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creator() {</a:t>
            </a:r>
          </a:p>
          <a:p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t(greet);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detach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// let t go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7AB6-F3EF-49D2-9173-1F3D7B2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Caution When Detach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AE09B-23EB-49B8-84E5-3C2FB00C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4997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&lt;map&gt;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modify()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// busy playing with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mp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t(modify);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F389F7-4FBE-47A0-9578-26CB65DC11F6}"/>
              </a:ext>
            </a:extLst>
          </p:cNvPr>
          <p:cNvSpPr txBox="1"/>
          <p:nvPr/>
        </p:nvSpPr>
        <p:spPr>
          <a:xfrm>
            <a:off x="7128770" y="3666478"/>
            <a:ext cx="4466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Destruction of </a:t>
            </a:r>
            <a:r>
              <a:rPr lang="en-US" altLang="zh-CN" sz="2800" dirty="0" err="1">
                <a:latin typeface="Consolas" panose="020B0609020204030204" pitchFamily="49" charset="0"/>
              </a:rPr>
              <a:t>mp</a:t>
            </a:r>
            <a:r>
              <a:rPr lang="en-US" altLang="zh-CN" sz="2800" dirty="0"/>
              <a:t> occurs when </a:t>
            </a:r>
            <a:r>
              <a:rPr lang="en-US" altLang="zh-CN" sz="2800" dirty="0">
                <a:latin typeface="Consolas" panose="020B0609020204030204" pitchFamily="49" charset="0"/>
              </a:rPr>
              <a:t>main()</a:t>
            </a:r>
            <a:r>
              <a:rPr lang="en-US" altLang="zh-CN" sz="2800" dirty="0"/>
              <a:t> exits.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Undefined behavior in </a:t>
            </a:r>
            <a:r>
              <a:rPr lang="en-US" altLang="zh-CN" sz="2800" dirty="0">
                <a:latin typeface="Consolas" panose="020B0609020204030204" pitchFamily="49" charset="0"/>
              </a:rPr>
              <a:t>modify()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9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F922-8F1D-4B0C-BEF6-30AC48FB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63E5D-47A8-4F1B-BAF8-270AED0D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433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&lt;atomic&gt;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atomic_int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ATOMIC element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val.fetch_add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t1.join(), t2.join();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30E8D8-D604-4B46-A917-2B7FBAF58696}"/>
              </a:ext>
            </a:extLst>
          </p:cNvPr>
          <p:cNvSpPr txBox="1"/>
          <p:nvPr/>
        </p:nvSpPr>
        <p:spPr>
          <a:xfrm>
            <a:off x="8087556" y="4971496"/>
            <a:ext cx="3098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val</a:t>
            </a:r>
            <a:r>
              <a:rPr lang="en-US" altLang="zh-CN" sz="2800" dirty="0"/>
              <a:t> is guaranteed to be </a:t>
            </a:r>
            <a:r>
              <a:rPr lang="en-US" altLang="zh-CN" sz="2800" dirty="0">
                <a:latin typeface="Consolas" panose="020B0609020204030204" pitchFamily="49" charset="0"/>
              </a:rPr>
              <a:t>2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568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A34AB-20C4-4B66-928F-DD99C46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9058-5970-46E2-8437-D041EF4D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load() </a:t>
            </a:r>
            <a:r>
              <a:rPr lang="en-US" altLang="zh-CN" dirty="0"/>
              <a:t>// read contained value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store(T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/>
              <a:t>// stored a value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exchange(T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access and modify contained value</a:t>
            </a:r>
          </a:p>
          <a:p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fetch_add</a:t>
            </a:r>
            <a:r>
              <a:rPr lang="en-US" altLang="zh-CN" dirty="0"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fetch_sub</a:t>
            </a:r>
            <a:r>
              <a:rPr lang="en-US" altLang="zh-CN" dirty="0"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fetch_and</a:t>
            </a:r>
            <a:r>
              <a:rPr lang="en-US" altLang="zh-CN" dirty="0"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fetch_or</a:t>
            </a:r>
            <a:r>
              <a:rPr lang="en-US" altLang="zh-CN" dirty="0"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30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644D7-6038-4548-8660-9D98AE8E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</a:t>
            </a:r>
            <a:r>
              <a:rPr lang="en-US" altLang="zh-CN" b="1" dirty="0"/>
              <a:t>NOT</a:t>
            </a:r>
            <a:r>
              <a:rPr lang="en-US" altLang="zh-CN" dirty="0"/>
              <a:t> Write This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91A825-A77A-43A2-BC02-551EF406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433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&lt;atomic&gt;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atomic_int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val.store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val.load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+ 1);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// NO, NO, NO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t1.join(), t2.join();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0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AE71-9A93-4D12-A530-4F83EE5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A Spin Lock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4495CE-2EA7-4506-BDF7-5673930FEC06}"/>
              </a:ext>
            </a:extLst>
          </p:cNvPr>
          <p:cNvSpPr txBox="1"/>
          <p:nvPr/>
        </p:nvSpPr>
        <p:spPr>
          <a:xfrm>
            <a:off x="838200" y="1548645"/>
            <a:ext cx="99096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addLock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++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releaseLock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t2(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addOne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t1.join(); t2.join();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6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AE71-9A93-4D12-A530-4F83EE5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A Spin 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2A42C-C1B6-4875-9F37-8D861F67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8572130" cy="4877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atomic_int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lock(0);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lock.exchange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releaseLock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lock.store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5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AE71-9A93-4D12-A530-4F83EE5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A Spin 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2A42C-C1B6-4875-9F37-8D861F67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85721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atomic_int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lock(0);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lock.exchange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releaseLock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lock.store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3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B601-4271-4B5E-9E88-3A154AD2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Feasible, But Do 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028E1-C08E-487D-9CA0-B614299C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Such code above is silly.</a:t>
            </a:r>
          </a:p>
          <a:p>
            <a:r>
              <a:rPr lang="en-US" altLang="zh-CN" dirty="0"/>
              <a:t>It shows you the hardware logic of mutex implementation.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Do not use </a:t>
            </a:r>
            <a:r>
              <a:rPr lang="en-US" altLang="zh-CN" dirty="0"/>
              <a:t>it in your code.</a:t>
            </a:r>
          </a:p>
          <a:p>
            <a:endParaRPr lang="en-US" altLang="zh-CN" dirty="0"/>
          </a:p>
          <a:p>
            <a:r>
              <a:rPr lang="en-US" altLang="zh-CN" dirty="0"/>
              <a:t>We have </a:t>
            </a:r>
            <a:r>
              <a:rPr lang="en-US" altLang="zh-CN" dirty="0">
                <a:latin typeface="Consolas" panose="020B0609020204030204" pitchFamily="49" charset="0"/>
              </a:rPr>
              <a:t>std::mutex </a:t>
            </a:r>
            <a:r>
              <a:rPr lang="en-US" altLang="zh-CN" dirty="0"/>
              <a:t>in c++.</a:t>
            </a:r>
          </a:p>
          <a:p>
            <a:r>
              <a:rPr lang="en-US" altLang="zh-CN" dirty="0"/>
              <a:t>Come back next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51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C6DB9-ABF7-48D5-97A1-F8485061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Want More?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F9DE-5F75-48E7-9513-5F28DD8B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recommend you Scott Meyers’ books.</a:t>
            </a:r>
          </a:p>
          <a:p>
            <a:endParaRPr lang="en-US" altLang="zh-CN" dirty="0"/>
          </a:p>
          <a:p>
            <a:r>
              <a:rPr lang="en-US" altLang="zh-CN" b="1" i="1" dirty="0"/>
              <a:t>Effective C++ </a:t>
            </a:r>
            <a:r>
              <a:rPr lang="en-US" altLang="zh-CN" dirty="0"/>
              <a:t>for c++ 98/03</a:t>
            </a:r>
            <a:endParaRPr lang="en-US" altLang="zh-CN" b="1" i="1" dirty="0"/>
          </a:p>
          <a:p>
            <a:r>
              <a:rPr lang="en-US" altLang="zh-CN" dirty="0"/>
              <a:t>and</a:t>
            </a:r>
          </a:p>
          <a:p>
            <a:r>
              <a:rPr lang="en-US" altLang="zh-CN" b="1" i="1" dirty="0"/>
              <a:t>Effective Modern </a:t>
            </a:r>
            <a:r>
              <a:rPr lang="en-US" altLang="zh-CN" b="1" i="1"/>
              <a:t>C++ </a:t>
            </a:r>
            <a:r>
              <a:rPr lang="en-US" altLang="zh-CN"/>
              <a:t>for c++ 11/14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392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9746-8526-4142-B381-4C8BBF1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multithread c++?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650A9-17E2-4076-ACB3-CED355E4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once, compile everywhere.</a:t>
            </a:r>
          </a:p>
          <a:p>
            <a:r>
              <a:rPr lang="en-US" altLang="zh-CN" dirty="0"/>
              <a:t>Pthread will not compile with </a:t>
            </a:r>
            <a:r>
              <a:rPr lang="en-US" altLang="zh-CN" dirty="0">
                <a:latin typeface="Consolas" panose="020B0609020204030204" pitchFamily="49" charset="0"/>
              </a:rPr>
              <a:t>msvc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In other words, you gain </a:t>
            </a:r>
            <a:r>
              <a:rPr lang="en-US" altLang="zh-CN" b="1" dirty="0">
                <a:solidFill>
                  <a:srgbClr val="FF0000"/>
                </a:solidFill>
              </a:rPr>
              <a:t>portability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FE420-5F46-4688-8A7E-E852FFB7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EF9EE-184E-4DC7-B9DD-F5900603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language defines a virtual machine.</a:t>
            </a:r>
          </a:p>
          <a:p>
            <a:r>
              <a:rPr lang="en-US" altLang="zh-CN" dirty="0"/>
              <a:t>Code defines a logic flow.</a:t>
            </a:r>
          </a:p>
          <a:p>
            <a:r>
              <a:rPr lang="en-US" altLang="zh-CN" dirty="0"/>
              <a:t>Compilers make codes able to run on real machines.</a:t>
            </a:r>
          </a:p>
          <a:p>
            <a:endParaRPr lang="en-US" altLang="zh-CN" dirty="0"/>
          </a:p>
          <a:p>
            <a:r>
              <a:rPr lang="en-US" altLang="zh-CN" dirty="0"/>
              <a:t>C++ 98/03 defines a single thread virtual machine.</a:t>
            </a:r>
          </a:p>
          <a:p>
            <a:r>
              <a:rPr lang="en-US" altLang="zh-CN" dirty="0"/>
              <a:t>C++ 11/14/17/20 gives you a multithreaded machine.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5CD4-9273-4106-A974-C9FF637D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Creation And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65A5-203F-49AE-A4CE-5A136FB6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greet()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t(greet);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sleep_for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(1s);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sleep for 1 second, ugly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5CD4-9273-4106-A974-C9FF637D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Passing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65A5-203F-49AE-A4CE-5A136FB6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greet(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"main said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t(greet, 1, 2, 3);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sleep_for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(1s);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sleep for 1 second, ugly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3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3950-12BA-46B4-B592-E137515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Return Value From New 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EDAF8-0F72-46AB-BB2C-220F7EA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cannot return a value from the new thread.</a:t>
            </a:r>
          </a:p>
          <a:p>
            <a:r>
              <a:rPr lang="en-US" altLang="zh-CN" dirty="0"/>
              <a:t>But you can, </a:t>
            </a:r>
            <a:r>
              <a:rPr lang="en-US" altLang="zh-CN" b="1" dirty="0">
                <a:solidFill>
                  <a:srgbClr val="FF0000"/>
                </a:solidFill>
              </a:rPr>
              <a:t>pass a pointer </a:t>
            </a:r>
            <a:r>
              <a:rPr lang="en-US" altLang="zh-CN" dirty="0"/>
              <a:t>to the new thread, and let it write by the pointer.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9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5B98-9F8C-4654-9DD5-C2BCE07B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Always Make </a:t>
            </a:r>
            <a:r>
              <a:rPr lang="en-US" altLang="zh-CN" dirty="0">
                <a:latin typeface="Consolas" panose="020B0609020204030204" pitchFamily="49" charset="0"/>
              </a:rPr>
              <a:t>std::thread </a:t>
            </a:r>
            <a:r>
              <a:rPr lang="en-US" altLang="zh-CN" dirty="0"/>
              <a:t>Unjoinable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13F63-DD81-4F45-B100-344E6B69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</a:t>
            </a:r>
            <a:r>
              <a:rPr lang="en-US" altLang="zh-CN" dirty="0">
                <a:latin typeface="Consolas" panose="020B0609020204030204" pitchFamily="49" charset="0"/>
              </a:rPr>
              <a:t>std::thread </a:t>
            </a:r>
            <a:r>
              <a:rPr lang="en-US" altLang="zh-CN" dirty="0"/>
              <a:t>unjoinable means doing either of the following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Detach</a:t>
            </a:r>
            <a:r>
              <a:rPr lang="en-US" altLang="zh-CN" dirty="0"/>
              <a:t> the thread, or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Join</a:t>
            </a:r>
            <a:r>
              <a:rPr lang="en-US" altLang="zh-CN" dirty="0"/>
              <a:t> the 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9E24-4DEF-433B-93B2-C7B4DB69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Otherwise Program Terminates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6FDAA-15A4-446B-8228-0937D2A1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472" cy="4351338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thr</a:t>
            </a:r>
            <a:r>
              <a:rPr lang="en-US" altLang="zh-CN" dirty="0"/>
              <a:t> is an object containing a “live” thread.</a:t>
            </a:r>
          </a:p>
          <a:p>
            <a:r>
              <a:rPr lang="en-US" altLang="zh-CN" dirty="0"/>
              <a:t>Destruction of </a:t>
            </a:r>
            <a:r>
              <a:rPr lang="en-US" altLang="zh-CN" dirty="0" err="1">
                <a:latin typeface="Consolas" panose="020B0609020204030204" pitchFamily="49" charset="0"/>
              </a:rPr>
              <a:t>thr</a:t>
            </a:r>
            <a:r>
              <a:rPr lang="en-US" altLang="zh-CN" dirty="0"/>
              <a:t> causes the abortion of the program.</a:t>
            </a:r>
          </a:p>
          <a:p>
            <a:endParaRPr lang="en-US" altLang="zh-CN" dirty="0"/>
          </a:p>
          <a:p>
            <a:r>
              <a:rPr lang="en-US" altLang="zh-CN" dirty="0"/>
              <a:t>Think for a while.</a:t>
            </a:r>
          </a:p>
          <a:p>
            <a:r>
              <a:rPr lang="en-US" altLang="zh-CN" dirty="0"/>
              <a:t>Why c++ has such behavior?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2BB080-84D2-4D64-BB1D-361E8871B930}"/>
              </a:ext>
            </a:extLst>
          </p:cNvPr>
          <p:cNvSpPr txBox="1"/>
          <p:nvPr/>
        </p:nvSpPr>
        <p:spPr>
          <a:xfrm>
            <a:off x="6362329" y="1825625"/>
            <a:ext cx="5551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greet()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"hello"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creator() {</a:t>
            </a:r>
          </a:p>
          <a:p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thr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(greet);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BOOM here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FEDC-49F9-494F-8841-F72F4D1A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Alternatives?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AB4B-5101-43A0-9777-F19836F2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Implicit join()?</a:t>
            </a:r>
          </a:p>
          <a:p>
            <a:r>
              <a:rPr lang="en-US" altLang="zh-CN" dirty="0"/>
              <a:t>NO, might stuck the program.</a:t>
            </a:r>
          </a:p>
          <a:p>
            <a:endParaRPr lang="en-US" altLang="zh-CN" dirty="0"/>
          </a:p>
          <a:p>
            <a:r>
              <a:rPr lang="en-US" altLang="zh-CN" dirty="0"/>
              <a:t>Implicit detach()?</a:t>
            </a:r>
          </a:p>
          <a:p>
            <a:r>
              <a:rPr lang="en-US" altLang="zh-CN" dirty="0"/>
              <a:t>NO, might cause resource leak, and might cause subtle errors which are hard to debug. (Will show you one soon.)</a:t>
            </a:r>
          </a:p>
        </p:txBody>
      </p:sp>
    </p:spTree>
    <p:extLst>
      <p:ext uri="{BB962C8B-B14F-4D97-AF65-F5344CB8AC3E}">
        <p14:creationId xmlns:p14="http://schemas.microsoft.com/office/powerpoint/2010/main" val="101318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956</Words>
  <Application>Microsoft Office PowerPoint</Application>
  <PresentationFormat>宽屏</PresentationFormat>
  <Paragraphs>186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新宋体</vt:lpstr>
      <vt:lpstr>Arial</vt:lpstr>
      <vt:lpstr>Consolas</vt:lpstr>
      <vt:lpstr>Office 主题​​</vt:lpstr>
      <vt:lpstr>Multithread C++</vt:lpstr>
      <vt:lpstr>Why multithread c++?</vt:lpstr>
      <vt:lpstr>Preliminaries</vt:lpstr>
      <vt:lpstr>Thread Creation And Deletion</vt:lpstr>
      <vt:lpstr>Parameter Passing</vt:lpstr>
      <vt:lpstr>No Return Value From New Thread</vt:lpstr>
      <vt:lpstr>Always Make std::thread Unjoinable</vt:lpstr>
      <vt:lpstr>Otherwise Program Terminates</vt:lpstr>
      <vt:lpstr>Other Alternatives?</vt:lpstr>
      <vt:lpstr>Do Either of The Two</vt:lpstr>
      <vt:lpstr>Caution When Detach</vt:lpstr>
      <vt:lpstr>Atomic Type</vt:lpstr>
      <vt:lpstr>Useful Operation</vt:lpstr>
      <vt:lpstr>Do NOT Write This</vt:lpstr>
      <vt:lpstr>Implement A Spin Lock</vt:lpstr>
      <vt:lpstr>Implement A Spin Lock</vt:lpstr>
      <vt:lpstr>Implement A Spin Lock</vt:lpstr>
      <vt:lpstr>Feasible, But Do Not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 C++</dc:title>
  <dc:creator>马 知遥</dc:creator>
  <cp:lastModifiedBy>马 知遥</cp:lastModifiedBy>
  <cp:revision>24</cp:revision>
  <dcterms:created xsi:type="dcterms:W3CDTF">2018-12-26T01:02:29Z</dcterms:created>
  <dcterms:modified xsi:type="dcterms:W3CDTF">2018-12-27T11:45:57Z</dcterms:modified>
</cp:coreProperties>
</file>