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马 知遥" userId="088c2ffcbc7a5a34" providerId="LiveId" clId="{4F4BCFDF-30C4-41A6-AEF5-90EDC5DC6405}"/>
    <pc:docChg chg="undo custSel addSld modSld">
      <pc:chgData name="马 知遥" userId="088c2ffcbc7a5a34" providerId="LiveId" clId="{4F4BCFDF-30C4-41A6-AEF5-90EDC5DC6405}" dt="2019-01-03T11:38:03.771" v="598" actId="20577"/>
      <pc:docMkLst>
        <pc:docMk/>
      </pc:docMkLst>
      <pc:sldChg chg="modSp">
        <pc:chgData name="马 知遥" userId="088c2ffcbc7a5a34" providerId="LiveId" clId="{4F4BCFDF-30C4-41A6-AEF5-90EDC5DC6405}" dt="2019-01-03T11:38:03.771" v="598" actId="20577"/>
        <pc:sldMkLst>
          <pc:docMk/>
          <pc:sldMk cId="186937670" sldId="258"/>
        </pc:sldMkLst>
        <pc:spChg chg="mod">
          <ac:chgData name="马 知遥" userId="088c2ffcbc7a5a34" providerId="LiveId" clId="{4F4BCFDF-30C4-41A6-AEF5-90EDC5DC6405}" dt="2019-01-03T11:38:03.771" v="598" actId="20577"/>
          <ac:spMkLst>
            <pc:docMk/>
            <pc:sldMk cId="186937670" sldId="258"/>
            <ac:spMk id="3" creationId="{0B98FCE6-10A3-4EA7-80E6-64732F11676C}"/>
          </ac:spMkLst>
        </pc:spChg>
      </pc:sldChg>
      <pc:sldChg chg="modSp">
        <pc:chgData name="马 知遥" userId="088c2ffcbc7a5a34" providerId="LiveId" clId="{4F4BCFDF-30C4-41A6-AEF5-90EDC5DC6405}" dt="2019-01-02T05:09:49.127" v="174" actId="113"/>
        <pc:sldMkLst>
          <pc:docMk/>
          <pc:sldMk cId="462418565" sldId="261"/>
        </pc:sldMkLst>
        <pc:spChg chg="mod">
          <ac:chgData name="马 知遥" userId="088c2ffcbc7a5a34" providerId="LiveId" clId="{4F4BCFDF-30C4-41A6-AEF5-90EDC5DC6405}" dt="2019-01-02T05:09:49.127" v="174" actId="113"/>
          <ac:spMkLst>
            <pc:docMk/>
            <pc:sldMk cId="462418565" sldId="261"/>
            <ac:spMk id="3" creationId="{5733FA5C-5CB1-448E-8184-CBEF04632EC8}"/>
          </ac:spMkLst>
        </pc:spChg>
      </pc:sldChg>
      <pc:sldChg chg="modSp">
        <pc:chgData name="马 知遥" userId="088c2ffcbc7a5a34" providerId="LiveId" clId="{4F4BCFDF-30C4-41A6-AEF5-90EDC5DC6405}" dt="2019-01-02T05:04:13.770" v="42" actId="6549"/>
        <pc:sldMkLst>
          <pc:docMk/>
          <pc:sldMk cId="550306412" sldId="263"/>
        </pc:sldMkLst>
        <pc:spChg chg="mod">
          <ac:chgData name="马 知遥" userId="088c2ffcbc7a5a34" providerId="LiveId" clId="{4F4BCFDF-30C4-41A6-AEF5-90EDC5DC6405}" dt="2019-01-02T04:58:49.251" v="24" actId="20577"/>
          <ac:spMkLst>
            <pc:docMk/>
            <pc:sldMk cId="550306412" sldId="263"/>
            <ac:spMk id="2" creationId="{B2076AFB-649F-4D81-9718-99367D31B5AE}"/>
          </ac:spMkLst>
        </pc:spChg>
        <pc:spChg chg="mod">
          <ac:chgData name="马 知遥" userId="088c2ffcbc7a5a34" providerId="LiveId" clId="{4F4BCFDF-30C4-41A6-AEF5-90EDC5DC6405}" dt="2019-01-02T05:04:13.770" v="42" actId="6549"/>
          <ac:spMkLst>
            <pc:docMk/>
            <pc:sldMk cId="550306412" sldId="263"/>
            <ac:spMk id="3" creationId="{316153A9-09E3-4092-9814-571F665AF542}"/>
          </ac:spMkLst>
        </pc:spChg>
      </pc:sldChg>
      <pc:sldChg chg="addSp delSp modSp add">
        <pc:chgData name="马 知遥" userId="088c2ffcbc7a5a34" providerId="LiveId" clId="{4F4BCFDF-30C4-41A6-AEF5-90EDC5DC6405}" dt="2019-01-02T05:06:33.776" v="147" actId="207"/>
        <pc:sldMkLst>
          <pc:docMk/>
          <pc:sldMk cId="3806559152" sldId="264"/>
        </pc:sldMkLst>
        <pc:spChg chg="mod">
          <ac:chgData name="马 知遥" userId="088c2ffcbc7a5a34" providerId="LiveId" clId="{4F4BCFDF-30C4-41A6-AEF5-90EDC5DC6405}" dt="2019-01-02T05:04:36.627" v="44" actId="207"/>
          <ac:spMkLst>
            <pc:docMk/>
            <pc:sldMk cId="3806559152" sldId="264"/>
            <ac:spMk id="2" creationId="{D5FC665B-51A6-471E-BBE7-860D14747BF1}"/>
          </ac:spMkLst>
        </pc:spChg>
        <pc:spChg chg="del">
          <ac:chgData name="马 知遥" userId="088c2ffcbc7a5a34" providerId="LiveId" clId="{4F4BCFDF-30C4-41A6-AEF5-90EDC5DC6405}" dt="2019-01-02T05:04:46.783" v="45" actId="478"/>
          <ac:spMkLst>
            <pc:docMk/>
            <pc:sldMk cId="3806559152" sldId="264"/>
            <ac:spMk id="3" creationId="{DC6B23F9-DB65-4FCE-9486-F19830B122CA}"/>
          </ac:spMkLst>
        </pc:spChg>
        <pc:spChg chg="add mod">
          <ac:chgData name="马 知遥" userId="088c2ffcbc7a5a34" providerId="LiveId" clId="{4F4BCFDF-30C4-41A6-AEF5-90EDC5DC6405}" dt="2019-01-02T05:06:28.923" v="145" actId="207"/>
          <ac:spMkLst>
            <pc:docMk/>
            <pc:sldMk cId="3806559152" sldId="264"/>
            <ac:spMk id="4" creationId="{24234D4C-25AF-4A20-8467-46B39E08C6DF}"/>
          </ac:spMkLst>
        </pc:spChg>
        <pc:spChg chg="add mod">
          <ac:chgData name="马 知遥" userId="088c2ffcbc7a5a34" providerId="LiveId" clId="{4F4BCFDF-30C4-41A6-AEF5-90EDC5DC6405}" dt="2019-01-02T05:06:33.776" v="147" actId="207"/>
          <ac:spMkLst>
            <pc:docMk/>
            <pc:sldMk cId="3806559152" sldId="264"/>
            <ac:spMk id="5" creationId="{53C5E34B-FED7-4008-908C-EA968745DCF2}"/>
          </ac:spMkLst>
        </pc:spChg>
      </pc:sldChg>
      <pc:sldChg chg="addSp delSp modSp add">
        <pc:chgData name="马 知遥" userId="088c2ffcbc7a5a34" providerId="LiveId" clId="{4F4BCFDF-30C4-41A6-AEF5-90EDC5DC6405}" dt="2019-01-02T05:19:28.312" v="473" actId="14100"/>
        <pc:sldMkLst>
          <pc:docMk/>
          <pc:sldMk cId="1713922956" sldId="265"/>
        </pc:sldMkLst>
        <pc:spChg chg="mod">
          <ac:chgData name="马 知遥" userId="088c2ffcbc7a5a34" providerId="LiveId" clId="{4F4BCFDF-30C4-41A6-AEF5-90EDC5DC6405}" dt="2019-01-02T05:10:13.556" v="184" actId="113"/>
          <ac:spMkLst>
            <pc:docMk/>
            <pc:sldMk cId="1713922956" sldId="265"/>
            <ac:spMk id="2" creationId="{2C2D6165-A4B9-4EAF-9C9D-75DCF5999F16}"/>
          </ac:spMkLst>
        </pc:spChg>
        <pc:spChg chg="mod">
          <ac:chgData name="马 知遥" userId="088c2ffcbc7a5a34" providerId="LiveId" clId="{4F4BCFDF-30C4-41A6-AEF5-90EDC5DC6405}" dt="2019-01-02T05:14:27.739" v="396" actId="20577"/>
          <ac:spMkLst>
            <pc:docMk/>
            <pc:sldMk cId="1713922956" sldId="265"/>
            <ac:spMk id="3" creationId="{913D3984-CB20-4559-A037-DD70FCBE0F1E}"/>
          </ac:spMkLst>
        </pc:spChg>
        <pc:spChg chg="add del mod">
          <ac:chgData name="马 知遥" userId="088c2ffcbc7a5a34" providerId="LiveId" clId="{4F4BCFDF-30C4-41A6-AEF5-90EDC5DC6405}" dt="2019-01-02T05:17:49.627" v="451" actId="478"/>
          <ac:spMkLst>
            <pc:docMk/>
            <pc:sldMk cId="1713922956" sldId="265"/>
            <ac:spMk id="4" creationId="{3661409F-9C53-4322-A186-5AFC92397575}"/>
          </ac:spMkLst>
        </pc:spChg>
        <pc:spChg chg="add mod">
          <ac:chgData name="马 知遥" userId="088c2ffcbc7a5a34" providerId="LiveId" clId="{4F4BCFDF-30C4-41A6-AEF5-90EDC5DC6405}" dt="2019-01-02T05:19:28.312" v="473" actId="14100"/>
          <ac:spMkLst>
            <pc:docMk/>
            <pc:sldMk cId="1713922956" sldId="265"/>
            <ac:spMk id="5" creationId="{C1099769-5919-41A3-9ED6-56BF0593FF8A}"/>
          </ac:spMkLst>
        </pc:spChg>
      </pc:sldChg>
      <pc:sldChg chg="modSp add">
        <pc:chgData name="马 知遥" userId="088c2ffcbc7a5a34" providerId="LiveId" clId="{4F4BCFDF-30C4-41A6-AEF5-90EDC5DC6405}" dt="2019-01-02T05:15:33.146" v="445" actId="207"/>
        <pc:sldMkLst>
          <pc:docMk/>
          <pc:sldMk cId="684314934" sldId="266"/>
        </pc:sldMkLst>
        <pc:spChg chg="mod">
          <ac:chgData name="马 知遥" userId="088c2ffcbc7a5a34" providerId="LiveId" clId="{4F4BCFDF-30C4-41A6-AEF5-90EDC5DC6405}" dt="2019-01-02T05:14:50.178" v="425" actId="20577"/>
          <ac:spMkLst>
            <pc:docMk/>
            <pc:sldMk cId="684314934" sldId="266"/>
            <ac:spMk id="2" creationId="{D5FC665B-51A6-471E-BBE7-860D14747BF1}"/>
          </ac:spMkLst>
        </pc:spChg>
        <pc:spChg chg="mod">
          <ac:chgData name="马 知遥" userId="088c2ffcbc7a5a34" providerId="LiveId" clId="{4F4BCFDF-30C4-41A6-AEF5-90EDC5DC6405}" dt="2019-01-02T05:15:29.370" v="443" actId="207"/>
          <ac:spMkLst>
            <pc:docMk/>
            <pc:sldMk cId="684314934" sldId="266"/>
            <ac:spMk id="4" creationId="{24234D4C-25AF-4A20-8467-46B39E08C6DF}"/>
          </ac:spMkLst>
        </pc:spChg>
        <pc:spChg chg="mod">
          <ac:chgData name="马 知遥" userId="088c2ffcbc7a5a34" providerId="LiveId" clId="{4F4BCFDF-30C4-41A6-AEF5-90EDC5DC6405}" dt="2019-01-02T05:15:33.146" v="445" actId="207"/>
          <ac:spMkLst>
            <pc:docMk/>
            <pc:sldMk cId="684314934" sldId="266"/>
            <ac:spMk id="5" creationId="{53C5E34B-FED7-4008-908C-EA968745DCF2}"/>
          </ac:spMkLst>
        </pc:spChg>
      </pc:sldChg>
      <pc:sldChg chg="modSp add">
        <pc:chgData name="马 知遥" userId="088c2ffcbc7a5a34" providerId="LiveId" clId="{4F4BCFDF-30C4-41A6-AEF5-90EDC5DC6405}" dt="2019-01-02T05:21:25.656" v="587" actId="20577"/>
        <pc:sldMkLst>
          <pc:docMk/>
          <pc:sldMk cId="3761543745" sldId="267"/>
        </pc:sldMkLst>
        <pc:spChg chg="mod">
          <ac:chgData name="马 知遥" userId="088c2ffcbc7a5a34" providerId="LiveId" clId="{4F4BCFDF-30C4-41A6-AEF5-90EDC5DC6405}" dt="2019-01-02T05:20:31.177" v="493" actId="20577"/>
          <ac:spMkLst>
            <pc:docMk/>
            <pc:sldMk cId="3761543745" sldId="267"/>
            <ac:spMk id="2" creationId="{EE25699F-7A51-4A4E-BD06-CC19C58D0D79}"/>
          </ac:spMkLst>
        </pc:spChg>
        <pc:spChg chg="mod">
          <ac:chgData name="马 知遥" userId="088c2ffcbc7a5a34" providerId="LiveId" clId="{4F4BCFDF-30C4-41A6-AEF5-90EDC5DC6405}" dt="2019-01-02T05:21:25.656" v="587" actId="20577"/>
          <ac:spMkLst>
            <pc:docMk/>
            <pc:sldMk cId="3761543745" sldId="267"/>
            <ac:spMk id="3" creationId="{C624ACB3-C41D-4295-9885-69E4F4F3CF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56DE4-CA3D-477F-973B-4E02728C5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13A656-018F-4398-ACB3-EA5877005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029461-9B62-4DD2-B854-8996CBD8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CF5B-9582-46E5-A5D6-5E77695F042B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9E122-7E90-4866-BC7F-8B18B47A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AE8A77-788C-4F61-831C-1E3F8084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1304-3753-4148-BB0F-5EFB7BD21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21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9C85C-CEA7-4774-8869-72435353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842197-656E-4FBE-A15A-63928556E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30BCE-4485-46CC-B22B-01DA67C6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CF5B-9582-46E5-A5D6-5E77695F042B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3962B6-BCDF-49DD-8592-81CADE18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EE29A9-39B8-4B1F-A9CE-A74248D4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1304-3753-4148-BB0F-5EFB7BD21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44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1852AD-CEE6-4133-B04B-26813FA60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1DEE3D-E314-4477-B248-E0D32F045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596F17-0B98-427D-B0D6-7FDC3CD0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CF5B-9582-46E5-A5D6-5E77695F042B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DBA79-A0F4-4B67-8313-CD2807B7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220142-6107-49DD-9A15-CC5D092F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1304-3753-4148-BB0F-5EFB7BD21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40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72ABB-9F66-42EB-9FDA-543E82B7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CF548-7763-43C0-952F-E2F8A3081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83F121-2768-4C28-9E6D-F434BF4A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CF5B-9582-46E5-A5D6-5E77695F042B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DD59DF-59FE-4301-BD50-2CA3D5A4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89C1E0-04EC-4E78-BE73-FE4626AF0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1304-3753-4148-BB0F-5EFB7BD21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56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EAD66-1F7A-4B44-B070-C91CC15F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B65DC1-3D9F-4800-9E62-A1132ADAC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1CF36-52F3-4FE8-8D62-6952FE59E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CF5B-9582-46E5-A5D6-5E77695F042B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AA0C23-7FC6-4975-A9DF-BF696DE9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12FD9D-A0D8-451F-BECE-230BBA6B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1304-3753-4148-BB0F-5EFB7BD21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18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D38FD-CB87-4C1C-9A1E-E4027A780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F7787-4A0A-4E1B-8AE0-DF269157C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45295F-2153-4769-B422-47277E738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4B4E91-CF9A-4978-9B4A-6A39C4E2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CF5B-9582-46E5-A5D6-5E77695F042B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10B1F7-6978-4FFA-A182-23ADC3D8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9443AB-3CCF-46A2-A4B4-C8D12852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1304-3753-4148-BB0F-5EFB7BD21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02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763F4-4D65-4221-95F2-66FE11959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FE6F62-E7CE-4DFB-8D42-0A173F149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280E8C-0AF4-4344-BB90-5E3BA7FB4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1E712C-E47E-459B-83A7-A7951CC03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8727B1-68C4-41C5-B219-E84C3FB2C7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5AC017-F034-4AC5-B37D-43EFCBC06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CF5B-9582-46E5-A5D6-5E77695F042B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87F7D2-84DD-4782-8BC8-E3079625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CA638F-6341-4E9D-9F5F-9A14ECA7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1304-3753-4148-BB0F-5EFB7BD21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23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932DF-A7C8-458A-A387-E0F5C217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1C3594-98F6-41DE-8132-ABFDE524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CF5B-9582-46E5-A5D6-5E77695F042B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BE3A48-07D5-4D75-AE1C-7C273CC09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5D0245-C05F-44BF-B1B0-124F3F06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1304-3753-4148-BB0F-5EFB7BD21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F5A2C7-38F0-49C5-908E-32AD6E1A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CF5B-9582-46E5-A5D6-5E77695F042B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793EAC-37B3-4B22-BEF8-3744D4714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830A69-FD8D-4CD3-AD26-AD693D2F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1304-3753-4148-BB0F-5EFB7BD21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76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6DFBD-5DA2-4077-A6BA-7237668E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F1883C-11E7-4320-88C4-01E13898F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0A03C2-1353-4AA1-946D-D0A63BC00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2B3F34-09EB-47D4-8390-D17B92AE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CF5B-9582-46E5-A5D6-5E77695F042B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CE8738-37EF-4D1B-9B8A-E0495C6B1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E1D8A8-EA63-478B-98C5-9AFBEA02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1304-3753-4148-BB0F-5EFB7BD21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53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657B1-FA64-4C6F-BBE9-847281B7B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5348D9-2F2F-4B8F-AA9A-3E192814D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E31DD0-7DF9-466F-9824-1539A84CA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E5A31F-1FBA-4C31-8E31-45C27EF7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CF5B-9582-46E5-A5D6-5E77695F042B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799C28-A636-4383-895D-73936BAD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285063-6540-4DF1-AEAD-94FC826E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91304-3753-4148-BB0F-5EFB7BD21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26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00AB44-F637-46E5-A637-42C87F373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684E1F-CF9B-45B5-B7DD-DEE0B547F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D9FB3E-1990-46F1-98C4-CDC51A421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3CF5B-9582-46E5-A5D6-5E77695F042B}" type="datetimeFigureOut">
              <a:rPr lang="zh-CN" altLang="en-US" smtClean="0"/>
              <a:t>2019/1/3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61D662-EE99-4D98-AD65-90BEAB272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382991-0E02-4D6E-A410-471C88A18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91304-3753-4148-BB0F-5EFB7BD21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07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7344A-9C72-4688-B744-19F2EA5C3D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Multithread C++ Advance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787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6165-A4B9-4EAF-9C9D-75DCF599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WARNING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3D3984-CB20-4559-A037-DD70FCBE0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previous code has a subtle </a:t>
            </a:r>
            <a:r>
              <a:rPr lang="en-US" altLang="zh-CN" b="1" dirty="0">
                <a:solidFill>
                  <a:srgbClr val="FF0000"/>
                </a:solidFill>
              </a:rPr>
              <a:t>BUG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something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spurious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wakeup</a:t>
            </a:r>
            <a:r>
              <a:rPr lang="en-US" altLang="zh-CN" dirty="0"/>
              <a:t>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wait()</a:t>
            </a:r>
            <a:r>
              <a:rPr lang="en-US" altLang="zh-CN" dirty="0"/>
              <a:t> can be woken up when </a:t>
            </a:r>
            <a:r>
              <a:rPr lang="en-US" altLang="zh-CN" b="1" dirty="0"/>
              <a:t>no one </a:t>
            </a:r>
            <a:r>
              <a:rPr lang="en-US" altLang="zh-CN" dirty="0">
                <a:latin typeface="Consolas" panose="020B0609020204030204" pitchFamily="49" charset="0"/>
              </a:rPr>
              <a:t>notify()</a:t>
            </a:r>
            <a:r>
              <a:rPr lang="en-US" altLang="zh-CN" dirty="0"/>
              <a:t>-</a:t>
            </a:r>
            <a:r>
              <a:rPr lang="en-US" altLang="zh-CN" dirty="0" err="1"/>
              <a:t>ed</a:t>
            </a:r>
            <a:r>
              <a:rPr lang="en-US" altLang="zh-CN" dirty="0"/>
              <a:t> it.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099769-5919-41A3-9ED6-56BF0593FF8A}"/>
              </a:ext>
            </a:extLst>
          </p:cNvPr>
          <p:cNvSpPr/>
          <p:nvPr/>
        </p:nvSpPr>
        <p:spPr>
          <a:xfrm>
            <a:off x="335999" y="365124"/>
            <a:ext cx="11532727" cy="619751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922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C665B-51A6-471E-BBE7-860D1474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Safe Version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4234D4C-25AF-4A20-8467-46B39E08C6DF}"/>
              </a:ext>
            </a:extLst>
          </p:cNvPr>
          <p:cNvSpPr/>
          <p:nvPr/>
        </p:nvSpPr>
        <p:spPr>
          <a:xfrm>
            <a:off x="0" y="1690688"/>
            <a:ext cx="668488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produce() {</a:t>
            </a:r>
          </a:p>
          <a:p>
            <a:r>
              <a:rPr lang="en-US" altLang="zh-CN" sz="2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sz="2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elem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e;</a:t>
            </a:r>
          </a:p>
          <a:p>
            <a:r>
              <a:rPr lang="fr-FR" altLang="zh-CN" sz="2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unique_lock</a:t>
            </a:r>
            <a:r>
              <a:rPr lang="fr-FR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fr-FR" altLang="zh-CN" sz="2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mutex</a:t>
            </a:r>
            <a:r>
              <a:rPr lang="fr-FR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 lck(mtx);</a:t>
            </a:r>
          </a:p>
          <a:p>
            <a:r>
              <a:rPr lang="pt-BR" altLang="zh-CN" sz="2800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while (elem_num == MAX_BUFF)</a:t>
            </a:r>
          </a:p>
          <a:p>
            <a:r>
              <a:rPr lang="en-US" altLang="zh-CN" sz="2800" dirty="0"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2800" dirty="0" err="1">
                <a:latin typeface="Consolas" panose="020B0609020204030204" pitchFamily="49" charset="0"/>
                <a:ea typeface="新宋体" panose="02010609030101010101" pitchFamily="49" charset="-122"/>
              </a:rPr>
              <a:t>has_empty.wait</a:t>
            </a:r>
            <a:r>
              <a:rPr lang="en-US" altLang="zh-CN" sz="2800" dirty="0"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800" dirty="0" err="1">
                <a:latin typeface="Consolas" panose="020B0609020204030204" pitchFamily="49" charset="0"/>
                <a:ea typeface="新宋体" panose="02010609030101010101" pitchFamily="49" charset="-122"/>
              </a:rPr>
              <a:t>lck</a:t>
            </a:r>
            <a:r>
              <a:rPr lang="en-US" altLang="zh-CN" sz="2800" dirty="0"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que.push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(e);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++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elem_num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if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elem_num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== 1)</a:t>
            </a:r>
          </a:p>
          <a:p>
            <a:r>
              <a:rPr lang="en-US" altLang="zh-CN" sz="2800" dirty="0"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2800" dirty="0" err="1">
                <a:latin typeface="Consolas" panose="020B0609020204030204" pitchFamily="49" charset="0"/>
                <a:ea typeface="新宋体" panose="02010609030101010101" pitchFamily="49" charset="-122"/>
              </a:rPr>
              <a:t>has_elem.notify_one</a:t>
            </a:r>
            <a:r>
              <a:rPr lang="en-US" altLang="zh-CN" sz="2800" dirty="0">
                <a:latin typeface="Consolas" panose="020B0609020204030204" pitchFamily="49" charset="0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C5E34B-FED7-4008-908C-EA968745DCF2}"/>
              </a:ext>
            </a:extLst>
          </p:cNvPr>
          <p:cNvSpPr/>
          <p:nvPr/>
        </p:nvSpPr>
        <p:spPr>
          <a:xfrm>
            <a:off x="6096000" y="1679325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elem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consume() {</a:t>
            </a:r>
          </a:p>
          <a:p>
            <a:r>
              <a:rPr lang="fr-FR" altLang="zh-CN" sz="2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unique_lock</a:t>
            </a:r>
            <a:r>
              <a:rPr lang="fr-FR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fr-FR" altLang="zh-CN" sz="2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mutex</a:t>
            </a:r>
            <a:r>
              <a:rPr lang="fr-FR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 lck(mtx);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while (</a:t>
            </a:r>
            <a:r>
              <a:rPr lang="en-US" altLang="zh-CN" sz="2800" dirty="0" err="1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elem_num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== 0)</a:t>
            </a:r>
          </a:p>
          <a:p>
            <a:r>
              <a:rPr lang="en-US" altLang="zh-CN" sz="2800" dirty="0"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2800" dirty="0" err="1">
                <a:latin typeface="Consolas" panose="020B0609020204030204" pitchFamily="49" charset="0"/>
                <a:ea typeface="新宋体" panose="02010609030101010101" pitchFamily="49" charset="-122"/>
              </a:rPr>
              <a:t>has_elem.wait</a:t>
            </a:r>
            <a:r>
              <a:rPr lang="en-US" altLang="zh-CN" sz="2800" dirty="0"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800" dirty="0" err="1">
                <a:latin typeface="Consolas" panose="020B0609020204030204" pitchFamily="49" charset="0"/>
                <a:ea typeface="新宋体" panose="02010609030101010101" pitchFamily="49" charset="-122"/>
              </a:rPr>
              <a:t>lck</a:t>
            </a:r>
            <a:r>
              <a:rPr lang="en-US" altLang="zh-CN" sz="2800" dirty="0"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2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sz="2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elem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e = 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que.front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que.pop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--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elem_num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pt-BR" altLang="zh-CN" sz="2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if</a:t>
            </a:r>
            <a:r>
              <a:rPr lang="pt-BR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(elem_num == MAX_BUFF - 1)</a:t>
            </a:r>
          </a:p>
          <a:p>
            <a:r>
              <a:rPr lang="en-US" altLang="zh-CN" sz="2800" dirty="0"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2800" dirty="0" err="1">
                <a:latin typeface="Consolas" panose="020B0609020204030204" pitchFamily="49" charset="0"/>
                <a:ea typeface="新宋体" panose="02010609030101010101" pitchFamily="49" charset="-122"/>
              </a:rPr>
              <a:t>has_empty.notify_one</a:t>
            </a:r>
            <a:r>
              <a:rPr lang="en-US" altLang="zh-CN" sz="2800" dirty="0">
                <a:latin typeface="Consolas" panose="020B0609020204030204" pitchFamily="49" charset="0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return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e;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314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5699F-7A51-4A4E-BD06-CC19C58D0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 Perspective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24ACB3-C41D-4295-9885-69E4F4F3C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 is actually a </a:t>
            </a:r>
            <a:r>
              <a:rPr lang="en-US" altLang="zh-CN" b="1" dirty="0"/>
              <a:t>Mesa Monitor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Learn more in Operating </a:t>
            </a:r>
            <a:r>
              <a:rPr lang="en-US" altLang="zh-CN"/>
              <a:t>System Course.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154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98A81-338E-4846-AAF0-7BFBA398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Mutual Exclusion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F869B0-5759-4D29-8D8F-9EDD24C02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std::mutex. (Forget that atomic implementation.)</a:t>
            </a:r>
          </a:p>
          <a:p>
            <a:r>
              <a:rPr lang="en-US" altLang="zh-CN" dirty="0"/>
              <a:t>Just like binary semaphore.</a:t>
            </a:r>
          </a:p>
          <a:p>
            <a:r>
              <a:rPr lang="en-US" altLang="zh-CN" dirty="0"/>
              <a:t>Only one thread can acquire at a time.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161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DDFE3-D537-4C3D-AB56-D2BD3D4C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Mutual Exclusion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98FCE6-10A3-4EA7-80E6-64732F116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95957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&lt;thread&gt;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&lt;mutex&gt;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std;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0;</a:t>
            </a:r>
          </a:p>
          <a:p>
            <a:pPr marL="0" indent="0">
              <a:buNone/>
            </a:pPr>
            <a:r>
              <a:rPr lang="en-US" altLang="zh-CN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mutex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mtx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add() {</a:t>
            </a:r>
          </a:p>
          <a:p>
            <a:pPr marL="0" indent="0">
              <a:buNone/>
            </a:pPr>
            <a:r>
              <a:rPr lang="sv-SE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mtx.lock(); ++val; mtx.unlock();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F5EF8D-A4B2-4577-A44D-C0F5A144A3B9}"/>
              </a:ext>
            </a:extLst>
          </p:cNvPr>
          <p:cNvSpPr/>
          <p:nvPr/>
        </p:nvSpPr>
        <p:spPr>
          <a:xfrm>
            <a:off x="6327993" y="1690688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main() {</a:t>
            </a:r>
          </a:p>
          <a:p>
            <a:r>
              <a:rPr lang="en-US" altLang="zh-CN" sz="2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thread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t1(add), t2(add);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t1.join(), t2.join();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800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&lt;&lt;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val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800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&lt;&lt;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endl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return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7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E7241-E1A7-4AC3-8BEC-B6326ED0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 NOT USE BARE MUTEX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5325A4-ECC7-42FB-839A-65C0E7439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8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mutex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mtx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thrower()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throw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caller()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mtx.lock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thrower();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mtx.unlock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F8EA0CB-94BB-4C35-AF92-65EBB359D16A}"/>
              </a:ext>
            </a:extLst>
          </p:cNvPr>
          <p:cNvSpPr/>
          <p:nvPr/>
        </p:nvSpPr>
        <p:spPr>
          <a:xfrm>
            <a:off x="5779363" y="1825625"/>
            <a:ext cx="69334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tmain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() {</a:t>
            </a:r>
          </a:p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try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{ caller(); }</a:t>
            </a:r>
          </a:p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catch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(...) {}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28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main() {</a:t>
            </a:r>
          </a:p>
          <a:p>
            <a:r>
              <a:rPr lang="en-US" altLang="zh-CN" sz="2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thread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t1(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tmain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), t2(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tmain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t1.join(); t2.join();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800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&lt;&lt;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800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"Exiting"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800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&lt;&lt;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endl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return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67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15DEC-CFC6-4FD0-A0F3-17591248E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“Smart Mutex”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CC7A685-1078-4B55-8D95-9F76AE678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8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mutex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mtx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thrower()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throw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caller() {</a:t>
            </a:r>
          </a:p>
          <a:p>
            <a:pPr marL="0" indent="0">
              <a:buNone/>
            </a:pPr>
            <a:r>
              <a:rPr lang="fr-FR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unique_lock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fr-FR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mutex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</a:t>
            </a:r>
          </a:p>
          <a:p>
            <a:pPr marL="0" indent="0">
              <a:buNone/>
            </a:pP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 lck(mtx);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thrower();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069C90-B013-4D32-B284-032DE349D918}"/>
              </a:ext>
            </a:extLst>
          </p:cNvPr>
          <p:cNvSpPr/>
          <p:nvPr/>
        </p:nvSpPr>
        <p:spPr>
          <a:xfrm>
            <a:off x="5779363" y="1825625"/>
            <a:ext cx="69334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tmain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() {</a:t>
            </a:r>
          </a:p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try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{ caller(); }</a:t>
            </a:r>
          </a:p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catch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(...) {}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28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main() {</a:t>
            </a:r>
          </a:p>
          <a:p>
            <a:r>
              <a:rPr lang="en-US" altLang="zh-CN" sz="2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thread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t1(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tmain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), t2(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tmain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t1.join(); t2.join();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800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&lt;&lt;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800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"Exiting"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800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&lt;&lt;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endl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return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0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00237-05AE-4245-A1F6-398725C2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do we need CV?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3FA5C-5CB1-448E-8184-CBEF04632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7016"/>
          </a:xfrm>
        </p:spPr>
        <p:txBody>
          <a:bodyPr/>
          <a:lstStyle/>
          <a:p>
            <a:r>
              <a:rPr lang="en-US" altLang="zh-CN" dirty="0"/>
              <a:t>Can you solve producer-consumer problem by using </a:t>
            </a:r>
            <a:r>
              <a:rPr lang="en-US" altLang="zh-CN" dirty="0">
                <a:latin typeface="Consolas" panose="020B0609020204030204" pitchFamily="49" charset="0"/>
              </a:rPr>
              <a:t>std::mutex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Probably you can, but you need tight while loop.</a:t>
            </a:r>
          </a:p>
          <a:p>
            <a:endParaRPr lang="en-US" altLang="zh-CN" dirty="0"/>
          </a:p>
          <a:p>
            <a:r>
              <a:rPr lang="en-US" altLang="zh-CN" dirty="0"/>
              <a:t>Just like Linux signal. </a:t>
            </a:r>
            <a:r>
              <a:rPr lang="en-US" altLang="zh-CN" b="1" dirty="0">
                <a:solidFill>
                  <a:srgbClr val="FF0000"/>
                </a:solidFill>
              </a:rPr>
              <a:t>NO QUEUE, NO RECORD.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condition_variable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cv;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cv.wait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(…);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cv.notify_one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();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cv.notify_all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();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41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E0191-224B-4BB8-91DB-3303ACDA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CV Code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851D74-98B3-4767-99A7-44282B2FC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90114"/>
            <a:ext cx="6619043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mutex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mtx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condition_variable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cv;</a:t>
            </a:r>
          </a:p>
          <a:p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notifier()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this_thread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sleep_for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(2s);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"notify!"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cv.notify_one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4CBA080-814B-46D1-BF68-562849B7B354}"/>
              </a:ext>
            </a:extLst>
          </p:cNvPr>
          <p:cNvSpPr/>
          <p:nvPr/>
        </p:nvSpPr>
        <p:spPr>
          <a:xfrm>
            <a:off x="6096000" y="1790114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main() {</a:t>
            </a:r>
          </a:p>
          <a:p>
            <a:r>
              <a:rPr lang="fr-FR" altLang="zh-CN" sz="2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unique_lock</a:t>
            </a:r>
            <a:r>
              <a:rPr lang="fr-FR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fr-FR" altLang="zh-CN" sz="2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mutex</a:t>
            </a:r>
            <a:r>
              <a:rPr lang="fr-FR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 lck(mtx);</a:t>
            </a:r>
          </a:p>
          <a:p>
            <a:r>
              <a:rPr lang="en-US" altLang="zh-CN" sz="2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thread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t(notifier);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cv.wait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lck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800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&lt;&lt;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800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"notified!"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800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&lt;&lt;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endl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return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234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76AFB-649F-4D81-9718-99367D31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Producer-Consumer 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153A9-09E3-4092-9814-571F665AF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mutex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mtx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 mutual exclusion for buffer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condition_variable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has_empty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has_elem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MAX_BUFF = 8;</a:t>
            </a:r>
          </a:p>
          <a:p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queue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elem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 que;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 act as a buffer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elem_num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 buffered element number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306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C665B-51A6-471E-BBE7-860D1474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Producer-Consumer Problem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4234D4C-25AF-4A20-8467-46B39E08C6DF}"/>
              </a:ext>
            </a:extLst>
          </p:cNvPr>
          <p:cNvSpPr/>
          <p:nvPr/>
        </p:nvSpPr>
        <p:spPr>
          <a:xfrm>
            <a:off x="0" y="1690688"/>
            <a:ext cx="668488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produce() {</a:t>
            </a:r>
          </a:p>
          <a:p>
            <a:r>
              <a:rPr lang="en-US" altLang="zh-CN" sz="2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sz="2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elem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e;</a:t>
            </a:r>
          </a:p>
          <a:p>
            <a:r>
              <a:rPr lang="fr-FR" altLang="zh-CN" sz="2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unique_lock</a:t>
            </a:r>
            <a:r>
              <a:rPr lang="fr-FR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fr-FR" altLang="zh-CN" sz="2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mutex</a:t>
            </a:r>
            <a:r>
              <a:rPr lang="fr-FR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 lck(mtx);</a:t>
            </a:r>
          </a:p>
          <a:p>
            <a:r>
              <a:rPr lang="pt-BR" altLang="zh-CN" sz="2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if</a:t>
            </a:r>
            <a:r>
              <a:rPr lang="pt-BR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(elem_num == MAX_BUFF)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2800" dirty="0" err="1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has_empty.wait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800" dirty="0" err="1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lck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que.push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(e);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++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elem_num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if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elem_num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== 1)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2800" dirty="0" err="1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has_elem.notify_one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C5E34B-FED7-4008-908C-EA968745DCF2}"/>
              </a:ext>
            </a:extLst>
          </p:cNvPr>
          <p:cNvSpPr/>
          <p:nvPr/>
        </p:nvSpPr>
        <p:spPr>
          <a:xfrm>
            <a:off x="6096000" y="1679325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elem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consume() {</a:t>
            </a:r>
          </a:p>
          <a:p>
            <a:r>
              <a:rPr lang="fr-FR" altLang="zh-CN" sz="2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unique_lock</a:t>
            </a:r>
            <a:r>
              <a:rPr lang="fr-FR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fr-FR" altLang="zh-CN" sz="2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mutex</a:t>
            </a:r>
            <a:r>
              <a:rPr lang="fr-FR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 lck(mtx);</a:t>
            </a:r>
          </a:p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if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elem_num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== 0)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2800" dirty="0" err="1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has_elem.wait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800" dirty="0" err="1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lck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2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sz="2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elem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e = 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que.front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que.pop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--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elem_num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pt-BR" altLang="zh-CN" sz="2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if</a:t>
            </a:r>
            <a:r>
              <a:rPr lang="pt-BR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(elem_num == MAX_BUFF - 1)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2800" dirty="0" err="1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has_empty.notify_one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return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e;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559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829</Words>
  <Application>Microsoft Office PowerPoint</Application>
  <PresentationFormat>宽屏</PresentationFormat>
  <Paragraphs>144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新宋体</vt:lpstr>
      <vt:lpstr>Arial</vt:lpstr>
      <vt:lpstr>Consolas</vt:lpstr>
      <vt:lpstr>Office 主题​​</vt:lpstr>
      <vt:lpstr>Multithread C++ Advance</vt:lpstr>
      <vt:lpstr>Mutual Exclusion</vt:lpstr>
      <vt:lpstr>Mutual Exclusion</vt:lpstr>
      <vt:lpstr>DO NOT USE BARE MUTEX</vt:lpstr>
      <vt:lpstr>Use “Smart Mutex”</vt:lpstr>
      <vt:lpstr>Why do we need CV?</vt:lpstr>
      <vt:lpstr>CV Code Example</vt:lpstr>
      <vt:lpstr>Producer-Consumer Problem</vt:lpstr>
      <vt:lpstr>Producer-Consumer Problem</vt:lpstr>
      <vt:lpstr>WARNING</vt:lpstr>
      <vt:lpstr>Safe Version</vt:lpstr>
      <vt:lpstr>Another Perspective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 C++ Advance</dc:title>
  <dc:creator>马 知遥</dc:creator>
  <cp:lastModifiedBy>马 知遥</cp:lastModifiedBy>
  <cp:revision>19</cp:revision>
  <dcterms:created xsi:type="dcterms:W3CDTF">2019-01-02T02:18:11Z</dcterms:created>
  <dcterms:modified xsi:type="dcterms:W3CDTF">2019-01-03T11:38:04Z</dcterms:modified>
</cp:coreProperties>
</file>