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2" r:id="rId17"/>
  </p:sldIdLst>
  <p:sldSz cx="12192000" cy="6858000"/>
  <p:notesSz cx="6858000" cy="9144000"/>
  <p:embeddedFontLst>
    <p:embeddedFont>
      <p:font typeface="等线" panose="02010600030101010101" pitchFamily="2" charset="-122"/>
      <p:regular r:id="rId19"/>
      <p:bold r:id="rId20"/>
    </p:embeddedFont>
    <p:embeddedFont>
      <p:font typeface="等线 Light" panose="02010600030101010101" pitchFamily="2" charset="-122"/>
      <p:regular r:id="rId21"/>
    </p:embeddedFont>
    <p:embeddedFont>
      <p:font typeface="Cambria Math" panose="02040503050406030204" pitchFamily="18" charset="0"/>
      <p:regular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马 知遥" userId="088c2ffcbc7a5a34" providerId="LiveId" clId="{86C931AB-3591-473F-89A5-B6121728F6D5}"/>
    <pc:docChg chg="undo custSel addSld delSld modSld">
      <pc:chgData name="马 知遥" userId="088c2ffcbc7a5a34" providerId="LiveId" clId="{86C931AB-3591-473F-89A5-B6121728F6D5}" dt="2018-09-21T12:06:33.116" v="3882"/>
      <pc:docMkLst>
        <pc:docMk/>
      </pc:docMkLst>
      <pc:sldChg chg="delSp modSp add">
        <pc:chgData name="马 知遥" userId="088c2ffcbc7a5a34" providerId="LiveId" clId="{86C931AB-3591-473F-89A5-B6121728F6D5}" dt="2018-09-21T10:14:49.325" v="41" actId="478"/>
        <pc:sldMkLst>
          <pc:docMk/>
          <pc:sldMk cId="928528265" sldId="256"/>
        </pc:sldMkLst>
        <pc:spChg chg="mod">
          <ac:chgData name="马 知遥" userId="088c2ffcbc7a5a34" providerId="LiveId" clId="{86C931AB-3591-473F-89A5-B6121728F6D5}" dt="2018-09-21T10:14:43.562" v="40" actId="20577"/>
          <ac:spMkLst>
            <pc:docMk/>
            <pc:sldMk cId="928528265" sldId="256"/>
            <ac:spMk id="2" creationId="{ED6198AD-A417-41EC-BDF6-5FE4C0578425}"/>
          </ac:spMkLst>
        </pc:spChg>
        <pc:spChg chg="del">
          <ac:chgData name="马 知遥" userId="088c2ffcbc7a5a34" providerId="LiveId" clId="{86C931AB-3591-473F-89A5-B6121728F6D5}" dt="2018-09-21T10:14:49.325" v="41" actId="478"/>
          <ac:spMkLst>
            <pc:docMk/>
            <pc:sldMk cId="928528265" sldId="256"/>
            <ac:spMk id="3" creationId="{43EF0689-25ED-45B3-9AFF-08074F5AB631}"/>
          </ac:spMkLst>
        </pc:spChg>
      </pc:sldChg>
      <pc:sldChg chg="modSp add">
        <pc:chgData name="马 知遥" userId="088c2ffcbc7a5a34" providerId="LiveId" clId="{86C931AB-3591-473F-89A5-B6121728F6D5}" dt="2018-09-21T11:56:44.199" v="3581" actId="20577"/>
        <pc:sldMkLst>
          <pc:docMk/>
          <pc:sldMk cId="1015048704" sldId="257"/>
        </pc:sldMkLst>
        <pc:spChg chg="mod">
          <ac:chgData name="马 知遥" userId="088c2ffcbc7a5a34" providerId="LiveId" clId="{86C931AB-3591-473F-89A5-B6121728F6D5}" dt="2018-09-21T10:14:56.185" v="51" actId="20577"/>
          <ac:spMkLst>
            <pc:docMk/>
            <pc:sldMk cId="1015048704" sldId="257"/>
            <ac:spMk id="2" creationId="{4B39BFE7-2F19-44CC-9E31-10CF0CC6B311}"/>
          </ac:spMkLst>
        </pc:spChg>
        <pc:spChg chg="mod">
          <ac:chgData name="马 知遥" userId="088c2ffcbc7a5a34" providerId="LiveId" clId="{86C931AB-3591-473F-89A5-B6121728F6D5}" dt="2018-09-21T11:56:44.199" v="3581" actId="20577"/>
          <ac:spMkLst>
            <pc:docMk/>
            <pc:sldMk cId="1015048704" sldId="257"/>
            <ac:spMk id="3" creationId="{CEDD9DCE-8E14-4269-9CD0-3BC3B1A4F67D}"/>
          </ac:spMkLst>
        </pc:spChg>
      </pc:sldChg>
      <pc:sldChg chg="modSp add">
        <pc:chgData name="马 知遥" userId="088c2ffcbc7a5a34" providerId="LiveId" clId="{86C931AB-3591-473F-89A5-B6121728F6D5}" dt="2018-09-21T10:24:54.430" v="553" actId="2711"/>
        <pc:sldMkLst>
          <pc:docMk/>
          <pc:sldMk cId="1468397503" sldId="258"/>
        </pc:sldMkLst>
        <pc:spChg chg="mod">
          <ac:chgData name="马 知遥" userId="088c2ffcbc7a5a34" providerId="LiveId" clId="{86C931AB-3591-473F-89A5-B6121728F6D5}" dt="2018-09-21T10:18:14.123" v="240" actId="20577"/>
          <ac:spMkLst>
            <pc:docMk/>
            <pc:sldMk cId="1468397503" sldId="258"/>
            <ac:spMk id="2" creationId="{CF376AFA-1825-4D8B-A32D-8740727BBA6F}"/>
          </ac:spMkLst>
        </pc:spChg>
        <pc:spChg chg="mod">
          <ac:chgData name="马 知遥" userId="088c2ffcbc7a5a34" providerId="LiveId" clId="{86C931AB-3591-473F-89A5-B6121728F6D5}" dt="2018-09-21T10:24:54.430" v="553" actId="2711"/>
          <ac:spMkLst>
            <pc:docMk/>
            <pc:sldMk cId="1468397503" sldId="258"/>
            <ac:spMk id="3" creationId="{92CAFA34-CD84-4E60-9148-245DF5B61C10}"/>
          </ac:spMkLst>
        </pc:spChg>
      </pc:sldChg>
      <pc:sldChg chg="modSp add">
        <pc:chgData name="马 知遥" userId="088c2ffcbc7a5a34" providerId="LiveId" clId="{86C931AB-3591-473F-89A5-B6121728F6D5}" dt="2018-09-21T10:27:02.586" v="723" actId="2711"/>
        <pc:sldMkLst>
          <pc:docMk/>
          <pc:sldMk cId="3830502530" sldId="259"/>
        </pc:sldMkLst>
        <pc:spChg chg="mod">
          <ac:chgData name="马 知遥" userId="088c2ffcbc7a5a34" providerId="LiveId" clId="{86C931AB-3591-473F-89A5-B6121728F6D5}" dt="2018-09-21T10:25:28.916" v="568" actId="20577"/>
          <ac:spMkLst>
            <pc:docMk/>
            <pc:sldMk cId="3830502530" sldId="259"/>
            <ac:spMk id="2" creationId="{7A55EFDF-08EB-4967-98F7-40DC24E81B29}"/>
          </ac:spMkLst>
        </pc:spChg>
        <pc:spChg chg="mod">
          <ac:chgData name="马 知遥" userId="088c2ffcbc7a5a34" providerId="LiveId" clId="{86C931AB-3591-473F-89A5-B6121728F6D5}" dt="2018-09-21T10:27:02.586" v="723" actId="2711"/>
          <ac:spMkLst>
            <pc:docMk/>
            <pc:sldMk cId="3830502530" sldId="259"/>
            <ac:spMk id="3" creationId="{7DEDD9E6-BEAF-46E0-8AEC-27283C8C3C9A}"/>
          </ac:spMkLst>
        </pc:spChg>
      </pc:sldChg>
      <pc:sldChg chg="modSp add">
        <pc:chgData name="马 知遥" userId="088c2ffcbc7a5a34" providerId="LiveId" clId="{86C931AB-3591-473F-89A5-B6121728F6D5}" dt="2018-09-21T10:30:49.133" v="950" actId="20577"/>
        <pc:sldMkLst>
          <pc:docMk/>
          <pc:sldMk cId="1075377380" sldId="260"/>
        </pc:sldMkLst>
        <pc:spChg chg="mod">
          <ac:chgData name="马 知遥" userId="088c2ffcbc7a5a34" providerId="LiveId" clId="{86C931AB-3591-473F-89A5-B6121728F6D5}" dt="2018-09-21T10:28:11.632" v="742" actId="20577"/>
          <ac:spMkLst>
            <pc:docMk/>
            <pc:sldMk cId="1075377380" sldId="260"/>
            <ac:spMk id="2" creationId="{D7DBF349-1F8A-46C7-9FBA-3109B6ADA65B}"/>
          </ac:spMkLst>
        </pc:spChg>
        <pc:spChg chg="mod">
          <ac:chgData name="马 知遥" userId="088c2ffcbc7a5a34" providerId="LiveId" clId="{86C931AB-3591-473F-89A5-B6121728F6D5}" dt="2018-09-21T10:30:49.133" v="950" actId="20577"/>
          <ac:spMkLst>
            <pc:docMk/>
            <pc:sldMk cId="1075377380" sldId="260"/>
            <ac:spMk id="3" creationId="{5F7DF52E-F4B8-4F5B-9530-4E0907476F4A}"/>
          </ac:spMkLst>
        </pc:spChg>
      </pc:sldChg>
      <pc:sldChg chg="modSp add">
        <pc:chgData name="马 知遥" userId="088c2ffcbc7a5a34" providerId="LiveId" clId="{86C931AB-3591-473F-89A5-B6121728F6D5}" dt="2018-09-21T10:40:34.809" v="1137" actId="2711"/>
        <pc:sldMkLst>
          <pc:docMk/>
          <pc:sldMk cId="2368141588" sldId="261"/>
        </pc:sldMkLst>
        <pc:spChg chg="mod">
          <ac:chgData name="马 知遥" userId="088c2ffcbc7a5a34" providerId="LiveId" clId="{86C931AB-3591-473F-89A5-B6121728F6D5}" dt="2018-09-21T10:32:19.997" v="975" actId="20577"/>
          <ac:spMkLst>
            <pc:docMk/>
            <pc:sldMk cId="2368141588" sldId="261"/>
            <ac:spMk id="2" creationId="{E20F0F97-EE3E-40A8-BC04-95E41A93C14F}"/>
          </ac:spMkLst>
        </pc:spChg>
        <pc:spChg chg="mod">
          <ac:chgData name="马 知遥" userId="088c2ffcbc7a5a34" providerId="LiveId" clId="{86C931AB-3591-473F-89A5-B6121728F6D5}" dt="2018-09-21T10:40:34.809" v="1137" actId="2711"/>
          <ac:spMkLst>
            <pc:docMk/>
            <pc:sldMk cId="2368141588" sldId="261"/>
            <ac:spMk id="3" creationId="{14B45DED-3D4F-4FA4-B3A9-C32304C42A2B}"/>
          </ac:spMkLst>
        </pc:spChg>
      </pc:sldChg>
      <pc:sldChg chg="addSp modSp add modNotesTx">
        <pc:chgData name="马 知遥" userId="088c2ffcbc7a5a34" providerId="LiveId" clId="{86C931AB-3591-473F-89A5-B6121728F6D5}" dt="2018-09-21T11:02:58.492" v="1612" actId="20577"/>
        <pc:sldMkLst>
          <pc:docMk/>
          <pc:sldMk cId="2357940314" sldId="262"/>
        </pc:sldMkLst>
        <pc:spChg chg="mod">
          <ac:chgData name="马 知遥" userId="088c2ffcbc7a5a34" providerId="LiveId" clId="{86C931AB-3591-473F-89A5-B6121728F6D5}" dt="2018-09-21T10:42:07.663" v="1167" actId="20577"/>
          <ac:spMkLst>
            <pc:docMk/>
            <pc:sldMk cId="2357940314" sldId="262"/>
            <ac:spMk id="2" creationId="{AEC4942F-0266-46A9-A347-4D75D533DE6F}"/>
          </ac:spMkLst>
        </pc:spChg>
        <pc:spChg chg="mod">
          <ac:chgData name="马 知遥" userId="088c2ffcbc7a5a34" providerId="LiveId" clId="{86C931AB-3591-473F-89A5-B6121728F6D5}" dt="2018-09-21T10:54:35.878" v="1399" actId="403"/>
          <ac:spMkLst>
            <pc:docMk/>
            <pc:sldMk cId="2357940314" sldId="262"/>
            <ac:spMk id="3" creationId="{9C6F2964-5C1E-49ED-88F6-0722F628F60B}"/>
          </ac:spMkLst>
        </pc:spChg>
        <pc:spChg chg="add mod">
          <ac:chgData name="马 知遥" userId="088c2ffcbc7a5a34" providerId="LiveId" clId="{86C931AB-3591-473F-89A5-B6121728F6D5}" dt="2018-09-21T10:56:33.027" v="1503" actId="1037"/>
          <ac:spMkLst>
            <pc:docMk/>
            <pc:sldMk cId="2357940314" sldId="262"/>
            <ac:spMk id="4" creationId="{A9194A10-6034-42B2-AFD6-E9C0AFD8DB53}"/>
          </ac:spMkLst>
        </pc:spChg>
        <pc:spChg chg="add mod">
          <ac:chgData name="马 知遥" userId="088c2ffcbc7a5a34" providerId="LiveId" clId="{86C931AB-3591-473F-89A5-B6121728F6D5}" dt="2018-09-21T10:56:33.027" v="1503" actId="1037"/>
          <ac:spMkLst>
            <pc:docMk/>
            <pc:sldMk cId="2357940314" sldId="262"/>
            <ac:spMk id="5" creationId="{D565317F-0819-4910-8103-4D532473E2AA}"/>
          </ac:spMkLst>
        </pc:spChg>
        <pc:spChg chg="add mod">
          <ac:chgData name="马 知遥" userId="088c2ffcbc7a5a34" providerId="LiveId" clId="{86C931AB-3591-473F-89A5-B6121728F6D5}" dt="2018-09-21T10:55:14.141" v="1434" actId="1036"/>
          <ac:spMkLst>
            <pc:docMk/>
            <pc:sldMk cId="2357940314" sldId="262"/>
            <ac:spMk id="6" creationId="{FDA644D3-3356-4FF5-8141-5C39D2DF489A}"/>
          </ac:spMkLst>
        </pc:spChg>
        <pc:spChg chg="add mod">
          <ac:chgData name="马 知遥" userId="088c2ffcbc7a5a34" providerId="LiveId" clId="{86C931AB-3591-473F-89A5-B6121728F6D5}" dt="2018-09-21T10:55:14.141" v="1434" actId="1036"/>
          <ac:spMkLst>
            <pc:docMk/>
            <pc:sldMk cId="2357940314" sldId="262"/>
            <ac:spMk id="7" creationId="{A368C4BE-DF5C-4EF8-9C91-B3D938366DDA}"/>
          </ac:spMkLst>
        </pc:spChg>
        <pc:spChg chg="add mod">
          <ac:chgData name="马 知遥" userId="088c2ffcbc7a5a34" providerId="LiveId" clId="{86C931AB-3591-473F-89A5-B6121728F6D5}" dt="2018-09-21T10:56:43.137" v="1533" actId="1038"/>
          <ac:spMkLst>
            <pc:docMk/>
            <pc:sldMk cId="2357940314" sldId="262"/>
            <ac:spMk id="8" creationId="{B37B75C5-62C2-4756-A258-A719EA9DCB2F}"/>
          </ac:spMkLst>
        </pc:spChg>
        <pc:spChg chg="add mod">
          <ac:chgData name="马 知遥" userId="088c2ffcbc7a5a34" providerId="LiveId" clId="{86C931AB-3591-473F-89A5-B6121728F6D5}" dt="2018-09-21T10:56:43.137" v="1533" actId="1038"/>
          <ac:spMkLst>
            <pc:docMk/>
            <pc:sldMk cId="2357940314" sldId="262"/>
            <ac:spMk id="9" creationId="{CAD8F710-9A82-497C-9F25-3A34526B043C}"/>
          </ac:spMkLst>
        </pc:spChg>
        <pc:spChg chg="add mod">
          <ac:chgData name="马 知遥" userId="088c2ffcbc7a5a34" providerId="LiveId" clId="{86C931AB-3591-473F-89A5-B6121728F6D5}" dt="2018-09-21T10:56:54.618" v="1534" actId="1076"/>
          <ac:spMkLst>
            <pc:docMk/>
            <pc:sldMk cId="2357940314" sldId="262"/>
            <ac:spMk id="14" creationId="{AA3D23F9-0073-4DF7-8CB9-D557CAB85448}"/>
          </ac:spMkLst>
        </pc:spChg>
        <pc:spChg chg="add mod">
          <ac:chgData name="马 知遥" userId="088c2ffcbc7a5a34" providerId="LiveId" clId="{86C931AB-3591-473F-89A5-B6121728F6D5}" dt="2018-09-21T10:57:00.230" v="1535" actId="1076"/>
          <ac:spMkLst>
            <pc:docMk/>
            <pc:sldMk cId="2357940314" sldId="262"/>
            <ac:spMk id="15" creationId="{C0147AA5-D561-46C3-B374-23EF8283CB95}"/>
          </ac:spMkLst>
        </pc:spChg>
        <pc:cxnChg chg="add mod">
          <ac:chgData name="马 知遥" userId="088c2ffcbc7a5a34" providerId="LiveId" clId="{86C931AB-3591-473F-89A5-B6121728F6D5}" dt="2018-09-21T10:56:33.027" v="1503" actId="1037"/>
          <ac:cxnSpMkLst>
            <pc:docMk/>
            <pc:sldMk cId="2357940314" sldId="262"/>
            <ac:cxnSpMk id="11" creationId="{EC728FA6-CB35-4720-B3EB-6731D0EAAFDA}"/>
          </ac:cxnSpMkLst>
        </pc:cxnChg>
        <pc:cxnChg chg="add mod">
          <ac:chgData name="马 知遥" userId="088c2ffcbc7a5a34" providerId="LiveId" clId="{86C931AB-3591-473F-89A5-B6121728F6D5}" dt="2018-09-21T10:56:43.137" v="1533" actId="1038"/>
          <ac:cxnSpMkLst>
            <pc:docMk/>
            <pc:sldMk cId="2357940314" sldId="262"/>
            <ac:cxnSpMk id="13" creationId="{E028B507-B183-48E6-A48A-EAE4EDB82699}"/>
          </ac:cxnSpMkLst>
        </pc:cxnChg>
      </pc:sldChg>
      <pc:sldChg chg="addSp modSp add">
        <pc:chgData name="马 知遥" userId="088c2ffcbc7a5a34" providerId="LiveId" clId="{86C931AB-3591-473F-89A5-B6121728F6D5}" dt="2018-09-21T11:06:16.843" v="1850" actId="1076"/>
        <pc:sldMkLst>
          <pc:docMk/>
          <pc:sldMk cId="2620768853" sldId="263"/>
        </pc:sldMkLst>
        <pc:spChg chg="mod">
          <ac:chgData name="马 知遥" userId="088c2ffcbc7a5a34" providerId="LiveId" clId="{86C931AB-3591-473F-89A5-B6121728F6D5}" dt="2018-09-21T10:59:18.791" v="1571" actId="20577"/>
          <ac:spMkLst>
            <pc:docMk/>
            <pc:sldMk cId="2620768853" sldId="263"/>
            <ac:spMk id="2" creationId="{BC6D5C08-6FD2-40F7-BAFC-7698FDC1B80B}"/>
          </ac:spMkLst>
        </pc:spChg>
        <pc:spChg chg="mod">
          <ac:chgData name="马 知遥" userId="088c2ffcbc7a5a34" providerId="LiveId" clId="{86C931AB-3591-473F-89A5-B6121728F6D5}" dt="2018-09-21T11:03:19.852" v="1642" actId="20577"/>
          <ac:spMkLst>
            <pc:docMk/>
            <pc:sldMk cId="2620768853" sldId="263"/>
            <ac:spMk id="3" creationId="{FB152A66-1694-42B4-90A4-22C45D3D8502}"/>
          </ac:spMkLst>
        </pc:spChg>
        <pc:spChg chg="add mod">
          <ac:chgData name="马 知遥" userId="088c2ffcbc7a5a34" providerId="LiveId" clId="{86C931AB-3591-473F-89A5-B6121728F6D5}" dt="2018-09-21T11:03:45.471" v="1645" actId="1076"/>
          <ac:spMkLst>
            <pc:docMk/>
            <pc:sldMk cId="2620768853" sldId="263"/>
            <ac:spMk id="4" creationId="{6710C159-BD3E-4D78-99E8-3F32FED12ED8}"/>
          </ac:spMkLst>
        </pc:spChg>
        <pc:spChg chg="add mod">
          <ac:chgData name="马 知遥" userId="088c2ffcbc7a5a34" providerId="LiveId" clId="{86C931AB-3591-473F-89A5-B6121728F6D5}" dt="2018-09-21T11:03:45.471" v="1645" actId="1076"/>
          <ac:spMkLst>
            <pc:docMk/>
            <pc:sldMk cId="2620768853" sldId="263"/>
            <ac:spMk id="5" creationId="{0F77DD0E-BEE9-4BA5-B3C3-318D3D4E6359}"/>
          </ac:spMkLst>
        </pc:spChg>
        <pc:spChg chg="add mod">
          <ac:chgData name="马 知遥" userId="088c2ffcbc7a5a34" providerId="LiveId" clId="{86C931AB-3591-473F-89A5-B6121728F6D5}" dt="2018-09-21T11:03:45.471" v="1645" actId="1076"/>
          <ac:spMkLst>
            <pc:docMk/>
            <pc:sldMk cId="2620768853" sldId="263"/>
            <ac:spMk id="6" creationId="{17FF243C-5090-4836-BFDF-33BF8B6A09E0}"/>
          </ac:spMkLst>
        </pc:spChg>
        <pc:spChg chg="add mod">
          <ac:chgData name="马 知遥" userId="088c2ffcbc7a5a34" providerId="LiveId" clId="{86C931AB-3591-473F-89A5-B6121728F6D5}" dt="2018-09-21T11:04:13.313" v="1683" actId="20577"/>
          <ac:spMkLst>
            <pc:docMk/>
            <pc:sldMk cId="2620768853" sldId="263"/>
            <ac:spMk id="7" creationId="{7DCE7105-49E2-457B-B490-A20B46876B0E}"/>
          </ac:spMkLst>
        </pc:spChg>
        <pc:spChg chg="add mod">
          <ac:chgData name="马 知遥" userId="088c2ffcbc7a5a34" providerId="LiveId" clId="{86C931AB-3591-473F-89A5-B6121728F6D5}" dt="2018-09-21T11:04:29.980" v="1685" actId="1076"/>
          <ac:spMkLst>
            <pc:docMk/>
            <pc:sldMk cId="2620768853" sldId="263"/>
            <ac:spMk id="9" creationId="{759BC8C0-3FE7-4EF5-BD3C-EEA7BED32C92}"/>
          </ac:spMkLst>
        </pc:spChg>
        <pc:spChg chg="add mod">
          <ac:chgData name="马 知遥" userId="088c2ffcbc7a5a34" providerId="LiveId" clId="{86C931AB-3591-473F-89A5-B6121728F6D5}" dt="2018-09-21T11:04:41.127" v="1687" actId="1076"/>
          <ac:spMkLst>
            <pc:docMk/>
            <pc:sldMk cId="2620768853" sldId="263"/>
            <ac:spMk id="11" creationId="{0FC4AA92-7250-49D3-B4EF-1A0BCCA8B819}"/>
          </ac:spMkLst>
        </pc:spChg>
        <pc:spChg chg="add mod">
          <ac:chgData name="马 知遥" userId="088c2ffcbc7a5a34" providerId="LiveId" clId="{86C931AB-3591-473F-89A5-B6121728F6D5}" dt="2018-09-21T11:04:44.970" v="1693" actId="20577"/>
          <ac:spMkLst>
            <pc:docMk/>
            <pc:sldMk cId="2620768853" sldId="263"/>
            <ac:spMk id="12" creationId="{4EF6A677-010A-45FB-AED5-7F186B03E19B}"/>
          </ac:spMkLst>
        </pc:spChg>
        <pc:spChg chg="add mod">
          <ac:chgData name="马 知遥" userId="088c2ffcbc7a5a34" providerId="LiveId" clId="{86C931AB-3591-473F-89A5-B6121728F6D5}" dt="2018-09-21T11:04:41.127" v="1687" actId="1076"/>
          <ac:spMkLst>
            <pc:docMk/>
            <pc:sldMk cId="2620768853" sldId="263"/>
            <ac:spMk id="13" creationId="{764EC379-D9DB-44E8-BB1B-99DB5F9DA5CA}"/>
          </ac:spMkLst>
        </pc:spChg>
        <pc:spChg chg="add mod">
          <ac:chgData name="马 知遥" userId="088c2ffcbc7a5a34" providerId="LiveId" clId="{86C931AB-3591-473F-89A5-B6121728F6D5}" dt="2018-09-21T11:04:41.127" v="1687" actId="1076"/>
          <ac:spMkLst>
            <pc:docMk/>
            <pc:sldMk cId="2620768853" sldId="263"/>
            <ac:spMk id="14" creationId="{56E0D739-ACE9-4502-9B01-F4153F39C38D}"/>
          </ac:spMkLst>
        </pc:spChg>
        <pc:spChg chg="add mod">
          <ac:chgData name="马 知遥" userId="088c2ffcbc7a5a34" providerId="LiveId" clId="{86C931AB-3591-473F-89A5-B6121728F6D5}" dt="2018-09-21T11:04:50.750" v="1700" actId="1076"/>
          <ac:spMkLst>
            <pc:docMk/>
            <pc:sldMk cId="2620768853" sldId="263"/>
            <ac:spMk id="16" creationId="{F3D36E3D-4711-4F0C-A1D6-2D17C9C3EAE7}"/>
          </ac:spMkLst>
        </pc:spChg>
        <pc:spChg chg="add mod">
          <ac:chgData name="马 知遥" userId="088c2ffcbc7a5a34" providerId="LiveId" clId="{86C931AB-3591-473F-89A5-B6121728F6D5}" dt="2018-09-21T11:06:16.843" v="1850" actId="1076"/>
          <ac:spMkLst>
            <pc:docMk/>
            <pc:sldMk cId="2620768853" sldId="263"/>
            <ac:spMk id="17" creationId="{BE018DF0-05FA-4A4F-A0C1-E867CD0269EC}"/>
          </ac:spMkLst>
        </pc:spChg>
        <pc:cxnChg chg="add mod">
          <ac:chgData name="马 知遥" userId="088c2ffcbc7a5a34" providerId="LiveId" clId="{86C931AB-3591-473F-89A5-B6121728F6D5}" dt="2018-09-21T11:04:20.423" v="1684" actId="14100"/>
          <ac:cxnSpMkLst>
            <pc:docMk/>
            <pc:sldMk cId="2620768853" sldId="263"/>
            <ac:cxnSpMk id="8" creationId="{6C2E80F9-B4FC-42BC-AD70-CC46AAD060F2}"/>
          </ac:cxnSpMkLst>
        </pc:cxnChg>
        <pc:cxnChg chg="add mod">
          <ac:chgData name="马 知遥" userId="088c2ffcbc7a5a34" providerId="LiveId" clId="{86C931AB-3591-473F-89A5-B6121728F6D5}" dt="2018-09-21T11:04:41.127" v="1687" actId="1076"/>
          <ac:cxnSpMkLst>
            <pc:docMk/>
            <pc:sldMk cId="2620768853" sldId="263"/>
            <ac:cxnSpMk id="15" creationId="{E39CDDEF-3E2F-4AE6-8335-E6272D12F2E3}"/>
          </ac:cxnSpMkLst>
        </pc:cxnChg>
      </pc:sldChg>
      <pc:sldChg chg="addSp delSp modSp add">
        <pc:chgData name="马 知遥" userId="088c2ffcbc7a5a34" providerId="LiveId" clId="{86C931AB-3591-473F-89A5-B6121728F6D5}" dt="2018-09-21T11:11:47.201" v="2181" actId="403"/>
        <pc:sldMkLst>
          <pc:docMk/>
          <pc:sldMk cId="3618937489" sldId="264"/>
        </pc:sldMkLst>
        <pc:spChg chg="mod">
          <ac:chgData name="马 知遥" userId="088c2ffcbc7a5a34" providerId="LiveId" clId="{86C931AB-3591-473F-89A5-B6121728F6D5}" dt="2018-09-21T11:07:33.185" v="1852"/>
          <ac:spMkLst>
            <pc:docMk/>
            <pc:sldMk cId="3618937489" sldId="264"/>
            <ac:spMk id="2" creationId="{3E2E21B5-7FC4-43D9-B7D2-A93B11EBED50}"/>
          </ac:spMkLst>
        </pc:spChg>
        <pc:spChg chg="mod">
          <ac:chgData name="马 知遥" userId="088c2ffcbc7a5a34" providerId="LiveId" clId="{86C931AB-3591-473F-89A5-B6121728F6D5}" dt="2018-09-21T11:11:47.201" v="2181" actId="403"/>
          <ac:spMkLst>
            <pc:docMk/>
            <pc:sldMk cId="3618937489" sldId="264"/>
            <ac:spMk id="3" creationId="{CF370BE4-A793-48EB-896D-FB089A798B15}"/>
          </ac:spMkLst>
        </pc:spChg>
        <pc:spChg chg="add del mod">
          <ac:chgData name="马 知遥" userId="088c2ffcbc7a5a34" providerId="LiveId" clId="{86C931AB-3591-473F-89A5-B6121728F6D5}" dt="2018-09-21T11:11:41.676" v="2180"/>
          <ac:spMkLst>
            <pc:docMk/>
            <pc:sldMk cId="3618937489" sldId="264"/>
            <ac:spMk id="4" creationId="{CDBC722C-9846-40D3-89DD-A08E2C3A9C5A}"/>
          </ac:spMkLst>
        </pc:spChg>
        <pc:spChg chg="add del mod">
          <ac:chgData name="马 知遥" userId="088c2ffcbc7a5a34" providerId="LiveId" clId="{86C931AB-3591-473F-89A5-B6121728F6D5}" dt="2018-09-21T11:11:41.676" v="2180"/>
          <ac:spMkLst>
            <pc:docMk/>
            <pc:sldMk cId="3618937489" sldId="264"/>
            <ac:spMk id="5" creationId="{3CC5E392-64CB-4C96-A444-CD10FFE70EFE}"/>
          </ac:spMkLst>
        </pc:spChg>
        <pc:spChg chg="add del mod">
          <ac:chgData name="马 知遥" userId="088c2ffcbc7a5a34" providerId="LiveId" clId="{86C931AB-3591-473F-89A5-B6121728F6D5}" dt="2018-09-21T11:11:41.676" v="2180"/>
          <ac:spMkLst>
            <pc:docMk/>
            <pc:sldMk cId="3618937489" sldId="264"/>
            <ac:spMk id="6" creationId="{D138BF10-0BF9-4329-B475-7ABCBC52D8F0}"/>
          </ac:spMkLst>
        </pc:spChg>
        <pc:spChg chg="add del mod">
          <ac:chgData name="马 知遥" userId="088c2ffcbc7a5a34" providerId="LiveId" clId="{86C931AB-3591-473F-89A5-B6121728F6D5}" dt="2018-09-21T11:11:41.676" v="2180"/>
          <ac:spMkLst>
            <pc:docMk/>
            <pc:sldMk cId="3618937489" sldId="264"/>
            <ac:spMk id="7" creationId="{50433029-1A8E-4D30-8BC9-741EA3BFCA7F}"/>
          </ac:spMkLst>
        </pc:spChg>
        <pc:spChg chg="add del mod">
          <ac:chgData name="马 知遥" userId="088c2ffcbc7a5a34" providerId="LiveId" clId="{86C931AB-3591-473F-89A5-B6121728F6D5}" dt="2018-09-21T11:11:41.676" v="2180"/>
          <ac:spMkLst>
            <pc:docMk/>
            <pc:sldMk cId="3618937489" sldId="264"/>
            <ac:spMk id="8" creationId="{2490BD77-D975-4C0B-B9A9-F08FD487E550}"/>
          </ac:spMkLst>
        </pc:spChg>
        <pc:spChg chg="add del mod">
          <ac:chgData name="马 知遥" userId="088c2ffcbc7a5a34" providerId="LiveId" clId="{86C931AB-3591-473F-89A5-B6121728F6D5}" dt="2018-09-21T11:11:41.676" v="2180"/>
          <ac:spMkLst>
            <pc:docMk/>
            <pc:sldMk cId="3618937489" sldId="264"/>
            <ac:spMk id="9" creationId="{AB19B4EF-5139-4CA7-805C-48C04A7FB035}"/>
          </ac:spMkLst>
        </pc:spChg>
        <pc:spChg chg="add del mod">
          <ac:chgData name="马 知遥" userId="088c2ffcbc7a5a34" providerId="LiveId" clId="{86C931AB-3591-473F-89A5-B6121728F6D5}" dt="2018-09-21T11:11:41.676" v="2180"/>
          <ac:spMkLst>
            <pc:docMk/>
            <pc:sldMk cId="3618937489" sldId="264"/>
            <ac:spMk id="12" creationId="{3B0D5BA9-B553-4587-A0B6-34AFE5BDD41B}"/>
          </ac:spMkLst>
        </pc:spChg>
        <pc:spChg chg="add del mod">
          <ac:chgData name="马 知遥" userId="088c2ffcbc7a5a34" providerId="LiveId" clId="{86C931AB-3591-473F-89A5-B6121728F6D5}" dt="2018-09-21T11:11:41.676" v="2180"/>
          <ac:spMkLst>
            <pc:docMk/>
            <pc:sldMk cId="3618937489" sldId="264"/>
            <ac:spMk id="13" creationId="{5DC7394F-5D39-4C16-9DF9-64C22B04EF08}"/>
          </ac:spMkLst>
        </pc:spChg>
        <pc:cxnChg chg="add del mod">
          <ac:chgData name="马 知遥" userId="088c2ffcbc7a5a34" providerId="LiveId" clId="{86C931AB-3591-473F-89A5-B6121728F6D5}" dt="2018-09-21T11:11:41.676" v="2180"/>
          <ac:cxnSpMkLst>
            <pc:docMk/>
            <pc:sldMk cId="3618937489" sldId="264"/>
            <ac:cxnSpMk id="10" creationId="{95C8A177-1D68-4302-AD34-D1CE7EFE9F9C}"/>
          </ac:cxnSpMkLst>
        </pc:cxnChg>
        <pc:cxnChg chg="add del mod">
          <ac:chgData name="马 知遥" userId="088c2ffcbc7a5a34" providerId="LiveId" clId="{86C931AB-3591-473F-89A5-B6121728F6D5}" dt="2018-09-21T11:11:41.676" v="2180"/>
          <ac:cxnSpMkLst>
            <pc:docMk/>
            <pc:sldMk cId="3618937489" sldId="264"/>
            <ac:cxnSpMk id="11" creationId="{CFDE4DFD-F9E1-4729-B594-FECBC162C237}"/>
          </ac:cxnSpMkLst>
        </pc:cxnChg>
      </pc:sldChg>
      <pc:sldChg chg="addSp delSp modSp add">
        <pc:chgData name="马 知遥" userId="088c2ffcbc7a5a34" providerId="LiveId" clId="{86C931AB-3591-473F-89A5-B6121728F6D5}" dt="2018-09-21T11:18:14.588" v="2346" actId="1037"/>
        <pc:sldMkLst>
          <pc:docMk/>
          <pc:sldMk cId="3884589288" sldId="265"/>
        </pc:sldMkLst>
        <pc:spChg chg="mod">
          <ac:chgData name="马 知遥" userId="088c2ffcbc7a5a34" providerId="LiveId" clId="{86C931AB-3591-473F-89A5-B6121728F6D5}" dt="2018-09-21T11:12:02.691" v="2217" actId="20577"/>
          <ac:spMkLst>
            <pc:docMk/>
            <pc:sldMk cId="3884589288" sldId="265"/>
            <ac:spMk id="2" creationId="{4637D5C5-828D-4AC8-BCC2-A8D46FEDB106}"/>
          </ac:spMkLst>
        </pc:spChg>
        <pc:spChg chg="del">
          <ac:chgData name="马 知遥" userId="088c2ffcbc7a5a34" providerId="LiveId" clId="{86C931AB-3591-473F-89A5-B6121728F6D5}" dt="2018-09-21T11:12:06.204" v="2218" actId="478"/>
          <ac:spMkLst>
            <pc:docMk/>
            <pc:sldMk cId="3884589288" sldId="265"/>
            <ac:spMk id="3" creationId="{9C3CFED4-36D0-4144-BF48-CA9EF47B4459}"/>
          </ac:spMkLst>
        </pc:spChg>
        <pc:spChg chg="add mod">
          <ac:chgData name="马 知遥" userId="088c2ffcbc7a5a34" providerId="LiveId" clId="{86C931AB-3591-473F-89A5-B6121728F6D5}" dt="2018-09-21T11:18:14.588" v="2346" actId="1037"/>
          <ac:spMkLst>
            <pc:docMk/>
            <pc:sldMk cId="3884589288" sldId="265"/>
            <ac:spMk id="4" creationId="{786836A1-CF96-4B58-B5C3-9F9E0EBD73CE}"/>
          </ac:spMkLst>
        </pc:spChg>
        <pc:spChg chg="add mod">
          <ac:chgData name="马 知遥" userId="088c2ffcbc7a5a34" providerId="LiveId" clId="{86C931AB-3591-473F-89A5-B6121728F6D5}" dt="2018-09-21T11:18:14.588" v="2346" actId="1037"/>
          <ac:spMkLst>
            <pc:docMk/>
            <pc:sldMk cId="3884589288" sldId="265"/>
            <ac:spMk id="5" creationId="{7B8C50ED-15EE-4007-8907-46A4506276EB}"/>
          </ac:spMkLst>
        </pc:spChg>
        <pc:spChg chg="add mod">
          <ac:chgData name="马 知遥" userId="088c2ffcbc7a5a34" providerId="LiveId" clId="{86C931AB-3591-473F-89A5-B6121728F6D5}" dt="2018-09-21T11:18:14.588" v="2346" actId="1037"/>
          <ac:spMkLst>
            <pc:docMk/>
            <pc:sldMk cId="3884589288" sldId="265"/>
            <ac:spMk id="6" creationId="{E0340187-E387-42FD-B725-CEB5FDA5E279}"/>
          </ac:spMkLst>
        </pc:spChg>
        <pc:spChg chg="add mod">
          <ac:chgData name="马 知遥" userId="088c2ffcbc7a5a34" providerId="LiveId" clId="{86C931AB-3591-473F-89A5-B6121728F6D5}" dt="2018-09-21T11:18:14.588" v="2346" actId="1037"/>
          <ac:spMkLst>
            <pc:docMk/>
            <pc:sldMk cId="3884589288" sldId="265"/>
            <ac:spMk id="7" creationId="{339AF3F3-6D41-47F3-A7FF-302BDCFDEA15}"/>
          </ac:spMkLst>
        </pc:spChg>
        <pc:spChg chg="add del">
          <ac:chgData name="马 知遥" userId="088c2ffcbc7a5a34" providerId="LiveId" clId="{86C931AB-3591-473F-89A5-B6121728F6D5}" dt="2018-09-21T11:12:22.736" v="2221" actId="478"/>
          <ac:spMkLst>
            <pc:docMk/>
            <pc:sldMk cId="3884589288" sldId="265"/>
            <ac:spMk id="8" creationId="{F26E95A9-B2D9-4940-BCD7-7032462BE36D}"/>
          </ac:spMkLst>
        </pc:spChg>
        <pc:spChg chg="add del">
          <ac:chgData name="马 知遥" userId="088c2ffcbc7a5a34" providerId="LiveId" clId="{86C931AB-3591-473F-89A5-B6121728F6D5}" dt="2018-09-21T11:12:22.736" v="2221" actId="478"/>
          <ac:spMkLst>
            <pc:docMk/>
            <pc:sldMk cId="3884589288" sldId="265"/>
            <ac:spMk id="9" creationId="{5CE02790-7EE9-4262-91FD-0007BD02504E}"/>
          </ac:spMkLst>
        </pc:spChg>
        <pc:spChg chg="add mod">
          <ac:chgData name="马 知遥" userId="088c2ffcbc7a5a34" providerId="LiveId" clId="{86C931AB-3591-473F-89A5-B6121728F6D5}" dt="2018-09-21T11:18:14.588" v="2346" actId="1037"/>
          <ac:spMkLst>
            <pc:docMk/>
            <pc:sldMk cId="3884589288" sldId="265"/>
            <ac:spMk id="12" creationId="{582AEE27-D560-4DDD-B6E2-C3CA10B8FC0D}"/>
          </ac:spMkLst>
        </pc:spChg>
        <pc:spChg chg="add del">
          <ac:chgData name="马 知遥" userId="088c2ffcbc7a5a34" providerId="LiveId" clId="{86C931AB-3591-473F-89A5-B6121728F6D5}" dt="2018-09-21T11:12:22.736" v="2221" actId="478"/>
          <ac:spMkLst>
            <pc:docMk/>
            <pc:sldMk cId="3884589288" sldId="265"/>
            <ac:spMk id="13" creationId="{16FEF805-E382-42A7-A5C9-687F3C037C73}"/>
          </ac:spMkLst>
        </pc:spChg>
        <pc:spChg chg="add mod">
          <ac:chgData name="马 知遥" userId="088c2ffcbc7a5a34" providerId="LiveId" clId="{86C931AB-3591-473F-89A5-B6121728F6D5}" dt="2018-09-21T11:18:14.588" v="2346" actId="1037"/>
          <ac:spMkLst>
            <pc:docMk/>
            <pc:sldMk cId="3884589288" sldId="265"/>
            <ac:spMk id="15" creationId="{5F21EF01-DCF4-41C1-AEF1-52F0454D130A}"/>
          </ac:spMkLst>
        </pc:spChg>
        <pc:spChg chg="add mod">
          <ac:chgData name="马 知遥" userId="088c2ffcbc7a5a34" providerId="LiveId" clId="{86C931AB-3591-473F-89A5-B6121728F6D5}" dt="2018-09-21T11:18:14.588" v="2346" actId="1037"/>
          <ac:spMkLst>
            <pc:docMk/>
            <pc:sldMk cId="3884589288" sldId="265"/>
            <ac:spMk id="16" creationId="{3158D832-B4FE-421A-AF5A-B64D5A0DD2C5}"/>
          </ac:spMkLst>
        </pc:spChg>
        <pc:spChg chg="add mod">
          <ac:chgData name="马 知遥" userId="088c2ffcbc7a5a34" providerId="LiveId" clId="{86C931AB-3591-473F-89A5-B6121728F6D5}" dt="2018-09-21T11:18:14.588" v="2346" actId="1037"/>
          <ac:spMkLst>
            <pc:docMk/>
            <pc:sldMk cId="3884589288" sldId="265"/>
            <ac:spMk id="17" creationId="{5B59B8BB-8361-4CC7-B11D-67399D7B4BC5}"/>
          </ac:spMkLst>
        </pc:spChg>
        <pc:spChg chg="add mod">
          <ac:chgData name="马 知遥" userId="088c2ffcbc7a5a34" providerId="LiveId" clId="{86C931AB-3591-473F-89A5-B6121728F6D5}" dt="2018-09-21T11:18:14.588" v="2346" actId="1037"/>
          <ac:spMkLst>
            <pc:docMk/>
            <pc:sldMk cId="3884589288" sldId="265"/>
            <ac:spMk id="18" creationId="{4D80A1C4-8902-4241-B500-D0C0DC8CE59A}"/>
          </ac:spMkLst>
        </pc:spChg>
        <pc:spChg chg="add mod">
          <ac:chgData name="马 知遥" userId="088c2ffcbc7a5a34" providerId="LiveId" clId="{86C931AB-3591-473F-89A5-B6121728F6D5}" dt="2018-09-21T11:18:14.588" v="2346" actId="1037"/>
          <ac:spMkLst>
            <pc:docMk/>
            <pc:sldMk cId="3884589288" sldId="265"/>
            <ac:spMk id="20" creationId="{91E0CFEC-9E11-4B66-A46E-F4C742EB5AF0}"/>
          </ac:spMkLst>
        </pc:spChg>
        <pc:spChg chg="add mod">
          <ac:chgData name="马 知遥" userId="088c2ffcbc7a5a34" providerId="LiveId" clId="{86C931AB-3591-473F-89A5-B6121728F6D5}" dt="2018-09-21T11:18:14.588" v="2346" actId="1037"/>
          <ac:spMkLst>
            <pc:docMk/>
            <pc:sldMk cId="3884589288" sldId="265"/>
            <ac:spMk id="31" creationId="{863660C8-CA21-4C78-82E6-1C98CED81EA5}"/>
          </ac:spMkLst>
        </pc:spChg>
        <pc:spChg chg="add mod">
          <ac:chgData name="马 知遥" userId="088c2ffcbc7a5a34" providerId="LiveId" clId="{86C931AB-3591-473F-89A5-B6121728F6D5}" dt="2018-09-21T11:18:14.588" v="2346" actId="1037"/>
          <ac:spMkLst>
            <pc:docMk/>
            <pc:sldMk cId="3884589288" sldId="265"/>
            <ac:spMk id="32" creationId="{06A69942-A4AF-423A-B178-179FB3FACB06}"/>
          </ac:spMkLst>
        </pc:spChg>
        <pc:spChg chg="add mod">
          <ac:chgData name="马 知遥" userId="088c2ffcbc7a5a34" providerId="LiveId" clId="{86C931AB-3591-473F-89A5-B6121728F6D5}" dt="2018-09-21T11:18:14.588" v="2346" actId="1037"/>
          <ac:spMkLst>
            <pc:docMk/>
            <pc:sldMk cId="3884589288" sldId="265"/>
            <ac:spMk id="33" creationId="{B6B1E76F-7F7B-466E-A1E6-47D3E51AC4D2}"/>
          </ac:spMkLst>
        </pc:spChg>
        <pc:spChg chg="add mod">
          <ac:chgData name="马 知遥" userId="088c2ffcbc7a5a34" providerId="LiveId" clId="{86C931AB-3591-473F-89A5-B6121728F6D5}" dt="2018-09-21T11:18:14.588" v="2346" actId="1037"/>
          <ac:spMkLst>
            <pc:docMk/>
            <pc:sldMk cId="3884589288" sldId="265"/>
            <ac:spMk id="34" creationId="{A6C82F6E-0E70-4C2D-9144-AB5F35A919C8}"/>
          </ac:spMkLst>
        </pc:spChg>
        <pc:spChg chg="add mod">
          <ac:chgData name="马 知遥" userId="088c2ffcbc7a5a34" providerId="LiveId" clId="{86C931AB-3591-473F-89A5-B6121728F6D5}" dt="2018-09-21T11:18:14.588" v="2346" actId="1037"/>
          <ac:spMkLst>
            <pc:docMk/>
            <pc:sldMk cId="3884589288" sldId="265"/>
            <ac:spMk id="35" creationId="{44A2B98F-ED4B-4FDD-AA47-1083C1E97560}"/>
          </ac:spMkLst>
        </pc:spChg>
        <pc:spChg chg="add mod">
          <ac:chgData name="马 知遥" userId="088c2ffcbc7a5a34" providerId="LiveId" clId="{86C931AB-3591-473F-89A5-B6121728F6D5}" dt="2018-09-21T11:18:14.588" v="2346" actId="1037"/>
          <ac:spMkLst>
            <pc:docMk/>
            <pc:sldMk cId="3884589288" sldId="265"/>
            <ac:spMk id="36" creationId="{1EAC8B5F-6C73-48FD-8482-D14FEAE6FCA6}"/>
          </ac:spMkLst>
        </pc:spChg>
        <pc:cxnChg chg="add mod">
          <ac:chgData name="马 知遥" userId="088c2ffcbc7a5a34" providerId="LiveId" clId="{86C931AB-3591-473F-89A5-B6121728F6D5}" dt="2018-09-21T11:18:14.588" v="2346" actId="1037"/>
          <ac:cxnSpMkLst>
            <pc:docMk/>
            <pc:sldMk cId="3884589288" sldId="265"/>
            <ac:cxnSpMk id="10" creationId="{ACF89BA6-986E-48ED-B6BF-4FEDAE367F1C}"/>
          </ac:cxnSpMkLst>
        </pc:cxnChg>
        <pc:cxnChg chg="add del mod">
          <ac:chgData name="马 知遥" userId="088c2ffcbc7a5a34" providerId="LiveId" clId="{86C931AB-3591-473F-89A5-B6121728F6D5}" dt="2018-09-21T11:12:35.173" v="2222" actId="478"/>
          <ac:cxnSpMkLst>
            <pc:docMk/>
            <pc:sldMk cId="3884589288" sldId="265"/>
            <ac:cxnSpMk id="11" creationId="{C946A191-ADC4-441E-9720-B27994A130E5}"/>
          </ac:cxnSpMkLst>
        </pc:cxnChg>
        <pc:cxnChg chg="add del mod">
          <ac:chgData name="马 知遥" userId="088c2ffcbc7a5a34" providerId="LiveId" clId="{86C931AB-3591-473F-89A5-B6121728F6D5}" dt="2018-09-21T11:13:30.301" v="2236" actId="478"/>
          <ac:cxnSpMkLst>
            <pc:docMk/>
            <pc:sldMk cId="3884589288" sldId="265"/>
            <ac:cxnSpMk id="19" creationId="{EF854B4C-ADBC-414A-904F-FF1C0E357D91}"/>
          </ac:cxnSpMkLst>
        </pc:cxnChg>
        <pc:cxnChg chg="add mod">
          <ac:chgData name="马 知遥" userId="088c2ffcbc7a5a34" providerId="LiveId" clId="{86C931AB-3591-473F-89A5-B6121728F6D5}" dt="2018-09-21T11:18:14.588" v="2346" actId="1037"/>
          <ac:cxnSpMkLst>
            <pc:docMk/>
            <pc:sldMk cId="3884589288" sldId="265"/>
            <ac:cxnSpMk id="22" creationId="{9B6A1805-5579-4BB0-9236-D56E62D497E1}"/>
          </ac:cxnSpMkLst>
        </pc:cxnChg>
        <pc:cxnChg chg="add del mod">
          <ac:chgData name="马 知遥" userId="088c2ffcbc7a5a34" providerId="LiveId" clId="{86C931AB-3591-473F-89A5-B6121728F6D5}" dt="2018-09-21T11:14:28.211" v="2254" actId="11529"/>
          <ac:cxnSpMkLst>
            <pc:docMk/>
            <pc:sldMk cId="3884589288" sldId="265"/>
            <ac:cxnSpMk id="24" creationId="{EB050D82-B243-46A7-9CEE-CC67ED0109D8}"/>
          </ac:cxnSpMkLst>
        </pc:cxnChg>
        <pc:cxnChg chg="add mod">
          <ac:chgData name="马 知遥" userId="088c2ffcbc7a5a34" providerId="LiveId" clId="{86C931AB-3591-473F-89A5-B6121728F6D5}" dt="2018-09-21T11:18:14.588" v="2346" actId="1037"/>
          <ac:cxnSpMkLst>
            <pc:docMk/>
            <pc:sldMk cId="3884589288" sldId="265"/>
            <ac:cxnSpMk id="26" creationId="{057F38BD-60F3-4012-8B92-C58745D41798}"/>
          </ac:cxnSpMkLst>
        </pc:cxnChg>
        <pc:cxnChg chg="add mod">
          <ac:chgData name="马 知遥" userId="088c2ffcbc7a5a34" providerId="LiveId" clId="{86C931AB-3591-473F-89A5-B6121728F6D5}" dt="2018-09-21T11:18:14.588" v="2346" actId="1037"/>
          <ac:cxnSpMkLst>
            <pc:docMk/>
            <pc:sldMk cId="3884589288" sldId="265"/>
            <ac:cxnSpMk id="29" creationId="{F75A87C7-7FC2-401C-9FB0-1DBC82FA0953}"/>
          </ac:cxnSpMkLst>
        </pc:cxnChg>
      </pc:sldChg>
      <pc:sldChg chg="modSp add">
        <pc:chgData name="马 知遥" userId="088c2ffcbc7a5a34" providerId="LiveId" clId="{86C931AB-3591-473F-89A5-B6121728F6D5}" dt="2018-09-21T11:28:22.730" v="2691" actId="2711"/>
        <pc:sldMkLst>
          <pc:docMk/>
          <pc:sldMk cId="286340009" sldId="266"/>
        </pc:sldMkLst>
        <pc:spChg chg="mod">
          <ac:chgData name="马 知遥" userId="088c2ffcbc7a5a34" providerId="LiveId" clId="{86C931AB-3591-473F-89A5-B6121728F6D5}" dt="2018-09-21T11:24:04.247" v="2437" actId="20577"/>
          <ac:spMkLst>
            <pc:docMk/>
            <pc:sldMk cId="286340009" sldId="266"/>
            <ac:spMk id="2" creationId="{5641E36A-FB4C-4E00-BA0B-C50BECB55801}"/>
          </ac:spMkLst>
        </pc:spChg>
        <pc:spChg chg="mod">
          <ac:chgData name="马 知遥" userId="088c2ffcbc7a5a34" providerId="LiveId" clId="{86C931AB-3591-473F-89A5-B6121728F6D5}" dt="2018-09-21T11:28:22.730" v="2691" actId="2711"/>
          <ac:spMkLst>
            <pc:docMk/>
            <pc:sldMk cId="286340009" sldId="266"/>
            <ac:spMk id="3" creationId="{902F5A2E-22AA-4ECD-B44F-8D3137969B3E}"/>
          </ac:spMkLst>
        </pc:spChg>
      </pc:sldChg>
      <pc:sldChg chg="modSp add">
        <pc:chgData name="马 知遥" userId="088c2ffcbc7a5a34" providerId="LiveId" clId="{86C931AB-3591-473F-89A5-B6121728F6D5}" dt="2018-09-21T11:34:47.552" v="2898" actId="20577"/>
        <pc:sldMkLst>
          <pc:docMk/>
          <pc:sldMk cId="3313856829" sldId="267"/>
        </pc:sldMkLst>
        <pc:spChg chg="mod">
          <ac:chgData name="马 知遥" userId="088c2ffcbc7a5a34" providerId="LiveId" clId="{86C931AB-3591-473F-89A5-B6121728F6D5}" dt="2018-09-21T11:30:23.665" v="2727" actId="20577"/>
          <ac:spMkLst>
            <pc:docMk/>
            <pc:sldMk cId="3313856829" sldId="267"/>
            <ac:spMk id="2" creationId="{D6025A15-F5DB-4933-A88F-0B56EBF1B259}"/>
          </ac:spMkLst>
        </pc:spChg>
        <pc:spChg chg="mod">
          <ac:chgData name="马 知遥" userId="088c2ffcbc7a5a34" providerId="LiveId" clId="{86C931AB-3591-473F-89A5-B6121728F6D5}" dt="2018-09-21T11:34:47.552" v="2898" actId="20577"/>
          <ac:spMkLst>
            <pc:docMk/>
            <pc:sldMk cId="3313856829" sldId="267"/>
            <ac:spMk id="3" creationId="{42CD45E5-13C7-4246-9B58-92ED10E73F9C}"/>
          </ac:spMkLst>
        </pc:spChg>
      </pc:sldChg>
      <pc:sldChg chg="modSp add">
        <pc:chgData name="马 知遥" userId="088c2ffcbc7a5a34" providerId="LiveId" clId="{86C931AB-3591-473F-89A5-B6121728F6D5}" dt="2018-09-21T11:39:20.284" v="3151" actId="20577"/>
        <pc:sldMkLst>
          <pc:docMk/>
          <pc:sldMk cId="1794632616" sldId="268"/>
        </pc:sldMkLst>
        <pc:spChg chg="mod">
          <ac:chgData name="马 知遥" userId="088c2ffcbc7a5a34" providerId="LiveId" clId="{86C931AB-3591-473F-89A5-B6121728F6D5}" dt="2018-09-21T11:35:18.847" v="2923" actId="20577"/>
          <ac:spMkLst>
            <pc:docMk/>
            <pc:sldMk cId="1794632616" sldId="268"/>
            <ac:spMk id="2" creationId="{F169D892-145E-463A-9AB6-E89AFA0C46B7}"/>
          </ac:spMkLst>
        </pc:spChg>
        <pc:spChg chg="mod">
          <ac:chgData name="马 知遥" userId="088c2ffcbc7a5a34" providerId="LiveId" clId="{86C931AB-3591-473F-89A5-B6121728F6D5}" dt="2018-09-21T11:39:20.284" v="3151" actId="20577"/>
          <ac:spMkLst>
            <pc:docMk/>
            <pc:sldMk cId="1794632616" sldId="268"/>
            <ac:spMk id="3" creationId="{B612049B-A0B2-4A32-8ECA-74B2DA2314FF}"/>
          </ac:spMkLst>
        </pc:spChg>
      </pc:sldChg>
      <pc:sldChg chg="modSp add del">
        <pc:chgData name="马 知遥" userId="088c2ffcbc7a5a34" providerId="LiveId" clId="{86C931AB-3591-473F-89A5-B6121728F6D5}" dt="2018-09-21T11:54:57.193" v="3455" actId="2696"/>
        <pc:sldMkLst>
          <pc:docMk/>
          <pc:sldMk cId="551189823" sldId="269"/>
        </pc:sldMkLst>
        <pc:spChg chg="mod">
          <ac:chgData name="马 知遥" userId="088c2ffcbc7a5a34" providerId="LiveId" clId="{86C931AB-3591-473F-89A5-B6121728F6D5}" dt="2018-09-21T11:40:21.049" v="3199" actId="20577"/>
          <ac:spMkLst>
            <pc:docMk/>
            <pc:sldMk cId="551189823" sldId="269"/>
            <ac:spMk id="2" creationId="{3348D2C2-5C7F-42EB-9693-C4508DC073C5}"/>
          </ac:spMkLst>
        </pc:spChg>
        <pc:spChg chg="mod">
          <ac:chgData name="马 知遥" userId="088c2ffcbc7a5a34" providerId="LiveId" clId="{86C931AB-3591-473F-89A5-B6121728F6D5}" dt="2018-09-21T11:40:52.653" v="3236" actId="403"/>
          <ac:spMkLst>
            <pc:docMk/>
            <pc:sldMk cId="551189823" sldId="269"/>
            <ac:spMk id="3" creationId="{43F6EAFF-81A1-4EB9-A942-298F215B5973}"/>
          </ac:spMkLst>
        </pc:spChg>
      </pc:sldChg>
      <pc:sldChg chg="modSp add">
        <pc:chgData name="马 知遥" userId="088c2ffcbc7a5a34" providerId="LiveId" clId="{86C931AB-3591-473F-89A5-B6121728F6D5}" dt="2018-09-21T11:48:31.192" v="3454" actId="2711"/>
        <pc:sldMkLst>
          <pc:docMk/>
          <pc:sldMk cId="1105540810" sldId="270"/>
        </pc:sldMkLst>
        <pc:spChg chg="mod">
          <ac:chgData name="马 知遥" userId="088c2ffcbc7a5a34" providerId="LiveId" clId="{86C931AB-3591-473F-89A5-B6121728F6D5}" dt="2018-09-21T11:44:39.817" v="3239" actId="20577"/>
          <ac:spMkLst>
            <pc:docMk/>
            <pc:sldMk cId="1105540810" sldId="270"/>
            <ac:spMk id="2" creationId="{80FC9811-3624-4729-A39C-A0E5A7A5BD98}"/>
          </ac:spMkLst>
        </pc:spChg>
        <pc:spChg chg="mod">
          <ac:chgData name="马 知遥" userId="088c2ffcbc7a5a34" providerId="LiveId" clId="{86C931AB-3591-473F-89A5-B6121728F6D5}" dt="2018-09-21T11:48:31.192" v="3454" actId="2711"/>
          <ac:spMkLst>
            <pc:docMk/>
            <pc:sldMk cId="1105540810" sldId="270"/>
            <ac:spMk id="3" creationId="{501EF415-97AA-4DE5-B84A-29DFAA51F987}"/>
          </ac:spMkLst>
        </pc:spChg>
      </pc:sldChg>
      <pc:sldChg chg="add del">
        <pc:chgData name="马 知遥" userId="088c2ffcbc7a5a34" providerId="LiveId" clId="{86C931AB-3591-473F-89A5-B6121728F6D5}" dt="2018-09-21T11:55:44.073" v="3500" actId="2696"/>
        <pc:sldMkLst>
          <pc:docMk/>
          <pc:sldMk cId="2494489967" sldId="271"/>
        </pc:sldMkLst>
      </pc:sldChg>
      <pc:sldChg chg="modSp add">
        <pc:chgData name="马 知遥" userId="088c2ffcbc7a5a34" providerId="LiveId" clId="{86C931AB-3591-473F-89A5-B6121728F6D5}" dt="2018-09-21T11:55:59.856" v="3559" actId="1036"/>
        <pc:sldMkLst>
          <pc:docMk/>
          <pc:sldMk cId="4211638064" sldId="272"/>
        </pc:sldMkLst>
        <pc:spChg chg="mod">
          <ac:chgData name="马 知遥" userId="088c2ffcbc7a5a34" providerId="LiveId" clId="{86C931AB-3591-473F-89A5-B6121728F6D5}" dt="2018-09-21T11:55:59.856" v="3559" actId="1036"/>
          <ac:spMkLst>
            <pc:docMk/>
            <pc:sldMk cId="4211638064" sldId="272"/>
            <ac:spMk id="2" creationId="{ED6198AD-A417-41EC-BDF6-5FE4C0578425}"/>
          </ac:spMkLst>
        </pc:spChg>
      </pc:sldChg>
      <pc:sldChg chg="addSp delSp modSp add">
        <pc:chgData name="马 知遥" userId="088c2ffcbc7a5a34" providerId="LiveId" clId="{86C931AB-3591-473F-89A5-B6121728F6D5}" dt="2018-09-21T12:06:33.116" v="3882"/>
        <pc:sldMkLst>
          <pc:docMk/>
          <pc:sldMk cId="976190917" sldId="273"/>
        </pc:sldMkLst>
        <pc:spChg chg="mod">
          <ac:chgData name="马 知遥" userId="088c2ffcbc7a5a34" providerId="LiveId" clId="{86C931AB-3591-473F-89A5-B6121728F6D5}" dt="2018-09-21T11:56:56.337" v="3609" actId="20577"/>
          <ac:spMkLst>
            <pc:docMk/>
            <pc:sldMk cId="976190917" sldId="273"/>
            <ac:spMk id="2" creationId="{565F033A-31D6-4058-B89A-86833E0DA274}"/>
          </ac:spMkLst>
        </pc:spChg>
        <pc:spChg chg="del">
          <ac:chgData name="马 知遥" userId="088c2ffcbc7a5a34" providerId="LiveId" clId="{86C931AB-3591-473F-89A5-B6121728F6D5}" dt="2018-09-21T11:57:03.807" v="3610" actId="478"/>
          <ac:spMkLst>
            <pc:docMk/>
            <pc:sldMk cId="976190917" sldId="273"/>
            <ac:spMk id="3" creationId="{EA0DF0A6-0E03-4CDF-ADD0-5B0AFF5198E3}"/>
          </ac:spMkLst>
        </pc:spChg>
        <pc:spChg chg="add mod">
          <ac:chgData name="马 知遥" userId="088c2ffcbc7a5a34" providerId="LiveId" clId="{86C931AB-3591-473F-89A5-B6121728F6D5}" dt="2018-09-21T11:58:47.467" v="3694" actId="1037"/>
          <ac:spMkLst>
            <pc:docMk/>
            <pc:sldMk cId="976190917" sldId="273"/>
            <ac:spMk id="4" creationId="{3720E38B-033E-4FA8-96EB-DAFBF5C54F90}"/>
          </ac:spMkLst>
        </pc:spChg>
        <pc:spChg chg="add mod">
          <ac:chgData name="马 知遥" userId="088c2ffcbc7a5a34" providerId="LiveId" clId="{86C931AB-3591-473F-89A5-B6121728F6D5}" dt="2018-09-21T11:58:47.467" v="3694" actId="1037"/>
          <ac:spMkLst>
            <pc:docMk/>
            <pc:sldMk cId="976190917" sldId="273"/>
            <ac:spMk id="5" creationId="{55E7A667-94A4-4599-85A4-A4E925143B7A}"/>
          </ac:spMkLst>
        </pc:spChg>
        <pc:spChg chg="add mod">
          <ac:chgData name="马 知遥" userId="088c2ffcbc7a5a34" providerId="LiveId" clId="{86C931AB-3591-473F-89A5-B6121728F6D5}" dt="2018-09-21T12:00:27.651" v="3784" actId="1076"/>
          <ac:spMkLst>
            <pc:docMk/>
            <pc:sldMk cId="976190917" sldId="273"/>
            <ac:spMk id="6" creationId="{CDF63E51-201F-418E-97F4-0963F2A60F6B}"/>
          </ac:spMkLst>
        </pc:spChg>
        <pc:spChg chg="add mod">
          <ac:chgData name="马 知遥" userId="088c2ffcbc7a5a34" providerId="LiveId" clId="{86C931AB-3591-473F-89A5-B6121728F6D5}" dt="2018-09-21T12:00:42.507" v="3786" actId="1076"/>
          <ac:spMkLst>
            <pc:docMk/>
            <pc:sldMk cId="976190917" sldId="273"/>
            <ac:spMk id="7" creationId="{90CE4FE5-82D9-4C0B-A4F4-87F2E782CBF6}"/>
          </ac:spMkLst>
        </pc:spChg>
        <pc:spChg chg="add del mod">
          <ac:chgData name="马 知遥" userId="088c2ffcbc7a5a34" providerId="LiveId" clId="{86C931AB-3591-473F-89A5-B6121728F6D5}" dt="2018-09-21T11:58:35.707" v="3633" actId="478"/>
          <ac:spMkLst>
            <pc:docMk/>
            <pc:sldMk cId="976190917" sldId="273"/>
            <ac:spMk id="9" creationId="{A26492F9-1C81-44C2-AAE2-C98C3ECAC754}"/>
          </ac:spMkLst>
        </pc:spChg>
        <pc:spChg chg="add mod">
          <ac:chgData name="马 知遥" userId="088c2ffcbc7a5a34" providerId="LiveId" clId="{86C931AB-3591-473F-89A5-B6121728F6D5}" dt="2018-09-21T12:02:48.866" v="3838" actId="1076"/>
          <ac:spMkLst>
            <pc:docMk/>
            <pc:sldMk cId="976190917" sldId="273"/>
            <ac:spMk id="13" creationId="{3D98B480-C01B-418D-85AA-A189D9279966}"/>
          </ac:spMkLst>
        </pc:spChg>
        <pc:spChg chg="add mod">
          <ac:chgData name="马 知遥" userId="088c2ffcbc7a5a34" providerId="LiveId" clId="{86C931AB-3591-473F-89A5-B6121728F6D5}" dt="2018-09-21T12:06:27.731" v="3881"/>
          <ac:spMkLst>
            <pc:docMk/>
            <pc:sldMk cId="976190917" sldId="273"/>
            <ac:spMk id="17" creationId="{66B6B050-8587-408C-A079-83F872C3848F}"/>
          </ac:spMkLst>
        </pc:spChg>
        <pc:spChg chg="add mod">
          <ac:chgData name="马 知遥" userId="088c2ffcbc7a5a34" providerId="LiveId" clId="{86C931AB-3591-473F-89A5-B6121728F6D5}" dt="2018-09-21T12:02:19.378" v="3811" actId="1076"/>
          <ac:spMkLst>
            <pc:docMk/>
            <pc:sldMk cId="976190917" sldId="273"/>
            <ac:spMk id="18" creationId="{4ABBD2BD-6730-4B31-B2FF-464A321A0BA4}"/>
          </ac:spMkLst>
        </pc:spChg>
        <pc:spChg chg="add mod">
          <ac:chgData name="马 知遥" userId="088c2ffcbc7a5a34" providerId="LiveId" clId="{86C931AB-3591-473F-89A5-B6121728F6D5}" dt="2018-09-21T12:02:26.225" v="3822" actId="20577"/>
          <ac:spMkLst>
            <pc:docMk/>
            <pc:sldMk cId="976190917" sldId="273"/>
            <ac:spMk id="19" creationId="{4001583A-3DFB-4B04-B4B4-A4E9ADEE1E48}"/>
          </ac:spMkLst>
        </pc:spChg>
        <pc:spChg chg="add mod">
          <ac:chgData name="马 知遥" userId="088c2ffcbc7a5a34" providerId="LiveId" clId="{86C931AB-3591-473F-89A5-B6121728F6D5}" dt="2018-09-21T12:06:33.116" v="3882"/>
          <ac:spMkLst>
            <pc:docMk/>
            <pc:sldMk cId="976190917" sldId="273"/>
            <ac:spMk id="23" creationId="{3615627C-D0BD-4931-8B10-B79F011B41DE}"/>
          </ac:spMkLst>
        </pc:spChg>
        <pc:cxnChg chg="add del mod">
          <ac:chgData name="马 知遥" userId="088c2ffcbc7a5a34" providerId="LiveId" clId="{86C931AB-3591-473F-89A5-B6121728F6D5}" dt="2018-09-21T11:57:28.548" v="3612" actId="478"/>
          <ac:cxnSpMkLst>
            <pc:docMk/>
            <pc:sldMk cId="976190917" sldId="273"/>
            <ac:cxnSpMk id="8" creationId="{E64D60F0-4446-498C-B661-48C64E8FBCF6}"/>
          </ac:cxnSpMkLst>
        </pc:cxnChg>
        <pc:cxnChg chg="add mod">
          <ac:chgData name="马 知遥" userId="088c2ffcbc7a5a34" providerId="LiveId" clId="{86C931AB-3591-473F-89A5-B6121728F6D5}" dt="2018-09-21T12:01:09.243" v="3788" actId="14100"/>
          <ac:cxnSpMkLst>
            <pc:docMk/>
            <pc:sldMk cId="976190917" sldId="273"/>
            <ac:cxnSpMk id="11" creationId="{9C0CFB72-3151-4A08-B3A8-3C72BA1B0E19}"/>
          </ac:cxnSpMkLst>
        </pc:cxnChg>
        <pc:cxnChg chg="add mod">
          <ac:chgData name="马 知遥" userId="088c2ffcbc7a5a34" providerId="LiveId" clId="{86C931AB-3591-473F-89A5-B6121728F6D5}" dt="2018-09-21T12:01:30.775" v="3790" actId="14100"/>
          <ac:cxnSpMkLst>
            <pc:docMk/>
            <pc:sldMk cId="976190917" sldId="273"/>
            <ac:cxnSpMk id="12" creationId="{7653EF5D-2514-47D7-BC22-48D9DB0A855C}"/>
          </ac:cxnSpMkLst>
        </pc:cxnChg>
        <pc:cxnChg chg="add mod">
          <ac:chgData name="马 知遥" userId="088c2ffcbc7a5a34" providerId="LiveId" clId="{86C931AB-3591-473F-89A5-B6121728F6D5}" dt="2018-09-21T12:04:05.542" v="3856" actId="1035"/>
          <ac:cxnSpMkLst>
            <pc:docMk/>
            <pc:sldMk cId="976190917" sldId="273"/>
            <ac:cxnSpMk id="20" creationId="{6B084284-1768-45F0-BFCB-FB5F4EA8B259}"/>
          </ac:cxnSpMkLst>
        </pc:cxnChg>
        <pc:cxnChg chg="add del mod">
          <ac:chgData name="马 知遥" userId="088c2ffcbc7a5a34" providerId="LiveId" clId="{86C931AB-3591-473F-89A5-B6121728F6D5}" dt="2018-09-21T12:04:17.945" v="3857" actId="478"/>
          <ac:cxnSpMkLst>
            <pc:docMk/>
            <pc:sldMk cId="976190917" sldId="273"/>
            <ac:cxnSpMk id="21" creationId="{413CEF8A-7BD5-472C-9426-0F1883319B8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7AB0B-FD57-4282-BB8D-405B52C4FB31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F6098-5861-4885-9E9A-286DD1698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654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Further reading: https://www.digitalocean.com/community/tutorials/understanding-the-ssh-encryption-and-connection-process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F6098-5861-4885-9E9A-286DD1698B3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54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4D010-40B3-409C-991D-0BB5DA27D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59F974-E813-4BEE-A951-A42C89021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13EE5-0188-425B-8D64-17CE1B251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CC41-326E-4C54-936F-F0A4F9BC6CCA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022C1F-30F2-46F0-9930-41D10B1F9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C01D1-3F8C-4494-83D9-E2E07D79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4829-3512-4352-9FBA-8FDAAA5EE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71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B94A1-9030-4419-B09F-F2C78BCA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C2B4A7-BD9C-41DA-8A45-4F08D8845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5C3B33-20F3-4EE7-A275-3BEEC34B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CC41-326E-4C54-936F-F0A4F9BC6CCA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75EA1A-9FAE-41CC-8286-77E33859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D57515-CF16-4A60-A30B-1CE95D063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4829-3512-4352-9FBA-8FDAAA5EE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41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E5B1BE-B117-498C-A897-86166D20F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F13624-C6A3-4107-BF3C-D07D9C6C4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B2D418-C992-4A57-82D9-0D6AFA765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CC41-326E-4C54-936F-F0A4F9BC6CCA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DD547D-A1BA-47D0-8330-419EB9D14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7912A-9A50-445C-AAF5-864FFFB5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4829-3512-4352-9FBA-8FDAAA5EE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80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2393B-44F4-4218-AFD3-636DE101B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75020-4978-4ADD-9BCD-7318001C6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FF745-09CD-4048-8641-681EF70B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CC41-326E-4C54-936F-F0A4F9BC6CCA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8C9EC8-7283-4FFC-AF85-3A021549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3663BA-8631-4D51-9170-5A9FF98A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4829-3512-4352-9FBA-8FDAAA5EE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22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E80C5-7514-486C-BA10-9051D6B2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B0C185-651A-4E2D-B23B-FFDDCB6A4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873A3-870E-4A90-B1B7-B5F24393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CC41-326E-4C54-936F-F0A4F9BC6CCA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00C39-AB35-4640-AFE9-C88380A1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96D7D7-B257-4120-831E-E1E17284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4829-3512-4352-9FBA-8FDAAA5EE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70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40DAE-0709-4488-81FC-544B964F4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74F3DC-3FEB-4FD6-8D60-A8A263087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0B08FC-9393-4DB7-972C-3D68D2A85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C1DF47-4E6A-4451-ACDE-381289D9F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CC41-326E-4C54-936F-F0A4F9BC6CCA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83B5AC-4CC4-4D5E-A9EA-2F466995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C89749-20B7-4354-9F5B-A6CC1011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4829-3512-4352-9FBA-8FDAAA5EE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10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1DE96-CB56-428B-B0B1-0F76988B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55B024-2401-4B28-832B-6CE40C08E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112942-5981-46BA-A930-C07F5F4D9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C6C9D7-14C3-4242-AB74-1B5E4EE80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C075E6-17BC-4139-A33D-FC8BA1D66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CC437C-86EC-41C5-8139-A3927D00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CC41-326E-4C54-936F-F0A4F9BC6CCA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9ABA84-5782-4CF6-A8D7-690BD9AC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2DA374-833A-45D1-985C-6458F63D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4829-3512-4352-9FBA-8FDAAA5EE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70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A97EB-CBA5-4950-A613-662D1A39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BCE9AC-2544-4655-9FA3-47646C02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CC41-326E-4C54-936F-F0A4F9BC6CCA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E70F7A-3935-4033-AFCB-31C67964F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F8105F-1F07-4900-94A8-8DFCF180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4829-3512-4352-9FBA-8FDAAA5EE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63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C3D2B4-8C76-46E1-B6EF-95816E464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CC41-326E-4C54-936F-F0A4F9BC6CCA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C00145-B78C-48DC-ABDD-356B89DD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839E93-7872-4066-B57D-77A9C47C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4829-3512-4352-9FBA-8FDAAA5EE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66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470D3-8D69-4E9E-A5EB-EEAC9E13E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B875A-FEA1-4CC5-9013-7DEA8F7D3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0CCD93-F94B-438E-B6E3-6A8F946F0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7A36FA-5C1C-44EC-9E29-35A3CAF7F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CC41-326E-4C54-936F-F0A4F9BC6CCA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011622-42BA-4E83-BFB2-F5D8A3527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B23D44-30CA-456F-AA32-528405C3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4829-3512-4352-9FBA-8FDAAA5EE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04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8DF96-FB27-4DAD-ACD0-48DF4F463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284BC3-D260-4EC8-AFC6-A664155EE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5390F1-F8D6-44EF-9180-10243934B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D8503F-4753-46A7-932D-BC923467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CC41-326E-4C54-936F-F0A4F9BC6CCA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BADCE1-8CA0-4614-94AE-F42546AB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754ACA-9D25-4028-8F1B-F58FF258E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4829-3512-4352-9FBA-8FDAAA5EE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62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6386A1-19B8-437F-87C3-0D0BC3053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A5BF52-E3B6-4B58-B8D5-51176F884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5EDE6E-2F24-4641-AC63-D7717CFA0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3CC41-326E-4C54-936F-F0A4F9BC6CCA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0892AF-0029-44EF-819A-C3AC3CC60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CCA930-4619-4449-AABA-266B83C3B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74829-3512-4352-9FBA-8FDAAA5EE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61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198AD-A417-41EC-BDF6-5FE4C0578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Basics of Linux, Network and Authentication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8528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E21B5-7FC4-43D9-B7D2-A93B11EB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Public Key Authentication Continued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370BE4-A793-48EB-896D-FB089A798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How does SSH work with public key?</a:t>
            </a:r>
          </a:p>
          <a:p>
            <a:pPr lvl="1"/>
            <a:r>
              <a:rPr lang="en-US" altLang="zh-CN" sz="2800" dirty="0"/>
              <a:t>Upload the public key to the server.</a:t>
            </a:r>
          </a:p>
          <a:p>
            <a:pPr lvl="1"/>
            <a:r>
              <a:rPr lang="en-US" altLang="zh-CN" sz="2800" dirty="0"/>
              <a:t>Server randomly generate challenge string.</a:t>
            </a:r>
          </a:p>
          <a:p>
            <a:pPr lvl="1"/>
            <a:r>
              <a:rPr lang="en-US" altLang="zh-CN" sz="2800" dirty="0"/>
              <a:t>Server encrypt the string with public key, then send it to the client.</a:t>
            </a:r>
          </a:p>
          <a:p>
            <a:pPr lvl="1"/>
            <a:r>
              <a:rPr lang="en-US" altLang="zh-CN" sz="2800" dirty="0"/>
              <a:t>The client decrypts the string, and send it back to the server.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8937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7D5C5-828D-4AC8-BCC2-A8D46FEDB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Public Key Authentication Continued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6836A1-CF96-4B58-B5C3-9F9E0EBD73CE}"/>
              </a:ext>
            </a:extLst>
          </p:cNvPr>
          <p:cNvSpPr/>
          <p:nvPr/>
        </p:nvSpPr>
        <p:spPr>
          <a:xfrm>
            <a:off x="4486275" y="2183606"/>
            <a:ext cx="1457325" cy="145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8C50ED-15EE-4007-8907-46A4506276EB}"/>
              </a:ext>
            </a:extLst>
          </p:cNvPr>
          <p:cNvSpPr txBox="1"/>
          <p:nvPr/>
        </p:nvSpPr>
        <p:spPr>
          <a:xfrm>
            <a:off x="4557545" y="2373659"/>
            <a:ext cx="13147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latin typeface="Consolas" panose="020B0609020204030204" pitchFamily="49" charset="0"/>
              </a:rPr>
              <a:t>Plain</a:t>
            </a:r>
          </a:p>
          <a:p>
            <a:pPr algn="ctr"/>
            <a:r>
              <a:rPr lang="en-US" altLang="zh-CN" sz="3200" dirty="0" err="1">
                <a:latin typeface="Consolas" panose="020B0609020204030204" pitchFamily="49" charset="0"/>
              </a:rPr>
              <a:t>Str</a:t>
            </a:r>
            <a:endParaRPr lang="zh-CN" altLang="en-US" sz="3200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340187-E387-42FD-B725-CEB5FDA5E279}"/>
              </a:ext>
            </a:extLst>
          </p:cNvPr>
          <p:cNvSpPr/>
          <p:nvPr/>
        </p:nvSpPr>
        <p:spPr>
          <a:xfrm>
            <a:off x="8091654" y="2183606"/>
            <a:ext cx="1457325" cy="145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9AF3F3-6D41-47F3-A7FF-302BDCFDEA15}"/>
              </a:ext>
            </a:extLst>
          </p:cNvPr>
          <p:cNvSpPr txBox="1"/>
          <p:nvPr/>
        </p:nvSpPr>
        <p:spPr>
          <a:xfrm>
            <a:off x="8049913" y="2373659"/>
            <a:ext cx="15408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latin typeface="Consolas" panose="020B0609020204030204" pitchFamily="49" charset="0"/>
              </a:rPr>
              <a:t>Cypher</a:t>
            </a:r>
          </a:p>
          <a:p>
            <a:pPr algn="ctr"/>
            <a:r>
              <a:rPr lang="en-US" altLang="zh-CN" sz="3200" dirty="0" err="1">
                <a:latin typeface="Consolas" panose="020B0609020204030204" pitchFamily="49" charset="0"/>
              </a:rPr>
              <a:t>Str</a:t>
            </a:r>
            <a:endParaRPr lang="zh-CN" altLang="en-US" sz="3200" dirty="0">
              <a:latin typeface="Consolas" panose="020B0609020204030204" pitchFamily="49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CF89BA6-986E-48ED-B6BF-4FEDAE367F1C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5943600" y="2912268"/>
            <a:ext cx="21063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82AEE27-D560-4DDD-B6E2-C3CA10B8FC0D}"/>
              </a:ext>
            </a:extLst>
          </p:cNvPr>
          <p:cNvSpPr txBox="1"/>
          <p:nvPr/>
        </p:nvSpPr>
        <p:spPr>
          <a:xfrm>
            <a:off x="6054832" y="2440855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Public Key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F21EF01-DCF4-41C1-AEF1-52F0454D130A}"/>
              </a:ext>
            </a:extLst>
          </p:cNvPr>
          <p:cNvSpPr/>
          <p:nvPr/>
        </p:nvSpPr>
        <p:spPr>
          <a:xfrm>
            <a:off x="4486275" y="4805434"/>
            <a:ext cx="1457325" cy="145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58D832-B4FE-421A-AF5A-B64D5A0DD2C5}"/>
              </a:ext>
            </a:extLst>
          </p:cNvPr>
          <p:cNvSpPr txBox="1"/>
          <p:nvPr/>
        </p:nvSpPr>
        <p:spPr>
          <a:xfrm>
            <a:off x="4557545" y="4995487"/>
            <a:ext cx="13147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latin typeface="Consolas" panose="020B0609020204030204" pitchFamily="49" charset="0"/>
              </a:rPr>
              <a:t>Plain</a:t>
            </a:r>
          </a:p>
          <a:p>
            <a:pPr algn="ctr"/>
            <a:r>
              <a:rPr lang="en-US" altLang="zh-CN" sz="3200" dirty="0" err="1">
                <a:latin typeface="Consolas" panose="020B0609020204030204" pitchFamily="49" charset="0"/>
              </a:rPr>
              <a:t>Str</a:t>
            </a:r>
            <a:endParaRPr lang="zh-CN" altLang="en-US" sz="3200" dirty="0">
              <a:latin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B59B8BB-8361-4CC7-B11D-67399D7B4BC5}"/>
              </a:ext>
            </a:extLst>
          </p:cNvPr>
          <p:cNvSpPr/>
          <p:nvPr/>
        </p:nvSpPr>
        <p:spPr>
          <a:xfrm>
            <a:off x="8091654" y="4805434"/>
            <a:ext cx="1457325" cy="145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D80A1C4-8902-4241-B500-D0C0DC8CE59A}"/>
              </a:ext>
            </a:extLst>
          </p:cNvPr>
          <p:cNvSpPr txBox="1"/>
          <p:nvPr/>
        </p:nvSpPr>
        <p:spPr>
          <a:xfrm>
            <a:off x="8049913" y="4995487"/>
            <a:ext cx="15408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latin typeface="Consolas" panose="020B0609020204030204" pitchFamily="49" charset="0"/>
              </a:rPr>
              <a:t>Cypher</a:t>
            </a:r>
          </a:p>
          <a:p>
            <a:pPr algn="ctr"/>
            <a:r>
              <a:rPr lang="en-US" altLang="zh-CN" sz="3200" dirty="0" err="1">
                <a:latin typeface="Consolas" panose="020B0609020204030204" pitchFamily="49" charset="0"/>
              </a:rPr>
              <a:t>Str</a:t>
            </a:r>
            <a:endParaRPr lang="zh-CN" altLang="en-US" sz="3200" dirty="0">
              <a:latin typeface="Consolas" panose="020B06090202040302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1E0CFEC-9E11-4B66-A46E-F4C742EB5AF0}"/>
              </a:ext>
            </a:extLst>
          </p:cNvPr>
          <p:cNvSpPr txBox="1"/>
          <p:nvPr/>
        </p:nvSpPr>
        <p:spPr>
          <a:xfrm>
            <a:off x="5985341" y="5062682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Private Key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B6A1805-5579-4BB0-9236-D56E62D497E1}"/>
              </a:ext>
            </a:extLst>
          </p:cNvPr>
          <p:cNvCxnSpPr>
            <a:stCxn id="18" idx="1"/>
            <a:endCxn id="15" idx="3"/>
          </p:cNvCxnSpPr>
          <p:nvPr/>
        </p:nvCxnSpPr>
        <p:spPr>
          <a:xfrm flipH="1">
            <a:off x="5943600" y="5534096"/>
            <a:ext cx="21063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057F38BD-60F3-4012-8B92-C58745D41798}"/>
              </a:ext>
            </a:extLst>
          </p:cNvPr>
          <p:cNvCxnSpPr>
            <a:stCxn id="15" idx="1"/>
            <a:endCxn id="4" idx="1"/>
          </p:cNvCxnSpPr>
          <p:nvPr/>
        </p:nvCxnSpPr>
        <p:spPr>
          <a:xfrm rot="10800000">
            <a:off x="4486275" y="2912269"/>
            <a:ext cx="12700" cy="2621828"/>
          </a:xfrm>
          <a:prstGeom prst="bentConnector3">
            <a:avLst>
              <a:gd name="adj1" fmla="val 6975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F75A87C7-7FC2-401C-9FB0-1DBC82FA0953}"/>
              </a:ext>
            </a:extLst>
          </p:cNvPr>
          <p:cNvCxnSpPr>
            <a:stCxn id="7" idx="3"/>
            <a:endCxn id="18" idx="3"/>
          </p:cNvCxnSpPr>
          <p:nvPr/>
        </p:nvCxnSpPr>
        <p:spPr>
          <a:xfrm>
            <a:off x="9590719" y="2912268"/>
            <a:ext cx="12700" cy="2621828"/>
          </a:xfrm>
          <a:prstGeom prst="bentConnector3">
            <a:avLst>
              <a:gd name="adj1" fmla="val 6675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863660C8-CA21-4C78-82E6-1C98CED81EA5}"/>
              </a:ext>
            </a:extLst>
          </p:cNvPr>
          <p:cNvSpPr txBox="1"/>
          <p:nvPr/>
        </p:nvSpPr>
        <p:spPr>
          <a:xfrm>
            <a:off x="1527804" y="2601729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Consolas" panose="020B0609020204030204" pitchFamily="49" charset="0"/>
              </a:rPr>
              <a:t>Server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6A69942-A4AF-423A-B178-179FB3FACB06}"/>
              </a:ext>
            </a:extLst>
          </p:cNvPr>
          <p:cNvSpPr txBox="1"/>
          <p:nvPr/>
        </p:nvSpPr>
        <p:spPr>
          <a:xfrm>
            <a:off x="1527803" y="5210930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Consolas" panose="020B0609020204030204" pitchFamily="49" charset="0"/>
              </a:rPr>
              <a:t>Client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6B1E76F-7F7B-466E-A1E6-47D3E51AC4D2}"/>
              </a:ext>
            </a:extLst>
          </p:cNvPr>
          <p:cNvSpPr txBox="1"/>
          <p:nvPr/>
        </p:nvSpPr>
        <p:spPr>
          <a:xfrm>
            <a:off x="4968715" y="152292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①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6C82F6E-0E70-4C2D-9144-AB5F35A919C8}"/>
              </a:ext>
            </a:extLst>
          </p:cNvPr>
          <p:cNvSpPr txBox="1"/>
          <p:nvPr/>
        </p:nvSpPr>
        <p:spPr>
          <a:xfrm>
            <a:off x="8574094" y="152292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②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4A2B98F-ED4B-4FDD-AA47-1083C1E97560}"/>
              </a:ext>
            </a:extLst>
          </p:cNvPr>
          <p:cNvSpPr txBox="1"/>
          <p:nvPr/>
        </p:nvSpPr>
        <p:spPr>
          <a:xfrm>
            <a:off x="8577427" y="41338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③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EAC8B5F-6C73-48FD-8482-D14FEAE6FCA6}"/>
              </a:ext>
            </a:extLst>
          </p:cNvPr>
          <p:cNvSpPr txBox="1"/>
          <p:nvPr/>
        </p:nvSpPr>
        <p:spPr>
          <a:xfrm>
            <a:off x="4968715" y="41338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3884589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1E36A-FB4C-4E00-BA0B-C50BECB55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Cool, how to use it myself?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2F5A2E-22AA-4ECD-B44F-8D313796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Generate your key pair.</a:t>
            </a:r>
          </a:p>
          <a:p>
            <a:pPr lvl="1"/>
            <a:r>
              <a:rPr lang="en-US" altLang="zh-CN" dirty="0" err="1">
                <a:latin typeface="Consolas" panose="020B0609020204030204" pitchFamily="49" charset="0"/>
              </a:rPr>
              <a:t>ssh</a:t>
            </a:r>
            <a:r>
              <a:rPr lang="en-US" altLang="zh-CN" dirty="0">
                <a:latin typeface="Consolas" panose="020B0609020204030204" pitchFamily="49" charset="0"/>
              </a:rPr>
              <a:t>-keygen [--help]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Upload your public key to the server.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~/.</a:t>
            </a:r>
            <a:r>
              <a:rPr lang="en-US" altLang="zh-CN" dirty="0" err="1">
                <a:latin typeface="Consolas" panose="020B0609020204030204" pitchFamily="49" charset="0"/>
              </a:rPr>
              <a:t>ssh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authorized_keys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b="1" dirty="0"/>
              <a:t>MUST</a:t>
            </a:r>
            <a:r>
              <a:rPr lang="en-US" altLang="zh-CN" dirty="0"/>
              <a:t> have permission of </a:t>
            </a:r>
            <a:r>
              <a:rPr lang="en-US" altLang="zh-CN" dirty="0">
                <a:latin typeface="Consolas" panose="020B0609020204030204" pitchFamily="49" charset="0"/>
              </a:rPr>
              <a:t>600 (</a:t>
            </a:r>
            <a:r>
              <a:rPr lang="en-US" altLang="zh-CN" dirty="0" err="1">
                <a:latin typeface="Consolas" panose="020B0609020204030204" pitchFamily="49" charset="0"/>
              </a:rPr>
              <a:t>rw</a:t>
            </a:r>
            <a:r>
              <a:rPr lang="en-US" altLang="zh-CN" dirty="0">
                <a:latin typeface="Consolas" panose="020B0609020204030204" pitchFamily="49" charset="0"/>
              </a:rPr>
              <a:t>- --- ---)</a:t>
            </a:r>
          </a:p>
          <a:p>
            <a:pPr lvl="1"/>
            <a:r>
              <a:rPr lang="en-US" altLang="zh-CN" dirty="0" err="1">
                <a:latin typeface="Consolas" panose="020B0609020204030204" pitchFamily="49" charset="0"/>
              </a:rPr>
              <a:t>ssh</a:t>
            </a:r>
            <a:r>
              <a:rPr lang="en-US" altLang="zh-CN" dirty="0">
                <a:latin typeface="Consolas" panose="020B0609020204030204" pitchFamily="49" charset="0"/>
              </a:rPr>
              <a:t>-copy-id</a:t>
            </a:r>
            <a:r>
              <a:rPr lang="en-US" altLang="zh-CN" dirty="0"/>
              <a:t> can be used, or do it manually.</a:t>
            </a:r>
          </a:p>
          <a:p>
            <a:endParaRPr lang="en-US" altLang="zh-CN" dirty="0"/>
          </a:p>
          <a:p>
            <a:r>
              <a:rPr lang="en-US" altLang="zh-CN" dirty="0"/>
              <a:t>Login!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40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25A15-F5DB-4933-A88F-0B56EBF1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Getting tired of repetitive typing?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CD45E5-13C7-4246-9B58-92ED10E73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Write your own SSH configuration file.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~/.</a:t>
            </a:r>
            <a:r>
              <a:rPr lang="en-US" altLang="zh-CN" dirty="0" err="1">
                <a:latin typeface="Consolas" panose="020B0609020204030204" pitchFamily="49" charset="0"/>
              </a:rPr>
              <a:t>ssh</a:t>
            </a:r>
            <a:r>
              <a:rPr lang="en-US" altLang="zh-CN" dirty="0">
                <a:latin typeface="Consolas" panose="020B0609020204030204" pitchFamily="49" charset="0"/>
              </a:rPr>
              <a:t>/config</a:t>
            </a:r>
          </a:p>
          <a:p>
            <a:endParaRPr lang="en-US" altLang="zh-CN" dirty="0"/>
          </a:p>
          <a:p>
            <a:r>
              <a:rPr lang="en-US" altLang="zh-CN" dirty="0"/>
              <a:t>Syntax: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Host </a:t>
            </a:r>
            <a:r>
              <a:rPr lang="en-US" altLang="zh-CN" dirty="0" err="1">
                <a:latin typeface="Consolas" panose="020B0609020204030204" pitchFamily="49" charset="0"/>
              </a:rPr>
              <a:t>ics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User </a:t>
            </a:r>
            <a:r>
              <a:rPr lang="en-US" altLang="zh-CN" dirty="0" err="1">
                <a:latin typeface="Consolas" panose="020B0609020204030204" pitchFamily="49" charset="0"/>
              </a:rPr>
              <a:t>mazhiyao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Hostname 162.105.31.220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Port 1022</a:t>
            </a:r>
          </a:p>
        </p:txBody>
      </p:sp>
    </p:spTree>
    <p:extLst>
      <p:ext uri="{BB962C8B-B14F-4D97-AF65-F5344CB8AC3E}">
        <p14:creationId xmlns:p14="http://schemas.microsoft.com/office/powerpoint/2010/main" val="3313856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9D892-145E-463A-9AB6-E89AFA0C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 want my file uploaded.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2049B-A0B2-4A32-8ECA-74B2DA231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 and download </a:t>
            </a:r>
            <a:r>
              <a:rPr lang="en-US" altLang="zh-CN" b="1" dirty="0"/>
              <a:t>FileZilla</a:t>
            </a:r>
            <a:r>
              <a:rPr lang="en-US" altLang="zh-CN" dirty="0"/>
              <a:t>!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sudo</a:t>
            </a:r>
            <a:r>
              <a:rPr lang="en-US" altLang="zh-CN" dirty="0">
                <a:latin typeface="Consolas" panose="020B0609020204030204" pitchFamily="49" charset="0"/>
              </a:rPr>
              <a:t> apt install </a:t>
            </a:r>
            <a:r>
              <a:rPr lang="en-US" altLang="zh-CN" dirty="0" err="1">
                <a:latin typeface="Consolas" panose="020B0609020204030204" pitchFamily="49" charset="0"/>
              </a:rPr>
              <a:t>filezilla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sftp://162.105.31.220</a:t>
            </a:r>
          </a:p>
          <a:p>
            <a:endParaRPr lang="en-US" altLang="zh-CN" dirty="0"/>
          </a:p>
          <a:p>
            <a:r>
              <a:rPr lang="en-US" altLang="zh-CN" dirty="0"/>
              <a:t>NO! I want to be a geek.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scp</a:t>
            </a:r>
            <a:r>
              <a:rPr lang="en-US" altLang="zh-CN" dirty="0">
                <a:latin typeface="Consolas" panose="020B0609020204030204" pitchFamily="49" charset="0"/>
              </a:rPr>
              <a:t> [-r] [-P port] </a:t>
            </a:r>
            <a:r>
              <a:rPr lang="en-US" altLang="zh-CN" dirty="0" err="1">
                <a:latin typeface="Consolas" panose="020B0609020204030204" pitchFamily="49" charset="0"/>
              </a:rPr>
              <a:t>localFile</a:t>
            </a:r>
            <a:r>
              <a:rPr lang="en-US" altLang="zh-CN" dirty="0">
                <a:latin typeface="Consolas" panose="020B0609020204030204" pitchFamily="49" charset="0"/>
              </a:rPr>
              <a:t> [user@]</a:t>
            </a:r>
            <a:r>
              <a:rPr lang="en-US" altLang="zh-CN" dirty="0" err="1">
                <a:latin typeface="Consolas" panose="020B0609020204030204" pitchFamily="49" charset="0"/>
              </a:rPr>
              <a:t>addr:remoteFile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scp</a:t>
            </a:r>
            <a:r>
              <a:rPr lang="en-US" altLang="zh-CN" dirty="0">
                <a:latin typeface="Consolas" panose="020B0609020204030204" pitchFamily="49" charset="0"/>
              </a:rPr>
              <a:t> [-r] [-P port] [user@]</a:t>
            </a:r>
            <a:r>
              <a:rPr lang="en-US" altLang="zh-CN" dirty="0" err="1">
                <a:latin typeface="Consolas" panose="020B0609020204030204" pitchFamily="49" charset="0"/>
              </a:rPr>
              <a:t>addr:remoteFile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localFile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scp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thisFile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ics</a:t>
            </a:r>
            <a:r>
              <a:rPr lang="en-US" altLang="zh-CN" dirty="0">
                <a:latin typeface="Consolas" panose="020B0609020204030204" pitchFamily="49" charset="0"/>
              </a:rPr>
              <a:t>:~ 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632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C9811-3624-4729-A39C-A0E5A7A5B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Miscellaneous of GCC Compiler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1EF415-97AA-4DE5-B84A-29DFAA51F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</a:rPr>
              <a:t>gcc</a:t>
            </a:r>
            <a:r>
              <a:rPr lang="en-US" altLang="zh-CN" dirty="0">
                <a:latin typeface="Consolas" panose="020B0609020204030204" pitchFamily="49" charset="0"/>
              </a:rPr>
              <a:t> [options] input1 input2 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[-O0/-</a:t>
            </a:r>
            <a:r>
              <a:rPr lang="en-US" altLang="zh-CN" dirty="0" err="1">
                <a:latin typeface="Consolas" panose="020B0609020204030204" pitchFamily="49" charset="0"/>
              </a:rPr>
              <a:t>Og</a:t>
            </a:r>
            <a:r>
              <a:rPr lang="en-US" altLang="zh-CN" dirty="0">
                <a:latin typeface="Consolas" panose="020B0609020204030204" pitchFamily="49" charset="0"/>
              </a:rPr>
              <a:t>/-O1/-O2/-O3] : optimization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[-g] : debug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[-S] : compile to assembly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[-c] : compile to object file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[-o </a:t>
            </a:r>
            <a:r>
              <a:rPr lang="en-US" altLang="zh-CN" dirty="0" err="1">
                <a:latin typeface="Consolas" panose="020B0609020204030204" pitchFamily="49" charset="0"/>
              </a:rPr>
              <a:t>outputFile</a:t>
            </a:r>
            <a:r>
              <a:rPr lang="en-US" altLang="zh-CN" dirty="0">
                <a:latin typeface="Consolas" panose="020B0609020204030204" pitchFamily="49" charset="0"/>
              </a:rPr>
              <a:t>] : designate output file name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5540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198AD-A417-41EC-BDF6-5FE4C0578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5288"/>
            <a:ext cx="9144000" cy="2387600"/>
          </a:xfrm>
        </p:spPr>
        <p:txBody>
          <a:bodyPr/>
          <a:lstStyle/>
          <a:p>
            <a:r>
              <a:rPr lang="en-US" altLang="zh-CN" dirty="0"/>
              <a:t>That’s all.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638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9BFE7-2F19-44CC-9E31-10CF0CC6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D9DCE-8E14-4269-9CD0-3BC3B1A4F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IP Address &amp; Port</a:t>
            </a:r>
          </a:p>
          <a:p>
            <a:r>
              <a:rPr lang="en-US" altLang="zh-CN" dirty="0"/>
              <a:t>Internet Connection</a:t>
            </a:r>
          </a:p>
          <a:p>
            <a:r>
              <a:rPr lang="en-US" altLang="zh-CN" dirty="0"/>
              <a:t>Domain Name Service</a:t>
            </a:r>
          </a:p>
          <a:p>
            <a:r>
              <a:rPr lang="en-US" altLang="zh-CN" dirty="0"/>
              <a:t>Secure Shell (SSH)</a:t>
            </a:r>
          </a:p>
          <a:p>
            <a:r>
              <a:rPr lang="en-US" altLang="zh-CN" dirty="0"/>
              <a:t>Public Key Authentication</a:t>
            </a:r>
          </a:p>
          <a:p>
            <a:r>
              <a:rPr lang="en-US" altLang="zh-CN" dirty="0"/>
              <a:t>SSH Configuration File</a:t>
            </a:r>
          </a:p>
          <a:p>
            <a:r>
              <a:rPr lang="en-US" altLang="zh-CN" dirty="0"/>
              <a:t>Miscellaneous of GCC Compiler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04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76AFA-1825-4D8B-A32D-8740727B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 Address and Port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CAFA34-CD84-4E60-9148-245DF5B61C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Internet Protocol Version 4</a:t>
                </a:r>
              </a:p>
              <a:p>
                <a:pPr lvl="1"/>
                <a:r>
                  <a:rPr lang="en-US" altLang="zh-CN" dirty="0"/>
                  <a:t>Address ranges from </a:t>
                </a:r>
                <a:r>
                  <a:rPr lang="en-US" altLang="zh-CN" dirty="0">
                    <a:latin typeface="Consolas" panose="020B0609020204030204" pitchFamily="49" charset="0"/>
                  </a:rPr>
                  <a:t>0.0.0.0</a:t>
                </a:r>
                <a:r>
                  <a:rPr lang="en-US" altLang="zh-CN" dirty="0"/>
                  <a:t> to </a:t>
                </a:r>
                <a:r>
                  <a:rPr lang="en-US" altLang="zh-CN" dirty="0">
                    <a:latin typeface="Consolas" panose="020B0609020204030204" pitchFamily="49" charset="0"/>
                  </a:rPr>
                  <a:t>255.255.255.255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 total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Internet Protocol Version 6</a:t>
                </a:r>
              </a:p>
              <a:p>
                <a:pPr lvl="1"/>
                <a:r>
                  <a:rPr lang="en-US" altLang="zh-CN" dirty="0"/>
                  <a:t>Range from </a:t>
                </a:r>
                <a:r>
                  <a:rPr lang="en-US" altLang="zh-CN" dirty="0">
                    <a:latin typeface="Consolas" panose="020B0609020204030204" pitchFamily="49" charset="0"/>
                  </a:rPr>
                  <a:t>[0000:0000:0000:0000:0000:0000:0000:0000] </a:t>
                </a:r>
                <a:r>
                  <a:rPr lang="en-US" altLang="zh-CN" dirty="0"/>
                  <a:t>to </a:t>
                </a:r>
                <a:r>
                  <a:rPr lang="en-US" altLang="zh-CN" dirty="0">
                    <a:latin typeface="Consolas" panose="020B0609020204030204" pitchFamily="49" charset="0"/>
                  </a:rPr>
                  <a:t>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ffff:ffff:ffff:ffff:ffff:ffff:ffff:ffff</a:t>
                </a:r>
                <a:r>
                  <a:rPr lang="en-US" altLang="zh-CN" dirty="0">
                    <a:latin typeface="Consolas" panose="020B0609020204030204" pitchFamily="49" charset="0"/>
                  </a:rPr>
                  <a:t>]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en-US" altLang="zh-CN" dirty="0"/>
                  <a:t> in total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Port</a:t>
                </a:r>
              </a:p>
              <a:p>
                <a:pPr lvl="1"/>
                <a:r>
                  <a:rPr lang="en-US" altLang="zh-CN" dirty="0"/>
                  <a:t>Range from </a:t>
                </a:r>
                <a:r>
                  <a:rPr lang="en-US" altLang="zh-CN" dirty="0">
                    <a:latin typeface="Consolas" panose="020B0609020204030204" pitchFamily="49" charset="0"/>
                  </a:rPr>
                  <a:t>0</a:t>
                </a:r>
                <a:r>
                  <a:rPr lang="en-US" altLang="zh-CN" dirty="0"/>
                  <a:t> to </a:t>
                </a:r>
                <a:r>
                  <a:rPr lang="en-US" altLang="zh-CN" dirty="0">
                    <a:latin typeface="Consolas" panose="020B0609020204030204" pitchFamily="49" charset="0"/>
                  </a:rPr>
                  <a:t>65535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CAFA34-CD84-4E60-9148-245DF5B61C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839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5EFDF-08EB-4967-98F7-40DC24E8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Connection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EDD9E6-BEAF-46E0-8AEC-27283C8C3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Connections are established between </a:t>
            </a:r>
            <a:r>
              <a:rPr lang="en-US" altLang="zh-CN" dirty="0" err="1">
                <a:latin typeface="Consolas" panose="020B0609020204030204" pitchFamily="49" charset="0"/>
              </a:rPr>
              <a:t>IP:Port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/>
              <a:t>pairs.</a:t>
            </a:r>
          </a:p>
          <a:p>
            <a:endParaRPr lang="en-US" altLang="zh-CN" dirty="0"/>
          </a:p>
          <a:p>
            <a:r>
              <a:rPr lang="en-US" altLang="zh-CN" dirty="0" err="1"/>
              <a:t>Eg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Endpoint </a:t>
            </a:r>
            <a:r>
              <a:rPr lang="en-US" altLang="zh-CN" dirty="0">
                <a:latin typeface="Consolas" panose="020B0609020204030204" pitchFamily="49" charset="0"/>
              </a:rPr>
              <a:t>A 223.223.66.66:1123</a:t>
            </a:r>
          </a:p>
          <a:p>
            <a:pPr lvl="1"/>
            <a:r>
              <a:rPr lang="en-US" altLang="zh-CN" dirty="0"/>
              <a:t>Endpoint </a:t>
            </a:r>
            <a:r>
              <a:rPr lang="en-US" altLang="zh-CN" dirty="0">
                <a:latin typeface="Consolas" panose="020B0609020204030204" pitchFamily="49" charset="0"/>
              </a:rPr>
              <a:t>B 162.105.162.44:12598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50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F033A-31D6-4058-B89A-86833E0D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Domain Name Service (DNS)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20E38B-033E-4FA8-96EB-DAFBF5C54F90}"/>
              </a:ext>
            </a:extLst>
          </p:cNvPr>
          <p:cNvSpPr/>
          <p:nvPr/>
        </p:nvSpPr>
        <p:spPr>
          <a:xfrm>
            <a:off x="1914525" y="3257476"/>
            <a:ext cx="1457325" cy="145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E7A667-94A4-4599-85A4-A4E925143B7A}"/>
              </a:ext>
            </a:extLst>
          </p:cNvPr>
          <p:cNvSpPr txBox="1"/>
          <p:nvPr/>
        </p:nvSpPr>
        <p:spPr>
          <a:xfrm>
            <a:off x="1872784" y="3693750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latin typeface="Consolas" panose="020B0609020204030204" pitchFamily="49" charset="0"/>
              </a:rPr>
              <a:t>Client</a:t>
            </a:r>
            <a:endParaRPr lang="zh-CN" altLang="en-US" sz="3200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F63E51-201F-418E-97F4-0963F2A60F6B}"/>
              </a:ext>
            </a:extLst>
          </p:cNvPr>
          <p:cNvSpPr/>
          <p:nvPr/>
        </p:nvSpPr>
        <p:spPr>
          <a:xfrm>
            <a:off x="7605878" y="1690688"/>
            <a:ext cx="1457325" cy="145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CE4FE5-82D9-4C0B-A4F4-87F2E782CBF6}"/>
              </a:ext>
            </a:extLst>
          </p:cNvPr>
          <p:cNvSpPr txBox="1"/>
          <p:nvPr/>
        </p:nvSpPr>
        <p:spPr>
          <a:xfrm>
            <a:off x="7564138" y="1914004"/>
            <a:ext cx="15408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latin typeface="Consolas" panose="020B0609020204030204" pitchFamily="49" charset="0"/>
              </a:rPr>
              <a:t>DNS</a:t>
            </a:r>
          </a:p>
          <a:p>
            <a:pPr algn="ctr"/>
            <a:r>
              <a:rPr lang="en-US" altLang="zh-CN" sz="3200" dirty="0">
                <a:latin typeface="Consolas" panose="020B0609020204030204" pitchFamily="49" charset="0"/>
              </a:rPr>
              <a:t>Server</a:t>
            </a:r>
            <a:endParaRPr lang="zh-CN" altLang="en-US" sz="3200" dirty="0">
              <a:latin typeface="Consolas" panose="020B0609020204030204" pitchFamily="49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C0CFB72-3151-4A08-B3A8-3C72BA1B0E19}"/>
              </a:ext>
            </a:extLst>
          </p:cNvPr>
          <p:cNvCxnSpPr>
            <a:cxnSpLocks/>
          </p:cNvCxnSpPr>
          <p:nvPr/>
        </p:nvCxnSpPr>
        <p:spPr>
          <a:xfrm flipV="1">
            <a:off x="3413590" y="1945444"/>
            <a:ext cx="4192288" cy="156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653EF5D-2514-47D7-BC22-48D9DB0A855C}"/>
              </a:ext>
            </a:extLst>
          </p:cNvPr>
          <p:cNvCxnSpPr>
            <a:cxnSpLocks/>
          </p:cNvCxnSpPr>
          <p:nvPr/>
        </p:nvCxnSpPr>
        <p:spPr>
          <a:xfrm flipH="1">
            <a:off x="3413591" y="2269865"/>
            <a:ext cx="4108806" cy="1516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D98B480-C01B-418D-85AA-A189D9279966}"/>
              </a:ext>
            </a:extLst>
          </p:cNvPr>
          <p:cNvSpPr txBox="1"/>
          <p:nvPr/>
        </p:nvSpPr>
        <p:spPr>
          <a:xfrm>
            <a:off x="3264644" y="2134563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www.example.com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6B6B050-8587-408C-A079-83F872C3848F}"/>
              </a:ext>
            </a:extLst>
          </p:cNvPr>
          <p:cNvSpPr txBox="1"/>
          <p:nvPr/>
        </p:nvSpPr>
        <p:spPr>
          <a:xfrm>
            <a:off x="4631365" y="3198167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93.184.216.34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ABBD2BD-6730-4B31-B2FF-464A321A0BA4}"/>
              </a:ext>
            </a:extLst>
          </p:cNvPr>
          <p:cNvSpPr/>
          <p:nvPr/>
        </p:nvSpPr>
        <p:spPr>
          <a:xfrm>
            <a:off x="7605878" y="5035550"/>
            <a:ext cx="1457325" cy="145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001583A-3DFB-4B04-B4B4-A4E9ADEE1E48}"/>
              </a:ext>
            </a:extLst>
          </p:cNvPr>
          <p:cNvSpPr txBox="1"/>
          <p:nvPr/>
        </p:nvSpPr>
        <p:spPr>
          <a:xfrm>
            <a:off x="7564138" y="5258866"/>
            <a:ext cx="15408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latin typeface="Consolas" panose="020B0609020204030204" pitchFamily="49" charset="0"/>
              </a:rPr>
              <a:t>Web</a:t>
            </a:r>
          </a:p>
          <a:p>
            <a:pPr algn="ctr"/>
            <a:r>
              <a:rPr lang="en-US" altLang="zh-CN" sz="3200" dirty="0">
                <a:latin typeface="Consolas" panose="020B0609020204030204" pitchFamily="49" charset="0"/>
              </a:rPr>
              <a:t>Server</a:t>
            </a:r>
            <a:endParaRPr lang="zh-CN" altLang="en-US" sz="3200" dirty="0">
              <a:latin typeface="Consolas" panose="020B0609020204030204" pitchFamily="49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B084284-1768-45F0-BFCB-FB5F4EA8B259}"/>
              </a:ext>
            </a:extLst>
          </p:cNvPr>
          <p:cNvCxnSpPr>
            <a:cxnSpLocks/>
          </p:cNvCxnSpPr>
          <p:nvPr/>
        </p:nvCxnSpPr>
        <p:spPr>
          <a:xfrm rot="2700000" flipV="1">
            <a:off x="3390939" y="4286803"/>
            <a:ext cx="4192288" cy="156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615627C-D0BD-4931-8B10-B79F011B41DE}"/>
              </a:ext>
            </a:extLst>
          </p:cNvPr>
          <p:cNvSpPr txBox="1"/>
          <p:nvPr/>
        </p:nvSpPr>
        <p:spPr>
          <a:xfrm>
            <a:off x="3040690" y="5507073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Consolas" panose="020B0609020204030204" pitchFamily="49" charset="0"/>
              </a:rPr>
              <a:t>93.184.216.34 </a:t>
            </a:r>
            <a:r>
              <a:rPr lang="en-US" altLang="zh-CN" sz="2400" dirty="0">
                <a:latin typeface="Consolas" panose="020B0609020204030204" pitchFamily="49" charset="0"/>
              </a:rPr>
              <a:t>: 80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19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BF349-1F8A-46C7-9FBA-3109B6AD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Secure Shell (SSH)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7DF52E-F4B8-4F5B-9530-4E0907476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SECURE connection between client and server.</a:t>
            </a:r>
          </a:p>
          <a:p>
            <a:endParaRPr lang="en-US" altLang="zh-CN" dirty="0"/>
          </a:p>
          <a:p>
            <a:r>
              <a:rPr lang="en-US" altLang="zh-CN" dirty="0"/>
              <a:t>Commands are forwarded to remote server, and outputs are retrieved back.</a:t>
            </a:r>
          </a:p>
          <a:p>
            <a:endParaRPr lang="en-US" altLang="zh-CN" dirty="0"/>
          </a:p>
          <a:p>
            <a:r>
              <a:rPr lang="en-US" altLang="zh-CN" dirty="0"/>
              <a:t>Can also be used as a means to transfer file. (sftp)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5377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F0F97-EE3E-40A8-BC04-95E41A93C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Secure Shell Continued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B45DED-3D4F-4FA4-B3A9-C32304C42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Commands to establish an SSH connection.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ssh</a:t>
            </a:r>
            <a:r>
              <a:rPr lang="en-US" altLang="zh-CN" dirty="0">
                <a:latin typeface="Consolas" panose="020B0609020204030204" pitchFamily="49" charset="0"/>
              </a:rPr>
              <a:t> [options] [user@]hostname [command]</a:t>
            </a:r>
          </a:p>
          <a:p>
            <a:endParaRPr lang="en-US" altLang="zh-CN" dirty="0"/>
          </a:p>
          <a:p>
            <a:r>
              <a:rPr lang="en-US" altLang="zh-CN" dirty="0" err="1"/>
              <a:t>Eg.</a:t>
            </a:r>
            <a:r>
              <a:rPr lang="en-US" altLang="zh-CN" dirty="0"/>
              <a:t>: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ssh</a:t>
            </a:r>
            <a:r>
              <a:rPr lang="en-US" altLang="zh-CN" dirty="0">
                <a:latin typeface="Consolas" panose="020B0609020204030204" pitchFamily="49" charset="0"/>
              </a:rPr>
              <a:t> -p 1122 [</a:t>
            </a:r>
            <a:r>
              <a:rPr lang="en-US" altLang="zh-CN" dirty="0" err="1">
                <a:latin typeface="Consolas" panose="020B0609020204030204" pitchFamily="49" charset="0"/>
              </a:rPr>
              <a:t>mazhiyao</a:t>
            </a:r>
            <a:r>
              <a:rPr lang="en-US" altLang="zh-CN" dirty="0">
                <a:latin typeface="Consolas" panose="020B0609020204030204" pitchFamily="49" charset="0"/>
              </a:rPr>
              <a:t>@]162.105.31.220</a:t>
            </a:r>
          </a:p>
        </p:txBody>
      </p:sp>
    </p:spTree>
    <p:extLst>
      <p:ext uri="{BB962C8B-B14F-4D97-AF65-F5344CB8AC3E}">
        <p14:creationId xmlns:p14="http://schemas.microsoft.com/office/powerpoint/2010/main" val="2368141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4942F-0266-46A9-A347-4D75D533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Public Key Authentication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6F2964-5C1E-49ED-88F6-0722F628F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Public key encryption</a:t>
            </a:r>
          </a:p>
          <a:p>
            <a:pPr lvl="1"/>
            <a:r>
              <a:rPr lang="en-US" altLang="zh-CN" sz="2800" dirty="0"/>
              <a:t>A </a:t>
            </a:r>
            <a:r>
              <a:rPr lang="en-US" altLang="zh-CN" sz="2800" b="1" dirty="0"/>
              <a:t>key pair</a:t>
            </a:r>
            <a:r>
              <a:rPr lang="en-US" altLang="zh-CN" sz="2800" dirty="0"/>
              <a:t> consists of a </a:t>
            </a:r>
            <a:r>
              <a:rPr lang="en-US" altLang="zh-CN" sz="2800" b="1" dirty="0"/>
              <a:t>public key </a:t>
            </a:r>
            <a:r>
              <a:rPr lang="en-US" altLang="zh-CN" sz="2800" dirty="0"/>
              <a:t>and a </a:t>
            </a:r>
            <a:r>
              <a:rPr lang="en-US" altLang="zh-CN" sz="2800" b="1" dirty="0"/>
              <a:t>private key</a:t>
            </a:r>
            <a:r>
              <a:rPr lang="en-US" altLang="zh-CN" sz="2800" dirty="0"/>
              <a:t>.</a:t>
            </a:r>
          </a:p>
          <a:p>
            <a:pPr lvl="1"/>
            <a:r>
              <a:rPr lang="en-US" altLang="zh-CN" sz="2800" dirty="0"/>
              <a:t>The </a:t>
            </a:r>
            <a:r>
              <a:rPr lang="en-US" altLang="zh-CN" sz="2800" b="1" dirty="0"/>
              <a:t>public</a:t>
            </a:r>
            <a:r>
              <a:rPr lang="en-US" altLang="zh-CN" sz="2800" dirty="0"/>
              <a:t> key is used to </a:t>
            </a:r>
            <a:r>
              <a:rPr lang="en-US" altLang="zh-CN" sz="2800" b="1" dirty="0"/>
              <a:t>encrypt</a:t>
            </a:r>
            <a:r>
              <a:rPr lang="en-US" altLang="zh-CN" sz="2800" dirty="0"/>
              <a:t> data while the </a:t>
            </a:r>
            <a:r>
              <a:rPr lang="en-US" altLang="zh-CN" sz="2800" b="1" dirty="0"/>
              <a:t>private</a:t>
            </a:r>
            <a:r>
              <a:rPr lang="en-US" altLang="zh-CN" sz="2800" dirty="0"/>
              <a:t> one </a:t>
            </a:r>
            <a:r>
              <a:rPr lang="en-US" altLang="zh-CN" sz="2800" b="1" dirty="0"/>
              <a:t>decrypt</a:t>
            </a:r>
            <a:r>
              <a:rPr lang="en-US" altLang="zh-CN" sz="2800" dirty="0"/>
              <a:t>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9194A10-6034-42B2-AFD6-E9C0AFD8DB53}"/>
              </a:ext>
            </a:extLst>
          </p:cNvPr>
          <p:cNvSpPr/>
          <p:nvPr/>
        </p:nvSpPr>
        <p:spPr>
          <a:xfrm>
            <a:off x="1724025" y="4410075"/>
            <a:ext cx="1457325" cy="145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65317F-0819-4910-8103-4D532473E2AA}"/>
              </a:ext>
            </a:extLst>
          </p:cNvPr>
          <p:cNvSpPr txBox="1"/>
          <p:nvPr/>
        </p:nvSpPr>
        <p:spPr>
          <a:xfrm>
            <a:off x="1795295" y="4600128"/>
            <a:ext cx="13147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latin typeface="Consolas" panose="020B0609020204030204" pitchFamily="49" charset="0"/>
              </a:rPr>
              <a:t>Plain</a:t>
            </a:r>
          </a:p>
          <a:p>
            <a:pPr algn="ctr"/>
            <a:r>
              <a:rPr lang="en-US" altLang="zh-CN" sz="3200" dirty="0">
                <a:latin typeface="Consolas" panose="020B0609020204030204" pitchFamily="49" charset="0"/>
              </a:rPr>
              <a:t>Text</a:t>
            </a:r>
            <a:endParaRPr lang="zh-CN" altLang="en-US" sz="3200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A644D3-3356-4FF5-8141-5C39D2DF489A}"/>
              </a:ext>
            </a:extLst>
          </p:cNvPr>
          <p:cNvSpPr/>
          <p:nvPr/>
        </p:nvSpPr>
        <p:spPr>
          <a:xfrm>
            <a:off x="5329404" y="4410075"/>
            <a:ext cx="1457325" cy="145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68C4BE-DF5C-4EF8-9C91-B3D938366DDA}"/>
              </a:ext>
            </a:extLst>
          </p:cNvPr>
          <p:cNvSpPr txBox="1"/>
          <p:nvPr/>
        </p:nvSpPr>
        <p:spPr>
          <a:xfrm>
            <a:off x="5287663" y="4600128"/>
            <a:ext cx="15408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latin typeface="Consolas" panose="020B0609020204030204" pitchFamily="49" charset="0"/>
              </a:rPr>
              <a:t>Cypher</a:t>
            </a:r>
          </a:p>
          <a:p>
            <a:pPr algn="ctr"/>
            <a:r>
              <a:rPr lang="en-US" altLang="zh-CN" sz="3200" dirty="0">
                <a:latin typeface="Consolas" panose="020B0609020204030204" pitchFamily="49" charset="0"/>
              </a:rPr>
              <a:t>Text</a:t>
            </a:r>
            <a:endParaRPr lang="zh-CN" altLang="en-US" sz="3200" dirty="0"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7B75C5-62C2-4756-A258-A719EA9DCB2F}"/>
              </a:ext>
            </a:extLst>
          </p:cNvPr>
          <p:cNvSpPr/>
          <p:nvPr/>
        </p:nvSpPr>
        <p:spPr>
          <a:xfrm>
            <a:off x="8934782" y="4410075"/>
            <a:ext cx="1457325" cy="145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D8F710-9A82-497C-9F25-3A34526B043C}"/>
              </a:ext>
            </a:extLst>
          </p:cNvPr>
          <p:cNvSpPr txBox="1"/>
          <p:nvPr/>
        </p:nvSpPr>
        <p:spPr>
          <a:xfrm>
            <a:off x="9006052" y="4600128"/>
            <a:ext cx="13147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latin typeface="Consolas" panose="020B0609020204030204" pitchFamily="49" charset="0"/>
              </a:rPr>
              <a:t>Plain</a:t>
            </a:r>
          </a:p>
          <a:p>
            <a:pPr algn="ctr"/>
            <a:r>
              <a:rPr lang="en-US" altLang="zh-CN" sz="3200" dirty="0">
                <a:latin typeface="Consolas" panose="020B0609020204030204" pitchFamily="49" charset="0"/>
              </a:rPr>
              <a:t>Text</a:t>
            </a:r>
            <a:endParaRPr lang="zh-CN" altLang="en-US" sz="3200" dirty="0">
              <a:latin typeface="Consolas" panose="020B0609020204030204" pitchFamily="49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C728FA6-CB35-4720-B3EB-6731D0EAAFDA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3181350" y="5138737"/>
            <a:ext cx="21063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028B507-B183-48E6-A48A-EAE4EDB82699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828469" y="5138737"/>
            <a:ext cx="21063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A3D23F9-0073-4DF7-8CB9-D557CAB85448}"/>
              </a:ext>
            </a:extLst>
          </p:cNvPr>
          <p:cNvSpPr txBox="1"/>
          <p:nvPr/>
        </p:nvSpPr>
        <p:spPr>
          <a:xfrm>
            <a:off x="3292582" y="4667324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Public Key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0147AA5-D561-46C3-B374-23EF8283CB95}"/>
              </a:ext>
            </a:extLst>
          </p:cNvPr>
          <p:cNvSpPr txBox="1"/>
          <p:nvPr/>
        </p:nvSpPr>
        <p:spPr>
          <a:xfrm>
            <a:off x="6854742" y="4657873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Private Key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940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D5C08-6FD2-40F7-BAFC-7698FDC1B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Public Key Authentication Continued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152A66-1694-42B4-90A4-22C45D3D8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Keys cannot be reversely used.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710C159-BD3E-4D78-99E8-3F32FED12ED8}"/>
              </a:ext>
            </a:extLst>
          </p:cNvPr>
          <p:cNvSpPr/>
          <p:nvPr/>
        </p:nvSpPr>
        <p:spPr>
          <a:xfrm>
            <a:off x="3438525" y="2700337"/>
            <a:ext cx="1457325" cy="145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77DD0E-BEE9-4BA5-B3C3-318D3D4E6359}"/>
              </a:ext>
            </a:extLst>
          </p:cNvPr>
          <p:cNvSpPr txBox="1"/>
          <p:nvPr/>
        </p:nvSpPr>
        <p:spPr>
          <a:xfrm>
            <a:off x="3509795" y="2890390"/>
            <a:ext cx="13147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latin typeface="Consolas" panose="020B0609020204030204" pitchFamily="49" charset="0"/>
              </a:rPr>
              <a:t>Plain</a:t>
            </a:r>
          </a:p>
          <a:p>
            <a:pPr algn="ctr"/>
            <a:r>
              <a:rPr lang="en-US" altLang="zh-CN" sz="3200" dirty="0">
                <a:latin typeface="Consolas" panose="020B0609020204030204" pitchFamily="49" charset="0"/>
              </a:rPr>
              <a:t>Text</a:t>
            </a:r>
            <a:endParaRPr lang="zh-CN" altLang="en-US" sz="3200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FF243C-5090-4836-BFDF-33BF8B6A09E0}"/>
              </a:ext>
            </a:extLst>
          </p:cNvPr>
          <p:cNvSpPr/>
          <p:nvPr/>
        </p:nvSpPr>
        <p:spPr>
          <a:xfrm>
            <a:off x="7043904" y="2700337"/>
            <a:ext cx="1457325" cy="145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CE7105-49E2-457B-B490-A20B46876B0E}"/>
              </a:ext>
            </a:extLst>
          </p:cNvPr>
          <p:cNvSpPr txBox="1"/>
          <p:nvPr/>
        </p:nvSpPr>
        <p:spPr>
          <a:xfrm>
            <a:off x="7228186" y="2890390"/>
            <a:ext cx="10887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latin typeface="Consolas" panose="020B0609020204030204" pitchFamily="49" charset="0"/>
              </a:rPr>
              <a:t>???</a:t>
            </a:r>
          </a:p>
          <a:p>
            <a:pPr algn="ctr"/>
            <a:r>
              <a:rPr lang="en-US" altLang="zh-CN" sz="3200" dirty="0">
                <a:latin typeface="Consolas" panose="020B0609020204030204" pitchFamily="49" charset="0"/>
              </a:rPr>
              <a:t>Text</a:t>
            </a:r>
            <a:endParaRPr lang="zh-CN" altLang="en-US" sz="3200" dirty="0">
              <a:latin typeface="Consolas" panose="020B0609020204030204" pitchFamily="49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C2E80F9-B4FC-42BC-AD70-CC46AAD060F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895850" y="3429000"/>
            <a:ext cx="2148054" cy="9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59BC8C0-3FE7-4EF5-BD3C-EEA7BED32C92}"/>
              </a:ext>
            </a:extLst>
          </p:cNvPr>
          <p:cNvSpPr txBox="1"/>
          <p:nvPr/>
        </p:nvSpPr>
        <p:spPr>
          <a:xfrm>
            <a:off x="4942993" y="2967334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Private Key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FC4AA92-7250-49D3-B4EF-1A0BCCA8B819}"/>
              </a:ext>
            </a:extLst>
          </p:cNvPr>
          <p:cNvSpPr/>
          <p:nvPr/>
        </p:nvSpPr>
        <p:spPr>
          <a:xfrm>
            <a:off x="3438525" y="4380605"/>
            <a:ext cx="1457325" cy="145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EF6A677-010A-45FB-AED5-7F186B03E19B}"/>
              </a:ext>
            </a:extLst>
          </p:cNvPr>
          <p:cNvSpPr txBox="1"/>
          <p:nvPr/>
        </p:nvSpPr>
        <p:spPr>
          <a:xfrm>
            <a:off x="3396784" y="4570658"/>
            <a:ext cx="15408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latin typeface="Consolas" panose="020B0609020204030204" pitchFamily="49" charset="0"/>
              </a:rPr>
              <a:t>Cypher</a:t>
            </a:r>
          </a:p>
          <a:p>
            <a:pPr algn="ctr"/>
            <a:r>
              <a:rPr lang="en-US" altLang="zh-CN" sz="3200" dirty="0">
                <a:latin typeface="Consolas" panose="020B0609020204030204" pitchFamily="49" charset="0"/>
              </a:rPr>
              <a:t>Text</a:t>
            </a:r>
            <a:endParaRPr lang="zh-CN" altLang="en-US" sz="3200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64EC379-D9DB-44E8-BB1B-99DB5F9DA5CA}"/>
              </a:ext>
            </a:extLst>
          </p:cNvPr>
          <p:cNvSpPr/>
          <p:nvPr/>
        </p:nvSpPr>
        <p:spPr>
          <a:xfrm>
            <a:off x="7043904" y="4380605"/>
            <a:ext cx="1457325" cy="145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6E0D739-ACE9-4502-9B01-F4153F39C38D}"/>
              </a:ext>
            </a:extLst>
          </p:cNvPr>
          <p:cNvSpPr txBox="1"/>
          <p:nvPr/>
        </p:nvSpPr>
        <p:spPr>
          <a:xfrm>
            <a:off x="7228186" y="4570658"/>
            <a:ext cx="10887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latin typeface="Consolas" panose="020B0609020204030204" pitchFamily="49" charset="0"/>
              </a:rPr>
              <a:t>???</a:t>
            </a:r>
          </a:p>
          <a:p>
            <a:pPr algn="ctr"/>
            <a:r>
              <a:rPr lang="en-US" altLang="zh-CN" sz="3200" dirty="0">
                <a:latin typeface="Consolas" panose="020B0609020204030204" pitchFamily="49" charset="0"/>
              </a:rPr>
              <a:t>Text</a:t>
            </a:r>
            <a:endParaRPr lang="zh-CN" altLang="en-US" sz="3200" dirty="0">
              <a:latin typeface="Consolas" panose="020B0609020204030204" pitchFamily="49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39CDDEF-3E2F-4AE6-8335-E6272D12F2E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895850" y="5109268"/>
            <a:ext cx="2148054" cy="9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3D36E3D-4711-4F0C-A1D6-2D17C9C3EAE7}"/>
              </a:ext>
            </a:extLst>
          </p:cNvPr>
          <p:cNvSpPr txBox="1"/>
          <p:nvPr/>
        </p:nvSpPr>
        <p:spPr>
          <a:xfrm>
            <a:off x="5027952" y="4647602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Public Key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E018DF0-05FA-4A4F-A0C1-E867CD0269EC}"/>
              </a:ext>
            </a:extLst>
          </p:cNvPr>
          <p:cNvSpPr txBox="1"/>
          <p:nvPr/>
        </p:nvSpPr>
        <p:spPr>
          <a:xfrm>
            <a:off x="838200" y="6278558"/>
            <a:ext cx="866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Note: Private key actually contains full information. Public key can be deduced from it.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0768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569</Words>
  <Application>Microsoft Office PowerPoint</Application>
  <PresentationFormat>宽屏</PresentationFormat>
  <Paragraphs>133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Arial</vt:lpstr>
      <vt:lpstr>等线 Light</vt:lpstr>
      <vt:lpstr>Cambria Math</vt:lpstr>
      <vt:lpstr>Consolas</vt:lpstr>
      <vt:lpstr>Office 主题​​</vt:lpstr>
      <vt:lpstr>Basics of Linux, Network and Authentication</vt:lpstr>
      <vt:lpstr>Outline</vt:lpstr>
      <vt:lpstr>IP Address and Port</vt:lpstr>
      <vt:lpstr>Connection</vt:lpstr>
      <vt:lpstr>Domain Name Service (DNS)</vt:lpstr>
      <vt:lpstr>Secure Shell (SSH)</vt:lpstr>
      <vt:lpstr>Secure Shell Continued</vt:lpstr>
      <vt:lpstr>Public Key Authentication</vt:lpstr>
      <vt:lpstr>Public Key Authentication Continued</vt:lpstr>
      <vt:lpstr>Public Key Authentication Continued</vt:lpstr>
      <vt:lpstr>Public Key Authentication Continued</vt:lpstr>
      <vt:lpstr>Cool, how to use it myself?</vt:lpstr>
      <vt:lpstr>Getting tired of repetitive typing?</vt:lpstr>
      <vt:lpstr>I want my file uploaded.</vt:lpstr>
      <vt:lpstr>Miscellaneous of GCC Compiler</vt:lpstr>
      <vt:lpstr>That’s all.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Linux, Network and Authentication</dc:title>
  <dc:creator>马 知遥</dc:creator>
  <cp:lastModifiedBy>马 知遥</cp:lastModifiedBy>
  <cp:revision>1</cp:revision>
  <dcterms:created xsi:type="dcterms:W3CDTF">2018-09-21T10:14:16Z</dcterms:created>
  <dcterms:modified xsi:type="dcterms:W3CDTF">2018-09-21T12:06:35Z</dcterms:modified>
</cp:coreProperties>
</file>