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9" r:id="rId9"/>
    <p:sldId id="270" r:id="rId10"/>
    <p:sldId id="272" r:id="rId11"/>
    <p:sldId id="274" r:id="rId12"/>
    <p:sldId id="263" r:id="rId13"/>
    <p:sldId id="264" r:id="rId14"/>
    <p:sldId id="265" r:id="rId15"/>
    <p:sldId id="266" r:id="rId16"/>
    <p:sldId id="271" r:id="rId17"/>
    <p:sldId id="268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马 知遥" userId="088c2ffcbc7a5a34" providerId="LiveId" clId="{C3937FCE-9B68-4F8E-9AFC-B8859FD02AC1}"/>
    <pc:docChg chg="undo custSel addSld delSld modSld">
      <pc:chgData name="马 知遥" userId="088c2ffcbc7a5a34" providerId="LiveId" clId="{C3937FCE-9B68-4F8E-9AFC-B8859FD02AC1}" dt="2018-10-11T05:54:40.851" v="2828" actId="207"/>
      <pc:docMkLst>
        <pc:docMk/>
      </pc:docMkLst>
      <pc:sldChg chg="delSp modSp add">
        <pc:chgData name="马 知遥" userId="088c2ffcbc7a5a34" providerId="LiveId" clId="{C3937FCE-9B68-4F8E-9AFC-B8859FD02AC1}" dt="2018-10-10T08:20:45.389" v="414" actId="478"/>
        <pc:sldMkLst>
          <pc:docMk/>
          <pc:sldMk cId="3848602556" sldId="256"/>
        </pc:sldMkLst>
        <pc:spChg chg="mod">
          <ac:chgData name="马 知遥" userId="088c2ffcbc7a5a34" providerId="LiveId" clId="{C3937FCE-9B68-4F8E-9AFC-B8859FD02AC1}" dt="2018-10-10T08:02:11.035" v="32" actId="20577"/>
          <ac:spMkLst>
            <pc:docMk/>
            <pc:sldMk cId="3848602556" sldId="256"/>
            <ac:spMk id="2" creationId="{513AAF92-6B96-4867-9076-619CE57CD256}"/>
          </ac:spMkLst>
        </pc:spChg>
        <pc:spChg chg="del">
          <ac:chgData name="马 知遥" userId="088c2ffcbc7a5a34" providerId="LiveId" clId="{C3937FCE-9B68-4F8E-9AFC-B8859FD02AC1}" dt="2018-10-10T08:20:45.389" v="414" actId="478"/>
          <ac:spMkLst>
            <pc:docMk/>
            <pc:sldMk cId="3848602556" sldId="256"/>
            <ac:spMk id="3" creationId="{7FA62B90-46AF-40C9-8AD9-98D2F7BF54FC}"/>
          </ac:spMkLst>
        </pc:spChg>
      </pc:sldChg>
      <pc:sldChg chg="modSp add">
        <pc:chgData name="马 知遥" userId="088c2ffcbc7a5a34" providerId="LiveId" clId="{C3937FCE-9B68-4F8E-9AFC-B8859FD02AC1}" dt="2018-10-10T08:55:19.448" v="1656" actId="20577"/>
        <pc:sldMkLst>
          <pc:docMk/>
          <pc:sldMk cId="2457465371" sldId="257"/>
        </pc:sldMkLst>
        <pc:spChg chg="mod">
          <ac:chgData name="马 知遥" userId="088c2ffcbc7a5a34" providerId="LiveId" clId="{C3937FCE-9B68-4F8E-9AFC-B8859FD02AC1}" dt="2018-10-10T08:22:41.235" v="464" actId="20577"/>
          <ac:spMkLst>
            <pc:docMk/>
            <pc:sldMk cId="2457465371" sldId="257"/>
            <ac:spMk id="2" creationId="{991C81E3-F01C-46E8-B5B8-9E099CAE1BB6}"/>
          </ac:spMkLst>
        </pc:spChg>
        <pc:spChg chg="mod">
          <ac:chgData name="马 知遥" userId="088c2ffcbc7a5a34" providerId="LiveId" clId="{C3937FCE-9B68-4F8E-9AFC-B8859FD02AC1}" dt="2018-10-10T08:55:19.448" v="1656" actId="20577"/>
          <ac:spMkLst>
            <pc:docMk/>
            <pc:sldMk cId="2457465371" sldId="257"/>
            <ac:spMk id="3" creationId="{3D479FA3-B536-4F5D-897C-BB4730673A05}"/>
          </ac:spMkLst>
        </pc:spChg>
      </pc:sldChg>
      <pc:sldChg chg="modSp add">
        <pc:chgData name="马 知遥" userId="088c2ffcbc7a5a34" providerId="LiveId" clId="{C3937FCE-9B68-4F8E-9AFC-B8859FD02AC1}" dt="2018-10-10T08:22:39.547" v="463" actId="20577"/>
        <pc:sldMkLst>
          <pc:docMk/>
          <pc:sldMk cId="796272487" sldId="258"/>
        </pc:sldMkLst>
        <pc:spChg chg="mod">
          <ac:chgData name="马 知遥" userId="088c2ffcbc7a5a34" providerId="LiveId" clId="{C3937FCE-9B68-4F8E-9AFC-B8859FD02AC1}" dt="2018-10-10T08:22:39.547" v="463" actId="20577"/>
          <ac:spMkLst>
            <pc:docMk/>
            <pc:sldMk cId="796272487" sldId="258"/>
            <ac:spMk id="2" creationId="{F03D568C-712B-4A7A-8254-65A7A8FB3A4D}"/>
          </ac:spMkLst>
        </pc:spChg>
        <pc:spChg chg="mod">
          <ac:chgData name="马 知遥" userId="088c2ffcbc7a5a34" providerId="LiveId" clId="{C3937FCE-9B68-4F8E-9AFC-B8859FD02AC1}" dt="2018-10-10T08:19:04.348" v="409" actId="113"/>
          <ac:spMkLst>
            <pc:docMk/>
            <pc:sldMk cId="796272487" sldId="258"/>
            <ac:spMk id="3" creationId="{9E0F15E2-F11B-4B7A-BB65-C98376FCFA0B}"/>
          </ac:spMkLst>
        </pc:spChg>
      </pc:sldChg>
      <pc:sldChg chg="modSp add">
        <pc:chgData name="马 知遥" userId="088c2ffcbc7a5a34" providerId="LiveId" clId="{C3937FCE-9B68-4F8E-9AFC-B8859FD02AC1}" dt="2018-10-10T08:24:39.001" v="532" actId="403"/>
        <pc:sldMkLst>
          <pc:docMk/>
          <pc:sldMk cId="1177579074" sldId="259"/>
        </pc:sldMkLst>
        <pc:spChg chg="mod">
          <ac:chgData name="马 知遥" userId="088c2ffcbc7a5a34" providerId="LiveId" clId="{C3937FCE-9B68-4F8E-9AFC-B8859FD02AC1}" dt="2018-10-10T08:22:56.619" v="467" actId="20577"/>
          <ac:spMkLst>
            <pc:docMk/>
            <pc:sldMk cId="1177579074" sldId="259"/>
            <ac:spMk id="2" creationId="{CB88C2AA-FA96-4E4D-8898-1038FD0C3302}"/>
          </ac:spMkLst>
        </pc:spChg>
        <pc:spChg chg="mod">
          <ac:chgData name="马 知遥" userId="088c2ffcbc7a5a34" providerId="LiveId" clId="{C3937FCE-9B68-4F8E-9AFC-B8859FD02AC1}" dt="2018-10-10T08:24:39.001" v="532" actId="403"/>
          <ac:spMkLst>
            <pc:docMk/>
            <pc:sldMk cId="1177579074" sldId="259"/>
            <ac:spMk id="3" creationId="{A1E36D24-C154-4B35-9B9A-4A7F71C04E9C}"/>
          </ac:spMkLst>
        </pc:spChg>
      </pc:sldChg>
      <pc:sldChg chg="modSp add">
        <pc:chgData name="马 知遥" userId="088c2ffcbc7a5a34" providerId="LiveId" clId="{C3937FCE-9B68-4F8E-9AFC-B8859FD02AC1}" dt="2018-10-10T08:27:10.413" v="754" actId="108"/>
        <pc:sldMkLst>
          <pc:docMk/>
          <pc:sldMk cId="2741387194" sldId="260"/>
        </pc:sldMkLst>
        <pc:spChg chg="mod">
          <ac:chgData name="马 知遥" userId="088c2ffcbc7a5a34" providerId="LiveId" clId="{C3937FCE-9B68-4F8E-9AFC-B8859FD02AC1}" dt="2018-10-10T08:24:54.493" v="555" actId="20577"/>
          <ac:spMkLst>
            <pc:docMk/>
            <pc:sldMk cId="2741387194" sldId="260"/>
            <ac:spMk id="2" creationId="{B8235E95-E8D8-4A20-B1AE-8385EF695131}"/>
          </ac:spMkLst>
        </pc:spChg>
        <pc:spChg chg="mod">
          <ac:chgData name="马 知遥" userId="088c2ffcbc7a5a34" providerId="LiveId" clId="{C3937FCE-9B68-4F8E-9AFC-B8859FD02AC1}" dt="2018-10-10T08:27:10.413" v="754" actId="108"/>
          <ac:spMkLst>
            <pc:docMk/>
            <pc:sldMk cId="2741387194" sldId="260"/>
            <ac:spMk id="3" creationId="{5611965A-9DB2-4E20-A768-8D9721085D49}"/>
          </ac:spMkLst>
        </pc:spChg>
      </pc:sldChg>
      <pc:sldChg chg="modSp add">
        <pc:chgData name="马 知遥" userId="088c2ffcbc7a5a34" providerId="LiveId" clId="{C3937FCE-9B68-4F8E-9AFC-B8859FD02AC1}" dt="2018-10-10T08:43:12.650" v="1225" actId="403"/>
        <pc:sldMkLst>
          <pc:docMk/>
          <pc:sldMk cId="1489723017" sldId="261"/>
        </pc:sldMkLst>
        <pc:spChg chg="mod">
          <ac:chgData name="马 知遥" userId="088c2ffcbc7a5a34" providerId="LiveId" clId="{C3937FCE-9B68-4F8E-9AFC-B8859FD02AC1}" dt="2018-10-10T08:30:13.374" v="777" actId="20577"/>
          <ac:spMkLst>
            <pc:docMk/>
            <pc:sldMk cId="1489723017" sldId="261"/>
            <ac:spMk id="2" creationId="{0C4EC8BB-4A72-4C96-8FFA-3C6D133835A5}"/>
          </ac:spMkLst>
        </pc:spChg>
        <pc:spChg chg="mod">
          <ac:chgData name="马 知遥" userId="088c2ffcbc7a5a34" providerId="LiveId" clId="{C3937FCE-9B68-4F8E-9AFC-B8859FD02AC1}" dt="2018-10-10T08:43:12.650" v="1225" actId="403"/>
          <ac:spMkLst>
            <pc:docMk/>
            <pc:sldMk cId="1489723017" sldId="261"/>
            <ac:spMk id="3" creationId="{EB980D8F-97BA-4446-BF60-64B138484D27}"/>
          </ac:spMkLst>
        </pc:spChg>
      </pc:sldChg>
      <pc:sldChg chg="addSp delSp modSp add">
        <pc:chgData name="马 知遥" userId="088c2ffcbc7a5a34" providerId="LiveId" clId="{C3937FCE-9B68-4F8E-9AFC-B8859FD02AC1}" dt="2018-10-10T08:39:47.788" v="1071" actId="20577"/>
        <pc:sldMkLst>
          <pc:docMk/>
          <pc:sldMk cId="3191232917" sldId="262"/>
        </pc:sldMkLst>
        <pc:spChg chg="mod">
          <ac:chgData name="马 知遥" userId="088c2ffcbc7a5a34" providerId="LiveId" clId="{C3937FCE-9B68-4F8E-9AFC-B8859FD02AC1}" dt="2018-10-10T08:39:47.788" v="1071" actId="20577"/>
          <ac:spMkLst>
            <pc:docMk/>
            <pc:sldMk cId="3191232917" sldId="262"/>
            <ac:spMk id="2" creationId="{8B51EE24-627E-4081-B078-3E0F4EAE0486}"/>
          </ac:spMkLst>
        </pc:spChg>
        <pc:spChg chg="mod">
          <ac:chgData name="马 知遥" userId="088c2ffcbc7a5a34" providerId="LiveId" clId="{C3937FCE-9B68-4F8E-9AFC-B8859FD02AC1}" dt="2018-10-10T08:38:09.504" v="1053" actId="20577"/>
          <ac:spMkLst>
            <pc:docMk/>
            <pc:sldMk cId="3191232917" sldId="262"/>
            <ac:spMk id="3" creationId="{EDFEBEBD-2DFF-4756-87C3-D03AA7F18C7F}"/>
          </ac:spMkLst>
        </pc:spChg>
        <pc:spChg chg="add mod">
          <ac:chgData name="马 知遥" userId="088c2ffcbc7a5a34" providerId="LiveId" clId="{C3937FCE-9B68-4F8E-9AFC-B8859FD02AC1}" dt="2018-10-10T08:39:38.256" v="1070" actId="1076"/>
          <ac:spMkLst>
            <pc:docMk/>
            <pc:sldMk cId="3191232917" sldId="262"/>
            <ac:spMk id="4" creationId="{365CD5DF-068A-438F-B63D-D8676EA4227F}"/>
          </ac:spMkLst>
        </pc:spChg>
        <pc:graphicFrameChg chg="add del mod">
          <ac:chgData name="马 知遥" userId="088c2ffcbc7a5a34" providerId="LiveId" clId="{C3937FCE-9B68-4F8E-9AFC-B8859FD02AC1}" dt="2018-10-10T08:39:09.688" v="1060" actId="20577"/>
          <ac:graphicFrameMkLst>
            <pc:docMk/>
            <pc:sldMk cId="3191232917" sldId="262"/>
            <ac:graphicFrameMk id="5" creationId="{8285F58C-8846-4C0C-8EA4-11A8D92172BA}"/>
          </ac:graphicFrameMkLst>
        </pc:graphicFrameChg>
        <pc:graphicFrameChg chg="add del">
          <ac:chgData name="马 知遥" userId="088c2ffcbc7a5a34" providerId="LiveId" clId="{C3937FCE-9B68-4F8E-9AFC-B8859FD02AC1}" dt="2018-10-10T08:39:13.817" v="1064" actId="20577"/>
          <ac:graphicFrameMkLst>
            <pc:docMk/>
            <pc:sldMk cId="3191232917" sldId="262"/>
            <ac:graphicFrameMk id="6" creationId="{BCEC5082-AA38-41C8-AE8A-EE5740E37C5D}"/>
          </ac:graphicFrameMkLst>
        </pc:graphicFrameChg>
      </pc:sldChg>
      <pc:sldChg chg="modSp add">
        <pc:chgData name="马 知遥" userId="088c2ffcbc7a5a34" providerId="LiveId" clId="{C3937FCE-9B68-4F8E-9AFC-B8859FD02AC1}" dt="2018-10-11T04:31:23.720" v="2177" actId="20577"/>
        <pc:sldMkLst>
          <pc:docMk/>
          <pc:sldMk cId="2453143827" sldId="263"/>
        </pc:sldMkLst>
        <pc:spChg chg="mod">
          <ac:chgData name="马 知遥" userId="088c2ffcbc7a5a34" providerId="LiveId" clId="{C3937FCE-9B68-4F8E-9AFC-B8859FD02AC1}" dt="2018-10-11T04:31:23.720" v="2177" actId="20577"/>
          <ac:spMkLst>
            <pc:docMk/>
            <pc:sldMk cId="2453143827" sldId="263"/>
            <ac:spMk id="2" creationId="{D240F1BB-70A1-401B-B879-441DC2A3E618}"/>
          </ac:spMkLst>
        </pc:spChg>
        <pc:spChg chg="mod">
          <ac:chgData name="马 知遥" userId="088c2ffcbc7a5a34" providerId="LiveId" clId="{C3937FCE-9B68-4F8E-9AFC-B8859FD02AC1}" dt="2018-10-10T08:49:21.512" v="1531" actId="20577"/>
          <ac:spMkLst>
            <pc:docMk/>
            <pc:sldMk cId="2453143827" sldId="263"/>
            <ac:spMk id="3" creationId="{701F4BB8-DFDC-4A48-AD5D-F2ABDC1737C6}"/>
          </ac:spMkLst>
        </pc:spChg>
      </pc:sldChg>
      <pc:sldChg chg="modSp add">
        <pc:chgData name="马 知遥" userId="088c2ffcbc7a5a34" providerId="LiveId" clId="{C3937FCE-9B68-4F8E-9AFC-B8859FD02AC1}" dt="2018-10-11T04:31:25.694" v="2178" actId="20577"/>
        <pc:sldMkLst>
          <pc:docMk/>
          <pc:sldMk cId="1047824665" sldId="264"/>
        </pc:sldMkLst>
        <pc:spChg chg="mod">
          <ac:chgData name="马 知遥" userId="088c2ffcbc7a5a34" providerId="LiveId" clId="{C3937FCE-9B68-4F8E-9AFC-B8859FD02AC1}" dt="2018-10-11T04:31:25.694" v="2178" actId="20577"/>
          <ac:spMkLst>
            <pc:docMk/>
            <pc:sldMk cId="1047824665" sldId="264"/>
            <ac:spMk id="2" creationId="{8D0A9403-49C7-4984-8F0B-7A6A06D4C726}"/>
          </ac:spMkLst>
        </pc:spChg>
        <pc:spChg chg="mod">
          <ac:chgData name="马 知遥" userId="088c2ffcbc7a5a34" providerId="LiveId" clId="{C3937FCE-9B68-4F8E-9AFC-B8859FD02AC1}" dt="2018-10-10T08:46:05.907" v="1387" actId="113"/>
          <ac:spMkLst>
            <pc:docMk/>
            <pc:sldMk cId="1047824665" sldId="264"/>
            <ac:spMk id="3" creationId="{EFFADE5A-FA1D-4050-B31A-42B6E5DBB23B}"/>
          </ac:spMkLst>
        </pc:spChg>
      </pc:sldChg>
      <pc:sldChg chg="modSp add">
        <pc:chgData name="马 知遥" userId="088c2ffcbc7a5a34" providerId="LiveId" clId="{C3937FCE-9B68-4F8E-9AFC-B8859FD02AC1}" dt="2018-10-11T05:54:40.851" v="2828" actId="207"/>
        <pc:sldMkLst>
          <pc:docMk/>
          <pc:sldMk cId="2245152300" sldId="265"/>
        </pc:sldMkLst>
        <pc:spChg chg="mod">
          <ac:chgData name="马 知遥" userId="088c2ffcbc7a5a34" providerId="LiveId" clId="{C3937FCE-9B68-4F8E-9AFC-B8859FD02AC1}" dt="2018-10-11T04:31:28.017" v="2179" actId="20577"/>
          <ac:spMkLst>
            <pc:docMk/>
            <pc:sldMk cId="2245152300" sldId="265"/>
            <ac:spMk id="2" creationId="{08F85B40-1C08-441D-A3FB-59F5E903375F}"/>
          </ac:spMkLst>
        </pc:spChg>
        <pc:spChg chg="mod">
          <ac:chgData name="马 知遥" userId="088c2ffcbc7a5a34" providerId="LiveId" clId="{C3937FCE-9B68-4F8E-9AFC-B8859FD02AC1}" dt="2018-10-11T05:54:40.851" v="2828" actId="207"/>
          <ac:spMkLst>
            <pc:docMk/>
            <pc:sldMk cId="2245152300" sldId="265"/>
            <ac:spMk id="3" creationId="{D4E27C6C-C2B8-4DE1-B0BE-D9D8C2F68422}"/>
          </ac:spMkLst>
        </pc:spChg>
      </pc:sldChg>
      <pc:sldChg chg="addSp modSp add">
        <pc:chgData name="马 知遥" userId="088c2ffcbc7a5a34" providerId="LiveId" clId="{C3937FCE-9B68-4F8E-9AFC-B8859FD02AC1}" dt="2018-10-11T05:53:07.483" v="2784" actId="1076"/>
        <pc:sldMkLst>
          <pc:docMk/>
          <pc:sldMk cId="3846905053" sldId="266"/>
        </pc:sldMkLst>
        <pc:spChg chg="mod">
          <ac:chgData name="马 知遥" userId="088c2ffcbc7a5a34" providerId="LiveId" clId="{C3937FCE-9B68-4F8E-9AFC-B8859FD02AC1}" dt="2018-10-11T04:31:30.428" v="2180" actId="20577"/>
          <ac:spMkLst>
            <pc:docMk/>
            <pc:sldMk cId="3846905053" sldId="266"/>
            <ac:spMk id="2" creationId="{FC257B12-6D93-4883-916B-BE37A7543167}"/>
          </ac:spMkLst>
        </pc:spChg>
        <pc:spChg chg="mod">
          <ac:chgData name="马 知遥" userId="088c2ffcbc7a5a34" providerId="LiveId" clId="{C3937FCE-9B68-4F8E-9AFC-B8859FD02AC1}" dt="2018-10-11T01:56:30.157" v="1664" actId="2711"/>
          <ac:spMkLst>
            <pc:docMk/>
            <pc:sldMk cId="3846905053" sldId="266"/>
            <ac:spMk id="3" creationId="{A7DB12FE-D1CA-4A2B-8D8D-E7E5E8DB1A1D}"/>
          </ac:spMkLst>
        </pc:spChg>
        <pc:spChg chg="add mod">
          <ac:chgData name="马 知遥" userId="088c2ffcbc7a5a34" providerId="LiveId" clId="{C3937FCE-9B68-4F8E-9AFC-B8859FD02AC1}" dt="2018-10-11T04:32:14.654" v="2185" actId="207"/>
          <ac:spMkLst>
            <pc:docMk/>
            <pc:sldMk cId="3846905053" sldId="266"/>
            <ac:spMk id="4" creationId="{5F7BA7A4-6854-4EB4-9210-A4C030660CAE}"/>
          </ac:spMkLst>
        </pc:spChg>
        <pc:spChg chg="add mod">
          <ac:chgData name="马 知遥" userId="088c2ffcbc7a5a34" providerId="LiveId" clId="{C3937FCE-9B68-4F8E-9AFC-B8859FD02AC1}" dt="2018-10-11T05:53:07.483" v="2784" actId="1076"/>
          <ac:spMkLst>
            <pc:docMk/>
            <pc:sldMk cId="3846905053" sldId="266"/>
            <ac:spMk id="5" creationId="{D0264EE9-3345-4B43-B624-FA8655DF3F2D}"/>
          </ac:spMkLst>
        </pc:spChg>
      </pc:sldChg>
      <pc:sldChg chg="add del">
        <pc:chgData name="马 知遥" userId="088c2ffcbc7a5a34" providerId="LiveId" clId="{C3937FCE-9B68-4F8E-9AFC-B8859FD02AC1}" dt="2018-10-11T03:51:42.128" v="1733" actId="2696"/>
        <pc:sldMkLst>
          <pc:docMk/>
          <pc:sldMk cId="2303367551" sldId="267"/>
        </pc:sldMkLst>
      </pc:sldChg>
      <pc:sldChg chg="addSp modSp add">
        <pc:chgData name="马 知遥" userId="088c2ffcbc7a5a34" providerId="LiveId" clId="{C3937FCE-9B68-4F8E-9AFC-B8859FD02AC1}" dt="2018-10-11T05:54:09.869" v="2822" actId="20577"/>
        <pc:sldMkLst>
          <pc:docMk/>
          <pc:sldMk cId="3647543859" sldId="268"/>
        </pc:sldMkLst>
        <pc:spChg chg="mod">
          <ac:chgData name="马 知遥" userId="088c2ffcbc7a5a34" providerId="LiveId" clId="{C3937FCE-9B68-4F8E-9AFC-B8859FD02AC1}" dt="2018-10-11T04:31:32.627" v="2181" actId="20577"/>
          <ac:spMkLst>
            <pc:docMk/>
            <pc:sldMk cId="3647543859" sldId="268"/>
            <ac:spMk id="2" creationId="{FC257B12-6D93-4883-916B-BE37A7543167}"/>
          </ac:spMkLst>
        </pc:spChg>
        <pc:spChg chg="mod">
          <ac:chgData name="马 知遥" userId="088c2ffcbc7a5a34" providerId="LiveId" clId="{C3937FCE-9B68-4F8E-9AFC-B8859FD02AC1}" dt="2018-10-11T04:32:02.496" v="2182" actId="207"/>
          <ac:spMkLst>
            <pc:docMk/>
            <pc:sldMk cId="3647543859" sldId="268"/>
            <ac:spMk id="4" creationId="{5F7BA7A4-6854-4EB4-9210-A4C030660CAE}"/>
          </ac:spMkLst>
        </pc:spChg>
        <pc:spChg chg="add mod">
          <ac:chgData name="马 知遥" userId="088c2ffcbc7a5a34" providerId="LiveId" clId="{C3937FCE-9B68-4F8E-9AFC-B8859FD02AC1}" dt="2018-10-11T05:54:09.869" v="2822" actId="20577"/>
          <ac:spMkLst>
            <pc:docMk/>
            <pc:sldMk cId="3647543859" sldId="268"/>
            <ac:spMk id="5" creationId="{48B3F326-61B9-4C00-891D-14513D61F5A3}"/>
          </ac:spMkLst>
        </pc:spChg>
      </pc:sldChg>
      <pc:sldChg chg="modSp add">
        <pc:chgData name="马 知遥" userId="088c2ffcbc7a5a34" providerId="LiveId" clId="{C3937FCE-9B68-4F8E-9AFC-B8859FD02AC1}" dt="2018-10-11T04:28:53.648" v="2106" actId="20577"/>
        <pc:sldMkLst>
          <pc:docMk/>
          <pc:sldMk cId="2528013433" sldId="269"/>
        </pc:sldMkLst>
        <pc:spChg chg="mod">
          <ac:chgData name="马 知遥" userId="088c2ffcbc7a5a34" providerId="LiveId" clId="{C3937FCE-9B68-4F8E-9AFC-B8859FD02AC1}" dt="2018-10-11T04:20:20.095" v="1783" actId="20577"/>
          <ac:spMkLst>
            <pc:docMk/>
            <pc:sldMk cId="2528013433" sldId="269"/>
            <ac:spMk id="2" creationId="{F56D20DB-3337-4B3F-AD71-9887ADFCAA11}"/>
          </ac:spMkLst>
        </pc:spChg>
        <pc:spChg chg="mod">
          <ac:chgData name="马 知遥" userId="088c2ffcbc7a5a34" providerId="LiveId" clId="{C3937FCE-9B68-4F8E-9AFC-B8859FD02AC1}" dt="2018-10-11T04:28:53.648" v="2106" actId="20577"/>
          <ac:spMkLst>
            <pc:docMk/>
            <pc:sldMk cId="2528013433" sldId="269"/>
            <ac:spMk id="3" creationId="{277068A0-044D-414F-AA1B-1FF6228C3331}"/>
          </ac:spMkLst>
        </pc:spChg>
      </pc:sldChg>
      <pc:sldChg chg="modSp add">
        <pc:chgData name="马 知遥" userId="088c2ffcbc7a5a34" providerId="LiveId" clId="{C3937FCE-9B68-4F8E-9AFC-B8859FD02AC1}" dt="2018-10-11T04:30:55.703" v="2176" actId="20577"/>
        <pc:sldMkLst>
          <pc:docMk/>
          <pc:sldMk cId="809757649" sldId="270"/>
        </pc:sldMkLst>
        <pc:spChg chg="mod">
          <ac:chgData name="马 知遥" userId="088c2ffcbc7a5a34" providerId="LiveId" clId="{C3937FCE-9B68-4F8E-9AFC-B8859FD02AC1}" dt="2018-10-11T04:24:52.139" v="1945" actId="20577"/>
          <ac:spMkLst>
            <pc:docMk/>
            <pc:sldMk cId="809757649" sldId="270"/>
            <ac:spMk id="2" creationId="{CC941DE9-3091-4BEC-87EA-1ADF15D377D3}"/>
          </ac:spMkLst>
        </pc:spChg>
        <pc:spChg chg="mod">
          <ac:chgData name="马 知遥" userId="088c2ffcbc7a5a34" providerId="LiveId" clId="{C3937FCE-9B68-4F8E-9AFC-B8859FD02AC1}" dt="2018-10-11T04:30:55.703" v="2176" actId="20577"/>
          <ac:spMkLst>
            <pc:docMk/>
            <pc:sldMk cId="809757649" sldId="270"/>
            <ac:spMk id="3" creationId="{DA0FF81C-FA97-4FFB-B8E0-E535D58CB519}"/>
          </ac:spMkLst>
        </pc:spChg>
      </pc:sldChg>
      <pc:sldChg chg="addSp modSp add">
        <pc:chgData name="马 知遥" userId="088c2ffcbc7a5a34" providerId="LiveId" clId="{C3937FCE-9B68-4F8E-9AFC-B8859FD02AC1}" dt="2018-10-11T05:53:15.628" v="2785"/>
        <pc:sldMkLst>
          <pc:docMk/>
          <pc:sldMk cId="3805653236" sldId="271"/>
        </pc:sldMkLst>
        <pc:spChg chg="mod">
          <ac:chgData name="马 知遥" userId="088c2ffcbc7a5a34" providerId="LiveId" clId="{C3937FCE-9B68-4F8E-9AFC-B8859FD02AC1}" dt="2018-10-11T04:33:31.417" v="2189" actId="400"/>
          <ac:spMkLst>
            <pc:docMk/>
            <pc:sldMk cId="3805653236" sldId="271"/>
            <ac:spMk id="4" creationId="{5F7BA7A4-6854-4EB4-9210-A4C030660CAE}"/>
          </ac:spMkLst>
        </pc:spChg>
        <pc:spChg chg="add">
          <ac:chgData name="马 知遥" userId="088c2ffcbc7a5a34" providerId="LiveId" clId="{C3937FCE-9B68-4F8E-9AFC-B8859FD02AC1}" dt="2018-10-11T05:53:15.628" v="2785"/>
          <ac:spMkLst>
            <pc:docMk/>
            <pc:sldMk cId="3805653236" sldId="271"/>
            <ac:spMk id="5" creationId="{933F6D90-FA74-42F2-B747-6B8937803498}"/>
          </ac:spMkLst>
        </pc:spChg>
      </pc:sldChg>
      <pc:sldChg chg="modSp add">
        <pc:chgData name="马 知遥" userId="088c2ffcbc7a5a34" providerId="LiveId" clId="{C3937FCE-9B68-4F8E-9AFC-B8859FD02AC1}" dt="2018-10-11T04:52:21.041" v="2741" actId="20577"/>
        <pc:sldMkLst>
          <pc:docMk/>
          <pc:sldMk cId="3289914980" sldId="272"/>
        </pc:sldMkLst>
        <pc:spChg chg="mod">
          <ac:chgData name="马 知遥" userId="088c2ffcbc7a5a34" providerId="LiveId" clId="{C3937FCE-9B68-4F8E-9AFC-B8859FD02AC1}" dt="2018-10-11T04:34:12.472" v="2214" actId="20577"/>
          <ac:spMkLst>
            <pc:docMk/>
            <pc:sldMk cId="3289914980" sldId="272"/>
            <ac:spMk id="2" creationId="{6B28C2D1-83AD-41A9-BCEF-C3F25D6D150D}"/>
          </ac:spMkLst>
        </pc:spChg>
        <pc:spChg chg="mod">
          <ac:chgData name="马 知遥" userId="088c2ffcbc7a5a34" providerId="LiveId" clId="{C3937FCE-9B68-4F8E-9AFC-B8859FD02AC1}" dt="2018-10-11T04:52:21.041" v="2741" actId="20577"/>
          <ac:spMkLst>
            <pc:docMk/>
            <pc:sldMk cId="3289914980" sldId="272"/>
            <ac:spMk id="3" creationId="{AB45E6BD-E96A-4C22-BC77-7FAA92A377CB}"/>
          </ac:spMkLst>
        </pc:spChg>
      </pc:sldChg>
      <pc:sldChg chg="modSp add del">
        <pc:chgData name="马 知遥" userId="088c2ffcbc7a5a34" providerId="LiveId" clId="{C3937FCE-9B68-4F8E-9AFC-B8859FD02AC1}" dt="2018-10-11T04:52:23.730" v="2742" actId="2696"/>
        <pc:sldMkLst>
          <pc:docMk/>
          <pc:sldMk cId="1184013135" sldId="273"/>
        </pc:sldMkLst>
        <pc:spChg chg="mod">
          <ac:chgData name="马 知遥" userId="088c2ffcbc7a5a34" providerId="LiveId" clId="{C3937FCE-9B68-4F8E-9AFC-B8859FD02AC1}" dt="2018-10-11T04:35:55.658" v="2355" actId="20577"/>
          <ac:spMkLst>
            <pc:docMk/>
            <pc:sldMk cId="1184013135" sldId="273"/>
            <ac:spMk id="2" creationId="{C07721FE-4162-416A-8B84-C8BA919FAD7E}"/>
          </ac:spMkLst>
        </pc:spChg>
        <pc:spChg chg="mod">
          <ac:chgData name="马 知遥" userId="088c2ffcbc7a5a34" providerId="LiveId" clId="{C3937FCE-9B68-4F8E-9AFC-B8859FD02AC1}" dt="2018-10-11T04:39:53.622" v="2591" actId="20577"/>
          <ac:spMkLst>
            <pc:docMk/>
            <pc:sldMk cId="1184013135" sldId="273"/>
            <ac:spMk id="3" creationId="{FDBA9E6A-A329-4862-8C01-1A958C4E7FE6}"/>
          </ac:spMkLst>
        </pc:spChg>
      </pc:sldChg>
      <pc:sldChg chg="addSp modSp add modAnim">
        <pc:chgData name="马 知遥" userId="088c2ffcbc7a5a34" providerId="LiveId" clId="{C3937FCE-9B68-4F8E-9AFC-B8859FD02AC1}" dt="2018-10-11T04:46:57.524" v="2690" actId="1037"/>
        <pc:sldMkLst>
          <pc:docMk/>
          <pc:sldMk cId="1697279584" sldId="274"/>
        </pc:sldMkLst>
        <pc:spChg chg="mod">
          <ac:chgData name="马 知遥" userId="088c2ffcbc7a5a34" providerId="LiveId" clId="{C3937FCE-9B68-4F8E-9AFC-B8859FD02AC1}" dt="2018-10-11T04:45:24.604" v="2612" actId="20577"/>
          <ac:spMkLst>
            <pc:docMk/>
            <pc:sldMk cId="1697279584" sldId="274"/>
            <ac:spMk id="2" creationId="{87C9CA99-6CF1-4693-A2B4-BAD4C4F6581D}"/>
          </ac:spMkLst>
        </pc:spChg>
        <pc:spChg chg="mod">
          <ac:chgData name="马 知遥" userId="088c2ffcbc7a5a34" providerId="LiveId" clId="{C3937FCE-9B68-4F8E-9AFC-B8859FD02AC1}" dt="2018-10-11T04:46:52.026" v="2667" actId="14100"/>
          <ac:spMkLst>
            <pc:docMk/>
            <pc:sldMk cId="1697279584" sldId="274"/>
            <ac:spMk id="3" creationId="{73BC1FEC-9C93-4007-AC49-3717F5C69BB6}"/>
          </ac:spMkLst>
        </pc:spChg>
        <pc:spChg chg="add mod">
          <ac:chgData name="马 知遥" userId="088c2ffcbc7a5a34" providerId="LiveId" clId="{C3937FCE-9B68-4F8E-9AFC-B8859FD02AC1}" dt="2018-10-11T04:46:57.524" v="2690" actId="1037"/>
          <ac:spMkLst>
            <pc:docMk/>
            <pc:sldMk cId="1697279584" sldId="274"/>
            <ac:spMk id="4" creationId="{85B9179B-0B5C-4660-A5EB-1CE63AB95AC9}"/>
          </ac:spMkLst>
        </pc:spChg>
      </pc:sldChg>
      <pc:sldChg chg="add del">
        <pc:chgData name="马 知遥" userId="088c2ffcbc7a5a34" providerId="LiveId" clId="{C3937FCE-9B68-4F8E-9AFC-B8859FD02AC1}" dt="2018-10-11T05:48:43.704" v="2745" actId="2696"/>
        <pc:sldMkLst>
          <pc:docMk/>
          <pc:sldMk cId="78663633" sldId="275"/>
        </pc:sldMkLst>
      </pc:sldChg>
      <pc:sldChg chg="modSp add">
        <pc:chgData name="马 知遥" userId="088c2ffcbc7a5a34" providerId="LiveId" clId="{C3937FCE-9B68-4F8E-9AFC-B8859FD02AC1}" dt="2018-10-11T05:48:49.665" v="2759" actId="20577"/>
        <pc:sldMkLst>
          <pc:docMk/>
          <pc:sldMk cId="684584090" sldId="276"/>
        </pc:sldMkLst>
        <pc:spChg chg="mod">
          <ac:chgData name="马 知遥" userId="088c2ffcbc7a5a34" providerId="LiveId" clId="{C3937FCE-9B68-4F8E-9AFC-B8859FD02AC1}" dt="2018-10-11T05:48:49.665" v="2759" actId="20577"/>
          <ac:spMkLst>
            <pc:docMk/>
            <pc:sldMk cId="684584090" sldId="276"/>
            <ac:spMk id="2" creationId="{513AAF92-6B96-4867-9076-619CE57CD25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E9C48-E2F0-4469-895B-2D171E7E42FF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FF8DA-57BB-4379-B445-7338984D5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630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FF8DA-57BB-4379-B445-7338984D55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058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E5ADF-43FE-4223-82E6-4490DAF95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3ACA04-7503-40B5-88E4-677755CA1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D5463-0E28-4ECA-AA26-15598E382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39A2-C72C-450A-9402-6C2E7A30E10A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39EAC-EA38-4126-B7C7-4720243D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D0119-961E-466E-A3B1-82916FE2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CA2E-8DC1-4C7C-8FCC-E0257928C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38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0B229-052A-4EF0-9576-0ED809D1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9731F6-5631-4684-BAD7-C71B8F489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FB27D-0195-40B1-BD47-2DD67B5D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39A2-C72C-450A-9402-6C2E7A30E10A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9EB897-8407-4FF8-AC46-19E2C680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CB8A7-7D28-409C-A97B-51E62D94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CA2E-8DC1-4C7C-8FCC-E0257928C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03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F00AC3-7AF5-4CFD-8B25-9EA46D726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F1BE95-44BB-4906-9568-C5B2688BA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B3DD71-EACB-4E13-A110-2F0FAEDB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39A2-C72C-450A-9402-6C2E7A30E10A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ED589-15AD-4C6C-9F03-85367A38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58462E-92C8-4F45-B293-13E12C83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CA2E-8DC1-4C7C-8FCC-E0257928C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11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7F443-424D-4264-A78D-19469C4A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22EB14-B6E0-46FE-87D1-353743989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F5E3D-F914-4761-847C-901DE80A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39A2-C72C-450A-9402-6C2E7A30E10A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D3E276-F77C-4D06-9A29-2721A1C4C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928BE-C87C-4AD8-B675-467E0848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CA2E-8DC1-4C7C-8FCC-E0257928C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50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64A42-1794-40DD-AB41-1AF205B9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E3F819-7DD9-4EC0-9F59-C8DE2DC57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301F1-48E5-4F96-9B4D-24FDFD69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39A2-C72C-450A-9402-6C2E7A30E10A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C0C2EE-3530-46C5-86C8-5BA4A6625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64DDA-7EBF-4EBA-91C2-AFAAC7BA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CA2E-8DC1-4C7C-8FCC-E0257928C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5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03151-79E3-4ABE-9AFA-C96B9CE3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B366F8-1152-42CF-B04C-83DF94909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6A3465-48AB-45C7-8999-7EFE07AE4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375023-5265-44E8-8C4F-0B9B4E5D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39A2-C72C-450A-9402-6C2E7A30E10A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7EF032-720F-4921-A268-43866B9E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2E8DF4-502B-410B-8998-459ADBF8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CA2E-8DC1-4C7C-8FCC-E0257928C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ECFC8-6436-4B2B-8F71-985A6127D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19C2BF-4F1A-4A8A-BA3C-92380DD4C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145EC4-E688-4C59-98E4-D62657C58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3B53B4-7B75-4C3B-91CD-AEA5D81F5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5B6A86-5E1A-477A-A8D0-04B917171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993260-11AD-4CBF-A410-B8D4F98B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39A2-C72C-450A-9402-6C2E7A30E10A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DE53E5-AFC5-4E18-BFC9-D93E9A28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396860-F619-4B4E-B0D9-DEEA5FC8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CA2E-8DC1-4C7C-8FCC-E0257928C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52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D450D-1A95-4AEA-9EFB-40AF666F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AEAAE1-1007-4532-B279-9B492955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39A2-C72C-450A-9402-6C2E7A30E10A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50E064-53BF-45A6-B694-1009E645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75CD66-C554-490A-A662-3A1FB0ED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CA2E-8DC1-4C7C-8FCC-E0257928C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07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840F9B-F07C-4F8B-B004-295545C6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39A2-C72C-450A-9402-6C2E7A30E10A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BFCDE3-3732-4724-BF50-84F46C8D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D6A8DB-8E81-461B-AE58-993A64ACC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CA2E-8DC1-4C7C-8FCC-E0257928C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52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22485-0F5D-456A-A375-A93B1540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590C5-730A-48AF-A73E-E8641CC2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160CF9-8C5A-44C5-B565-35A30D5A0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37CDD1-5C6E-47FA-9572-F8967D4A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39A2-C72C-450A-9402-6C2E7A30E10A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E742AB-256A-4BC1-931E-768D943A5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9C1277-E20A-4B8C-B26A-E2D1ECC4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CA2E-8DC1-4C7C-8FCC-E0257928C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48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7F51A-1FA9-49DA-9D0F-49BC2D1FC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93509A-4B31-4103-9C9B-126D7345A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7B4E4D-59F1-45C5-8376-4B3E0295D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876339-E414-4C0B-BC68-191B280C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39A2-C72C-450A-9402-6C2E7A30E10A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DF663C-DCC6-4D61-AF92-AC2DB5C4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4D2261-AB8A-49EC-8278-55935086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CA2E-8DC1-4C7C-8FCC-E0257928C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40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EC449E-35DF-4445-B721-2F7F14BB2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C29D6D-60C6-4E3D-A5CB-D5672D372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480233-9163-4362-A7EE-02B5965DD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139A2-C72C-450A-9402-6C2E7A30E10A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9303F-A0AD-481D-B61E-0CE3EB9EF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676E39-20C2-4412-B2CF-9E57CF241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2CA2E-8DC1-4C7C-8FCC-E0257928C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58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AAF92-6B96-4867-9076-619CE57CD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x86 Assembly Part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602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8C2D1-83AD-41A9-BCEF-C3F25D6D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Question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45E6BD-E96A-4C22-BC77-7FAA92A37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600" dirty="0"/>
              <a:t>What is the semantic of the following assembly?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89914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9CA99-6CF1-4693-A2B4-BAD4C4F6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Question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BC1FEC-9C93-4007-AC49-3717F5C69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526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00: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%</a:t>
            </a:r>
            <a:r>
              <a:rPr lang="en-US" altLang="zh-CN" dirty="0" err="1">
                <a:latin typeface="Consolas" panose="020B0609020204030204" pitchFamily="49" charset="0"/>
              </a:rPr>
              <a:t>edi</a:t>
            </a:r>
            <a:r>
              <a:rPr lang="en-US" altLang="zh-CN" dirty="0">
                <a:latin typeface="Consolas" panose="020B0609020204030204" pitchFamily="49" charset="0"/>
              </a:rPr>
              <a:t>,%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02: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$0x2aaaaaab,%edx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07: </a:t>
            </a:r>
            <a:r>
              <a:rPr lang="en-US" altLang="zh-CN" dirty="0" err="1">
                <a:latin typeface="Consolas" panose="020B0609020204030204" pitchFamily="49" charset="0"/>
              </a:rPr>
              <a:t>sar</a:t>
            </a:r>
            <a:r>
              <a:rPr lang="en-US" altLang="zh-CN" dirty="0">
                <a:latin typeface="Consolas" panose="020B0609020204030204" pitchFamily="49" charset="0"/>
              </a:rPr>
              <a:t>    $0x1f,%edi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0a: </a:t>
            </a:r>
            <a:r>
              <a:rPr lang="en-US" altLang="zh-CN" dirty="0" err="1">
                <a:latin typeface="Consolas" panose="020B0609020204030204" pitchFamily="49" charset="0"/>
              </a:rPr>
              <a:t>imul</a:t>
            </a:r>
            <a:r>
              <a:rPr lang="en-US" altLang="zh-CN" dirty="0">
                <a:latin typeface="Consolas" panose="020B0609020204030204" pitchFamily="49" charset="0"/>
              </a:rPr>
              <a:t>   %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0c: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%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,%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0e: sub    %</a:t>
            </a:r>
            <a:r>
              <a:rPr lang="en-US" altLang="zh-CN" dirty="0" err="1">
                <a:latin typeface="Consolas" panose="020B0609020204030204" pitchFamily="49" charset="0"/>
              </a:rPr>
              <a:t>edi</a:t>
            </a:r>
            <a:r>
              <a:rPr lang="en-US" altLang="zh-CN" dirty="0">
                <a:latin typeface="Consolas" panose="020B0609020204030204" pitchFamily="49" charset="0"/>
              </a:rPr>
              <a:t>,%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10: </a:t>
            </a:r>
            <a:r>
              <a:rPr lang="en-US" altLang="zh-CN" dirty="0" err="1">
                <a:latin typeface="Consolas" panose="020B0609020204030204" pitchFamily="49" charset="0"/>
              </a:rPr>
              <a:t>retq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5B9179B-0B5C-4660-A5EB-1CE63AB95AC9}"/>
              </a:ext>
            </a:extLst>
          </p:cNvPr>
          <p:cNvSpPr txBox="1">
            <a:spLocks/>
          </p:cNvSpPr>
          <p:nvPr/>
        </p:nvSpPr>
        <p:spPr>
          <a:xfrm>
            <a:off x="7593373" y="1825625"/>
            <a:ext cx="36723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div6(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x)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return x / 6;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27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0F1BB-70A1-401B-B879-441DC2A3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Question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F4BB8-DFDC-4A48-AD5D-F2ABDC173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600" dirty="0"/>
              <a:t>What is the </a:t>
            </a:r>
            <a:r>
              <a:rPr lang="en-US" altLang="zh-CN" sz="3600" b="1" dirty="0">
                <a:solidFill>
                  <a:srgbClr val="FF0000"/>
                </a:solidFill>
              </a:rPr>
              <a:t>difference</a:t>
            </a:r>
            <a:r>
              <a:rPr lang="en-US" altLang="zh-CN" sz="3600" dirty="0"/>
              <a:t> of instruction </a:t>
            </a:r>
            <a:r>
              <a:rPr lang="en-US" altLang="zh-CN" sz="3600" b="1" dirty="0" err="1">
                <a:latin typeface="Consolas" panose="020B0609020204030204" pitchFamily="49" charset="0"/>
              </a:rPr>
              <a:t>inc</a:t>
            </a:r>
            <a:r>
              <a:rPr lang="en-US" altLang="zh-CN" sz="3600" dirty="0"/>
              <a:t> compared to other arithmetic instructions?</a:t>
            </a:r>
          </a:p>
          <a:p>
            <a:pPr marL="0" indent="0" algn="ctr">
              <a:buNone/>
            </a:pPr>
            <a:endParaRPr lang="en-US" altLang="zh-CN" sz="3600" dirty="0"/>
          </a:p>
          <a:p>
            <a:pPr marL="0" indent="0" algn="ctr">
              <a:buNone/>
            </a:pPr>
            <a:r>
              <a:rPr lang="en-US" altLang="zh-CN" sz="3600" dirty="0"/>
              <a:t>And </a:t>
            </a:r>
            <a:r>
              <a:rPr lang="en-US" altLang="zh-CN" sz="3600" b="1" dirty="0">
                <a:solidFill>
                  <a:srgbClr val="FF0000"/>
                </a:solidFill>
              </a:rPr>
              <a:t>why</a:t>
            </a:r>
            <a:r>
              <a:rPr lang="en-US" altLang="zh-CN" sz="3600" dirty="0"/>
              <a:t>?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53143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A9403-49C7-4984-8F0B-7A6A06D4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Question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FADE5A-FA1D-4050-B31A-42B6E5DBB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CF (carry flag) is promised </a:t>
            </a:r>
            <a:r>
              <a:rPr lang="en-US" altLang="zh-CN" sz="3200" b="1" dirty="0">
                <a:solidFill>
                  <a:srgbClr val="FF0000"/>
                </a:solidFill>
              </a:rPr>
              <a:t>not to be modified </a:t>
            </a:r>
            <a:r>
              <a:rPr lang="en-US" altLang="zh-CN" sz="3200" dirty="0"/>
              <a:t>after the instruction.</a:t>
            </a:r>
          </a:p>
          <a:p>
            <a:endParaRPr lang="en-US" altLang="zh-CN" sz="3200" dirty="0"/>
          </a:p>
          <a:p>
            <a:r>
              <a:rPr lang="en-US" altLang="zh-CN" sz="3200" dirty="0"/>
              <a:t>Provide a neat way to implement large integer.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47824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85B40-1C08-441D-A3FB-59F5E903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Question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27C6C-C2B8-4DE1-B0BE-D9D8C2F68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600" dirty="0"/>
              <a:t>What are the two ways of translation of </a:t>
            </a:r>
            <a:r>
              <a:rPr lang="en-US" altLang="zh-CN" sz="3600" dirty="0">
                <a:latin typeface="Consolas" panose="020B0609020204030204" pitchFamily="49" charset="0"/>
              </a:rPr>
              <a:t>while</a:t>
            </a:r>
            <a:r>
              <a:rPr lang="en-US" altLang="zh-CN" sz="3600" dirty="0"/>
              <a:t> block to assembly?</a:t>
            </a:r>
          </a:p>
          <a:p>
            <a:pPr marL="0" indent="0" algn="ctr">
              <a:buNone/>
            </a:pPr>
            <a:endParaRPr lang="en-US" altLang="zh-CN" sz="3600" dirty="0"/>
          </a:p>
          <a:p>
            <a:pPr marL="0" indent="0" algn="ctr">
              <a:buNone/>
            </a:pPr>
            <a:r>
              <a:rPr lang="en-US" altLang="zh-CN" sz="3600" dirty="0"/>
              <a:t>And </a:t>
            </a:r>
            <a:r>
              <a:rPr lang="en-US" altLang="zh-CN" sz="3600" b="1" dirty="0">
                <a:solidFill>
                  <a:srgbClr val="FF0000"/>
                </a:solidFill>
              </a:rPr>
              <a:t>why</a:t>
            </a:r>
            <a:r>
              <a:rPr lang="en-US" altLang="zh-CN" sz="3600" dirty="0">
                <a:solidFill>
                  <a:srgbClr val="FF0000"/>
                </a:solidFill>
              </a:rPr>
              <a:t> </a:t>
            </a:r>
            <a:r>
              <a:rPr lang="en-US" altLang="zh-CN" sz="3600" dirty="0"/>
              <a:t>that?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45152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57B12-6D93-4883-916B-BE37A754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Question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DB12FE-D1CA-4A2B-8D8D-E7E5E8DB1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565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void bar();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void foo(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cnt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while (</a:t>
            </a:r>
            <a:r>
              <a:rPr lang="en-US" altLang="zh-CN" dirty="0" err="1">
                <a:latin typeface="Consolas" panose="020B0609020204030204" pitchFamily="49" charset="0"/>
              </a:rPr>
              <a:t>cnt</a:t>
            </a:r>
            <a:r>
              <a:rPr lang="en-US" altLang="zh-CN" dirty="0">
                <a:latin typeface="Consolas" panose="020B0609020204030204" pitchFamily="49" charset="0"/>
              </a:rPr>
              <a:t> &gt; 0)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bar();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--</a:t>
            </a:r>
            <a:r>
              <a:rPr lang="en-US" altLang="zh-CN" dirty="0" err="1">
                <a:latin typeface="Consolas" panose="020B0609020204030204" pitchFamily="49" charset="0"/>
              </a:rPr>
              <a:t>cnt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F7BA7A4-6854-4EB4-9210-A4C030660CAE}"/>
              </a:ext>
            </a:extLst>
          </p:cNvPr>
          <p:cNvSpPr txBox="1">
            <a:spLocks/>
          </p:cNvSpPr>
          <p:nvPr/>
        </p:nvSpPr>
        <p:spPr>
          <a:xfrm>
            <a:off x="6448150" y="1825625"/>
            <a:ext cx="49056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00: push   %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rbx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01: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%</a:t>
            </a:r>
            <a:r>
              <a:rPr lang="en-US" altLang="zh-CN" dirty="0" err="1">
                <a:latin typeface="Consolas" panose="020B0609020204030204" pitchFamily="49" charset="0"/>
              </a:rPr>
              <a:t>edi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08A3E"/>
                </a:solidFill>
                <a:latin typeface="Consolas" panose="020B0609020204030204" pitchFamily="49" charset="0"/>
              </a:rPr>
              <a:t>%</a:t>
            </a:r>
            <a:r>
              <a:rPr lang="en-US" altLang="zh-CN" dirty="0" err="1">
                <a:solidFill>
                  <a:srgbClr val="008A3E"/>
                </a:solidFill>
                <a:latin typeface="Consolas" panose="020B0609020204030204" pitchFamily="49" charset="0"/>
              </a:rPr>
              <a:t>ebx</a:t>
            </a:r>
            <a:endParaRPr lang="en-US" altLang="zh-CN" dirty="0">
              <a:solidFill>
                <a:srgbClr val="008A3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03: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jmp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12 &lt;foo+0x12&gt;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05: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$0x0,%eax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0a: </a:t>
            </a:r>
            <a:r>
              <a:rPr lang="en-US" altLang="zh-CN" dirty="0" err="1">
                <a:latin typeface="Consolas" panose="020B0609020204030204" pitchFamily="49" charset="0"/>
              </a:rPr>
              <a:t>callq</a:t>
            </a:r>
            <a:r>
              <a:rPr lang="en-US" altLang="zh-CN" dirty="0">
                <a:latin typeface="Consolas" panose="020B0609020204030204" pitchFamily="49" charset="0"/>
              </a:rPr>
              <a:t>  ??? &lt;bar&gt;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0f: sub    $0x1,</a:t>
            </a:r>
            <a:r>
              <a:rPr lang="en-US" altLang="zh-CN" dirty="0">
                <a:solidFill>
                  <a:srgbClr val="008A3E"/>
                </a:solidFill>
                <a:latin typeface="Consolas" panose="020B0609020204030204" pitchFamily="49" charset="0"/>
              </a:rPr>
              <a:t>%ebx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12: test   %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08A3E"/>
                </a:solidFill>
                <a:latin typeface="Consolas" panose="020B0609020204030204" pitchFamily="49" charset="0"/>
              </a:rPr>
              <a:t>%</a:t>
            </a:r>
            <a:r>
              <a:rPr lang="en-US" altLang="zh-CN" dirty="0" err="1">
                <a:solidFill>
                  <a:srgbClr val="008A3E"/>
                </a:solidFill>
                <a:latin typeface="Consolas" panose="020B0609020204030204" pitchFamily="49" charset="0"/>
              </a:rPr>
              <a:t>ebx</a:t>
            </a:r>
            <a:endParaRPr lang="en-US" altLang="zh-CN" dirty="0">
              <a:solidFill>
                <a:srgbClr val="008A3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14: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jg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5 &lt;foo+0x5&gt;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16: pop    %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rbx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17: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retq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264EE9-3345-4B43-B624-FA8655DF3F2D}"/>
              </a:ext>
            </a:extLst>
          </p:cNvPr>
          <p:cNvSpPr txBox="1"/>
          <p:nvPr/>
        </p:nvSpPr>
        <p:spPr>
          <a:xfrm>
            <a:off x="6448150" y="1167468"/>
            <a:ext cx="3509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jump to middle (-</a:t>
            </a:r>
            <a:r>
              <a:rPr lang="en-US" altLang="zh-CN" sz="2800" dirty="0" err="1"/>
              <a:t>Og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46905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57B12-6D93-4883-916B-BE37A754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Question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DB12FE-D1CA-4A2B-8D8D-E7E5E8DB1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565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void bar();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void foo(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cnt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while (</a:t>
            </a:r>
            <a:r>
              <a:rPr lang="en-US" altLang="zh-CN" dirty="0" err="1">
                <a:latin typeface="Consolas" panose="020B0609020204030204" pitchFamily="49" charset="0"/>
              </a:rPr>
              <a:t>cnt</a:t>
            </a:r>
            <a:r>
              <a:rPr lang="en-US" altLang="zh-CN" dirty="0">
                <a:latin typeface="Consolas" panose="020B0609020204030204" pitchFamily="49" charset="0"/>
              </a:rPr>
              <a:t> &gt; 0)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bar();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--</a:t>
            </a:r>
            <a:r>
              <a:rPr lang="en-US" altLang="zh-CN" dirty="0" err="1">
                <a:latin typeface="Consolas" panose="020B0609020204030204" pitchFamily="49" charset="0"/>
              </a:rPr>
              <a:t>cnt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F7BA7A4-6854-4EB4-9210-A4C030660CAE}"/>
              </a:ext>
            </a:extLst>
          </p:cNvPr>
          <p:cNvSpPr txBox="1">
            <a:spLocks/>
          </p:cNvSpPr>
          <p:nvPr/>
        </p:nvSpPr>
        <p:spPr>
          <a:xfrm>
            <a:off x="6448150" y="1825625"/>
            <a:ext cx="49056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00: push   %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rbx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01: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%</a:t>
            </a:r>
            <a:r>
              <a:rPr lang="en-US" altLang="zh-CN" dirty="0" err="1">
                <a:latin typeface="Consolas" panose="020B0609020204030204" pitchFamily="49" charset="0"/>
              </a:rPr>
              <a:t>edi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08A3E"/>
                </a:solidFill>
                <a:latin typeface="Consolas" panose="020B0609020204030204" pitchFamily="49" charset="0"/>
              </a:rPr>
              <a:t>%</a:t>
            </a:r>
            <a:r>
              <a:rPr lang="en-US" altLang="zh-CN" dirty="0" err="1">
                <a:solidFill>
                  <a:srgbClr val="008A3E"/>
                </a:solidFill>
                <a:latin typeface="Consolas" panose="020B0609020204030204" pitchFamily="49" charset="0"/>
              </a:rPr>
              <a:t>ebx</a:t>
            </a:r>
            <a:endParaRPr lang="en-US" altLang="zh-CN" dirty="0">
              <a:solidFill>
                <a:srgbClr val="008A3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03: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jmp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12 &lt;foo+0x12&gt;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05: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$0x0,%eax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0a: </a:t>
            </a:r>
            <a:r>
              <a:rPr lang="en-US" altLang="zh-CN" dirty="0" err="1">
                <a:latin typeface="Consolas" panose="020B0609020204030204" pitchFamily="49" charset="0"/>
              </a:rPr>
              <a:t>callq</a:t>
            </a:r>
            <a:r>
              <a:rPr lang="en-US" altLang="zh-CN" dirty="0">
                <a:latin typeface="Consolas" panose="020B0609020204030204" pitchFamily="49" charset="0"/>
              </a:rPr>
              <a:t>  ??? &lt;bar&gt;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0f: sub    $0x1,</a:t>
            </a:r>
            <a:r>
              <a:rPr lang="en-US" altLang="zh-CN" dirty="0">
                <a:solidFill>
                  <a:srgbClr val="008A3E"/>
                </a:solidFill>
                <a:latin typeface="Consolas" panose="020B0609020204030204" pitchFamily="49" charset="0"/>
              </a:rPr>
              <a:t>%ebx</a:t>
            </a:r>
          </a:p>
          <a:p>
            <a:pPr marL="0" indent="0">
              <a:buNone/>
            </a:pPr>
            <a:r>
              <a:rPr lang="en-US" altLang="zh-CN" strike="sngStrike" dirty="0">
                <a:latin typeface="Consolas" panose="020B0609020204030204" pitchFamily="49" charset="0"/>
              </a:rPr>
              <a:t>12: test   %</a:t>
            </a:r>
            <a:r>
              <a:rPr lang="en-US" altLang="zh-CN" strike="sngStrike" dirty="0" err="1">
                <a:latin typeface="Consolas" panose="020B0609020204030204" pitchFamily="49" charset="0"/>
              </a:rPr>
              <a:t>ebx</a:t>
            </a:r>
            <a:r>
              <a:rPr lang="en-US" altLang="zh-CN" strike="sngStrike" dirty="0">
                <a:latin typeface="Consolas" panose="020B0609020204030204" pitchFamily="49" charset="0"/>
              </a:rPr>
              <a:t>,</a:t>
            </a:r>
            <a:r>
              <a:rPr lang="en-US" altLang="zh-CN" strike="sngStrike" dirty="0">
                <a:solidFill>
                  <a:srgbClr val="008A3E"/>
                </a:solidFill>
                <a:latin typeface="Consolas" panose="020B0609020204030204" pitchFamily="49" charset="0"/>
              </a:rPr>
              <a:t>%</a:t>
            </a:r>
            <a:r>
              <a:rPr lang="en-US" altLang="zh-CN" strike="sngStrike" dirty="0" err="1">
                <a:solidFill>
                  <a:srgbClr val="008A3E"/>
                </a:solidFill>
                <a:latin typeface="Consolas" panose="020B0609020204030204" pitchFamily="49" charset="0"/>
              </a:rPr>
              <a:t>ebx</a:t>
            </a:r>
            <a:endParaRPr lang="en-US" altLang="zh-CN" strike="sngStrike" dirty="0">
              <a:solidFill>
                <a:srgbClr val="008A3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14: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jg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5 &lt;foo+0x5&gt;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16: pop    %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rbx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17: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retq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3F6D90-FA74-42F2-B747-6B8937803498}"/>
              </a:ext>
            </a:extLst>
          </p:cNvPr>
          <p:cNvSpPr txBox="1"/>
          <p:nvPr/>
        </p:nvSpPr>
        <p:spPr>
          <a:xfrm>
            <a:off x="6448150" y="1167468"/>
            <a:ext cx="3509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jump to middle (-</a:t>
            </a:r>
            <a:r>
              <a:rPr lang="en-US" altLang="zh-CN" sz="2800" dirty="0" err="1"/>
              <a:t>Og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05653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57B12-6D93-4883-916B-BE37A754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Question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DB12FE-D1CA-4A2B-8D8D-E7E5E8DB1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565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void bar();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void foo(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cnt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while (</a:t>
            </a:r>
            <a:r>
              <a:rPr lang="en-US" altLang="zh-CN" dirty="0" err="1">
                <a:latin typeface="Consolas" panose="020B0609020204030204" pitchFamily="49" charset="0"/>
              </a:rPr>
              <a:t>cnt</a:t>
            </a:r>
            <a:r>
              <a:rPr lang="en-US" altLang="zh-CN" dirty="0">
                <a:latin typeface="Consolas" panose="020B0609020204030204" pitchFamily="49" charset="0"/>
              </a:rPr>
              <a:t> &gt; 0)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bar();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--</a:t>
            </a:r>
            <a:r>
              <a:rPr lang="en-US" altLang="zh-CN" dirty="0" err="1">
                <a:latin typeface="Consolas" panose="020B0609020204030204" pitchFamily="49" charset="0"/>
              </a:rPr>
              <a:t>cnt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F7BA7A4-6854-4EB4-9210-A4C030660CAE}"/>
              </a:ext>
            </a:extLst>
          </p:cNvPr>
          <p:cNvSpPr txBox="1">
            <a:spLocks/>
          </p:cNvSpPr>
          <p:nvPr/>
        </p:nvSpPr>
        <p:spPr>
          <a:xfrm>
            <a:off x="6448150" y="1825625"/>
            <a:ext cx="49056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00: push   %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rbx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01: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%</a:t>
            </a:r>
            <a:r>
              <a:rPr lang="en-US" altLang="zh-CN" dirty="0" err="1">
                <a:latin typeface="Consolas" panose="020B0609020204030204" pitchFamily="49" charset="0"/>
              </a:rPr>
              <a:t>edi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08A3E"/>
                </a:solidFill>
                <a:latin typeface="Consolas" panose="020B0609020204030204" pitchFamily="49" charset="0"/>
              </a:rPr>
              <a:t>%</a:t>
            </a:r>
            <a:r>
              <a:rPr lang="en-US" altLang="zh-CN" dirty="0" err="1">
                <a:solidFill>
                  <a:srgbClr val="008A3E"/>
                </a:solidFill>
                <a:latin typeface="Consolas" panose="020B0609020204030204" pitchFamily="49" charset="0"/>
              </a:rPr>
              <a:t>ebx</a:t>
            </a:r>
            <a:endParaRPr lang="en-US" altLang="zh-CN" dirty="0">
              <a:solidFill>
                <a:srgbClr val="008A3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03: test   %</a:t>
            </a:r>
            <a:r>
              <a:rPr lang="en-US" altLang="zh-CN" dirty="0" err="1">
                <a:latin typeface="Consolas" panose="020B0609020204030204" pitchFamily="49" charset="0"/>
              </a:rPr>
              <a:t>edi</a:t>
            </a:r>
            <a:r>
              <a:rPr lang="en-US" altLang="zh-CN" dirty="0">
                <a:latin typeface="Consolas" panose="020B0609020204030204" pitchFamily="49" charset="0"/>
              </a:rPr>
              <a:t>,%</a:t>
            </a:r>
            <a:r>
              <a:rPr lang="en-US" altLang="zh-CN" dirty="0" err="1">
                <a:latin typeface="Consolas" panose="020B0609020204030204" pitchFamily="49" charset="0"/>
              </a:rPr>
              <a:t>edi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05: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jle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16 &lt;foo+0x16&gt;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07: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$0x0,%eax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0c: </a:t>
            </a:r>
            <a:r>
              <a:rPr lang="en-US" altLang="zh-CN" dirty="0" err="1">
                <a:latin typeface="Consolas" panose="020B0609020204030204" pitchFamily="49" charset="0"/>
              </a:rPr>
              <a:t>callq</a:t>
            </a:r>
            <a:r>
              <a:rPr lang="en-US" altLang="zh-CN" dirty="0">
                <a:latin typeface="Consolas" panose="020B0609020204030204" pitchFamily="49" charset="0"/>
              </a:rPr>
              <a:t>  ??? &lt;bar&gt;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11: sub    $0x1,</a:t>
            </a:r>
            <a:r>
              <a:rPr lang="en-US" altLang="zh-CN" dirty="0">
                <a:solidFill>
                  <a:srgbClr val="008A3E"/>
                </a:solidFill>
                <a:latin typeface="Consolas" panose="020B0609020204030204" pitchFamily="49" charset="0"/>
              </a:rPr>
              <a:t>%ebx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14: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jne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7 &lt;foo+0x7&gt;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16: pop    %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rbx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17: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retq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B3F326-61B9-4C00-891D-14513D61F5A3}"/>
              </a:ext>
            </a:extLst>
          </p:cNvPr>
          <p:cNvSpPr txBox="1"/>
          <p:nvPr/>
        </p:nvSpPr>
        <p:spPr>
          <a:xfrm>
            <a:off x="6448150" y="1167468"/>
            <a:ext cx="5314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guarded do while (-O1 -O2 -O3)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47543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AAF92-6B96-4867-9076-619CE57CD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That’s all.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458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D568C-712B-4A7A-8254-65A7A8FB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Naming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F15E2-F11B-4B7A-BB65-C98376FCF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600" dirty="0"/>
              <a:t>How many </a:t>
            </a:r>
            <a:r>
              <a:rPr lang="en-US" altLang="zh-CN" sz="3600" b="1" dirty="0"/>
              <a:t>general purpose register </a:t>
            </a:r>
            <a:r>
              <a:rPr lang="en-US" altLang="zh-CN" sz="3600" dirty="0"/>
              <a:t>names are there for 64-bit, 32-bit, 16-bit and 8-bit, respectively?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9627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C81E3-F01C-46E8-B5B8-9E099CAE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Naming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79FA3-B536-4F5D-897C-BB4730673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64-bit (total 16)</a:t>
            </a:r>
          </a:p>
          <a:p>
            <a:pPr lvl="1"/>
            <a:r>
              <a:rPr lang="en-US" altLang="zh-CN" sz="2800" dirty="0">
                <a:latin typeface="Consolas" panose="020B0609020204030204" pitchFamily="49" charset="0"/>
              </a:rPr>
              <a:t>%r[a-d]x, %</a:t>
            </a:r>
            <a:r>
              <a:rPr lang="en-US" altLang="zh-CN" sz="2800" dirty="0" err="1">
                <a:latin typeface="Consolas" panose="020B0609020204030204" pitchFamily="49" charset="0"/>
              </a:rPr>
              <a:t>rdi</a:t>
            </a:r>
            <a:r>
              <a:rPr lang="en-US" altLang="zh-CN" sz="2800" dirty="0">
                <a:latin typeface="Consolas" panose="020B0609020204030204" pitchFamily="49" charset="0"/>
              </a:rPr>
              <a:t>, %</a:t>
            </a:r>
            <a:r>
              <a:rPr lang="en-US" altLang="zh-CN" sz="2800" dirty="0" err="1">
                <a:latin typeface="Consolas" panose="020B0609020204030204" pitchFamily="49" charset="0"/>
              </a:rPr>
              <a:t>rsi</a:t>
            </a:r>
            <a:r>
              <a:rPr lang="en-US" altLang="zh-CN" sz="2800" dirty="0">
                <a:latin typeface="Consolas" panose="020B0609020204030204" pitchFamily="49" charset="0"/>
              </a:rPr>
              <a:t>, %</a:t>
            </a:r>
            <a:r>
              <a:rPr lang="en-US" altLang="zh-CN" sz="2800" dirty="0" err="1">
                <a:latin typeface="Consolas" panose="020B0609020204030204" pitchFamily="49" charset="0"/>
              </a:rPr>
              <a:t>rsp</a:t>
            </a:r>
            <a:r>
              <a:rPr lang="en-US" altLang="zh-CN" sz="2800" dirty="0">
                <a:latin typeface="Consolas" panose="020B0609020204030204" pitchFamily="49" charset="0"/>
              </a:rPr>
              <a:t>, %</a:t>
            </a:r>
            <a:r>
              <a:rPr lang="en-US" altLang="zh-CN" sz="2800" dirty="0" err="1">
                <a:latin typeface="Consolas" panose="020B0609020204030204" pitchFamily="49" charset="0"/>
              </a:rPr>
              <a:t>rbp</a:t>
            </a:r>
            <a:r>
              <a:rPr lang="en-US" altLang="zh-CN" sz="2800" dirty="0">
                <a:latin typeface="Consolas" panose="020B0609020204030204" pitchFamily="49" charset="0"/>
              </a:rPr>
              <a:t>, %r[8-15]</a:t>
            </a:r>
          </a:p>
          <a:p>
            <a:r>
              <a:rPr lang="en-US" altLang="zh-CN" sz="3200" dirty="0"/>
              <a:t>32-bit (total 16)</a:t>
            </a:r>
          </a:p>
          <a:p>
            <a:pPr lvl="1"/>
            <a:r>
              <a:rPr lang="en-US" altLang="zh-CN" sz="2800" dirty="0">
                <a:latin typeface="Consolas" panose="020B0609020204030204" pitchFamily="49" charset="0"/>
              </a:rPr>
              <a:t>%e[a-d]x, %</a:t>
            </a:r>
            <a:r>
              <a:rPr lang="en-US" altLang="zh-CN" sz="2800" dirty="0" err="1">
                <a:latin typeface="Consolas" panose="020B0609020204030204" pitchFamily="49" charset="0"/>
              </a:rPr>
              <a:t>edi</a:t>
            </a:r>
            <a:r>
              <a:rPr lang="en-US" altLang="zh-CN" sz="2800" dirty="0">
                <a:latin typeface="Consolas" panose="020B0609020204030204" pitchFamily="49" charset="0"/>
              </a:rPr>
              <a:t>, %</a:t>
            </a:r>
            <a:r>
              <a:rPr lang="en-US" altLang="zh-CN" sz="2800" dirty="0" err="1">
                <a:latin typeface="Consolas" panose="020B0609020204030204" pitchFamily="49" charset="0"/>
              </a:rPr>
              <a:t>esi</a:t>
            </a:r>
            <a:r>
              <a:rPr lang="en-US" altLang="zh-CN" sz="2800" dirty="0">
                <a:latin typeface="Consolas" panose="020B0609020204030204" pitchFamily="49" charset="0"/>
              </a:rPr>
              <a:t>, %</a:t>
            </a:r>
            <a:r>
              <a:rPr lang="en-US" altLang="zh-CN" sz="2800" dirty="0" err="1">
                <a:latin typeface="Consolas" panose="020B0609020204030204" pitchFamily="49" charset="0"/>
              </a:rPr>
              <a:t>esp</a:t>
            </a:r>
            <a:r>
              <a:rPr lang="en-US" altLang="zh-CN" sz="2800" dirty="0">
                <a:latin typeface="Consolas" panose="020B0609020204030204" pitchFamily="49" charset="0"/>
              </a:rPr>
              <a:t>, %</a:t>
            </a:r>
            <a:r>
              <a:rPr lang="en-US" altLang="zh-CN" sz="2800" dirty="0" err="1">
                <a:latin typeface="Consolas" panose="020B0609020204030204" pitchFamily="49" charset="0"/>
              </a:rPr>
              <a:t>ebp</a:t>
            </a:r>
            <a:r>
              <a:rPr lang="en-US" altLang="zh-CN" sz="2800" dirty="0">
                <a:latin typeface="Consolas" panose="020B0609020204030204" pitchFamily="49" charset="0"/>
              </a:rPr>
              <a:t>, %r[8-15]d</a:t>
            </a:r>
          </a:p>
          <a:p>
            <a:r>
              <a:rPr lang="en-US" altLang="zh-CN" sz="3200" dirty="0"/>
              <a:t>16-bit (total 16)</a:t>
            </a:r>
          </a:p>
          <a:p>
            <a:pPr lvl="1"/>
            <a:r>
              <a:rPr lang="en-US" altLang="zh-CN" sz="2800" dirty="0">
                <a:latin typeface="Consolas" panose="020B0609020204030204" pitchFamily="49" charset="0"/>
              </a:rPr>
              <a:t>%[a-d]x, %di, %</a:t>
            </a:r>
            <a:r>
              <a:rPr lang="en-US" altLang="zh-CN" sz="2800" dirty="0" err="1">
                <a:latin typeface="Consolas" panose="020B0609020204030204" pitchFamily="49" charset="0"/>
              </a:rPr>
              <a:t>si</a:t>
            </a:r>
            <a:r>
              <a:rPr lang="en-US" altLang="zh-CN" sz="2800" dirty="0">
                <a:latin typeface="Consolas" panose="020B0609020204030204" pitchFamily="49" charset="0"/>
              </a:rPr>
              <a:t>, %</a:t>
            </a:r>
            <a:r>
              <a:rPr lang="en-US" altLang="zh-CN" sz="2800" dirty="0" err="1">
                <a:latin typeface="Consolas" panose="020B0609020204030204" pitchFamily="49" charset="0"/>
              </a:rPr>
              <a:t>sp</a:t>
            </a:r>
            <a:r>
              <a:rPr lang="en-US" altLang="zh-CN" sz="2800" dirty="0">
                <a:latin typeface="Consolas" panose="020B0609020204030204" pitchFamily="49" charset="0"/>
              </a:rPr>
              <a:t>, %</a:t>
            </a:r>
            <a:r>
              <a:rPr lang="en-US" altLang="zh-CN" sz="2800" dirty="0" err="1">
                <a:latin typeface="Consolas" panose="020B0609020204030204" pitchFamily="49" charset="0"/>
              </a:rPr>
              <a:t>bp</a:t>
            </a:r>
            <a:r>
              <a:rPr lang="en-US" altLang="zh-CN" sz="2800" dirty="0">
                <a:latin typeface="Consolas" panose="020B0609020204030204" pitchFamily="49" charset="0"/>
              </a:rPr>
              <a:t>, %r[8-15]w</a:t>
            </a:r>
          </a:p>
          <a:p>
            <a:r>
              <a:rPr lang="en-US" altLang="zh-CN" sz="3200" dirty="0"/>
              <a:t>8-bit (total </a:t>
            </a:r>
            <a:r>
              <a:rPr lang="en-US" altLang="zh-CN" sz="3200" b="1" dirty="0">
                <a:solidFill>
                  <a:srgbClr val="FF0000"/>
                </a:solidFill>
              </a:rPr>
              <a:t>20</a:t>
            </a:r>
            <a:r>
              <a:rPr lang="en-US" altLang="zh-CN" sz="3200" dirty="0"/>
              <a:t>)</a:t>
            </a:r>
          </a:p>
          <a:p>
            <a:pPr lvl="1"/>
            <a:r>
              <a:rPr lang="en-US" altLang="zh-CN" sz="2800" dirty="0">
                <a:latin typeface="Consolas" panose="020B0609020204030204" pitchFamily="49" charset="0"/>
              </a:rPr>
              <a:t>%[a-d][</a:t>
            </a:r>
            <a:r>
              <a:rPr lang="en-US" altLang="zh-CN" sz="2800" dirty="0" err="1">
                <a:latin typeface="Consolas" panose="020B0609020204030204" pitchFamily="49" charset="0"/>
              </a:rPr>
              <a:t>lh</a:t>
            </a:r>
            <a:r>
              <a:rPr lang="en-US" altLang="zh-CN" sz="2800" dirty="0">
                <a:latin typeface="Consolas" panose="020B0609020204030204" pitchFamily="49" charset="0"/>
              </a:rPr>
              <a:t>], %</a:t>
            </a:r>
            <a:r>
              <a:rPr lang="en-US" altLang="zh-CN" sz="2800" dirty="0" err="1">
                <a:latin typeface="Consolas" panose="020B0609020204030204" pitchFamily="49" charset="0"/>
              </a:rPr>
              <a:t>dil</a:t>
            </a:r>
            <a:r>
              <a:rPr lang="en-US" altLang="zh-CN" sz="2800">
                <a:latin typeface="Consolas" panose="020B0609020204030204" pitchFamily="49" charset="0"/>
              </a:rPr>
              <a:t>, %</a:t>
            </a:r>
            <a:r>
              <a:rPr lang="en-US" altLang="zh-CN" sz="2800" dirty="0" err="1">
                <a:latin typeface="Consolas" panose="020B0609020204030204" pitchFamily="49" charset="0"/>
              </a:rPr>
              <a:t>sil</a:t>
            </a:r>
            <a:r>
              <a:rPr lang="en-US" altLang="zh-CN" sz="2800" dirty="0">
                <a:latin typeface="Consolas" panose="020B0609020204030204" pitchFamily="49" charset="0"/>
              </a:rPr>
              <a:t>, %</a:t>
            </a:r>
            <a:r>
              <a:rPr lang="en-US" altLang="zh-CN" sz="2800" dirty="0" err="1">
                <a:latin typeface="Consolas" panose="020B0609020204030204" pitchFamily="49" charset="0"/>
              </a:rPr>
              <a:t>spl</a:t>
            </a:r>
            <a:r>
              <a:rPr lang="en-US" altLang="zh-CN" sz="2800" dirty="0">
                <a:latin typeface="Consolas" panose="020B0609020204030204" pitchFamily="49" charset="0"/>
              </a:rPr>
              <a:t>, %</a:t>
            </a:r>
            <a:r>
              <a:rPr lang="en-US" altLang="zh-CN" sz="2800" dirty="0" err="1">
                <a:latin typeface="Consolas" panose="020B0609020204030204" pitchFamily="49" charset="0"/>
              </a:rPr>
              <a:t>bpl</a:t>
            </a:r>
            <a:r>
              <a:rPr lang="en-US" altLang="zh-CN" sz="2800" dirty="0">
                <a:latin typeface="Consolas" panose="020B0609020204030204" pitchFamily="49" charset="0"/>
              </a:rPr>
              <a:t>, %r[8-15]b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46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8C2AA-FA96-4E4D-8898-1038FD0C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Functionality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E36D24-C154-4B35-9B9A-4A7F71C04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000" dirty="0"/>
              <a:t>What is the functionality each register poses?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7757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35E95-E8D8-4A20-B1AE-8385EF69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Functionality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1965A-9DB2-4E20-A768-8D9721085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%?ax </a:t>
            </a:r>
            <a:r>
              <a:rPr lang="en-US" altLang="zh-CN" dirty="0"/>
              <a:t>– Accumulator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%?</a:t>
            </a:r>
            <a:r>
              <a:rPr lang="en-US" altLang="zh-CN" dirty="0" err="1">
                <a:latin typeface="Consolas" panose="020B0609020204030204" pitchFamily="49" charset="0"/>
              </a:rPr>
              <a:t>bx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>– Base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%?cx </a:t>
            </a:r>
            <a:r>
              <a:rPr lang="en-US" altLang="zh-CN" dirty="0"/>
              <a:t>– Counter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%?dx </a:t>
            </a:r>
            <a:r>
              <a:rPr lang="en-US" altLang="zh-CN" dirty="0"/>
              <a:t>– Data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%?di </a:t>
            </a:r>
            <a:r>
              <a:rPr lang="en-US" altLang="zh-CN" dirty="0"/>
              <a:t>– Destination Indicator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%?</a:t>
            </a:r>
            <a:r>
              <a:rPr lang="en-US" altLang="zh-CN" dirty="0" err="1">
                <a:latin typeface="Consolas" panose="020B0609020204030204" pitchFamily="49" charset="0"/>
              </a:rPr>
              <a:t>si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>– Source Indicator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%?</a:t>
            </a:r>
            <a:r>
              <a:rPr lang="en-US" altLang="zh-CN" dirty="0" err="1">
                <a:latin typeface="Consolas" panose="020B0609020204030204" pitchFamily="49" charset="0"/>
              </a:rPr>
              <a:t>sp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>– Stack Pointer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%?</a:t>
            </a:r>
            <a:r>
              <a:rPr lang="en-US" altLang="zh-CN" dirty="0" err="1">
                <a:latin typeface="Consolas" panose="020B0609020204030204" pitchFamily="49" charset="0"/>
              </a:rPr>
              <a:t>bp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>– Base Pointer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38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EC8BB-4A72-4C96-8FFA-3C6D1338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Functionality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80D8F-97BA-4446-BF60-64B138484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x86 is CISC. To give you a taste, see an alternative implementation of </a:t>
            </a:r>
            <a:r>
              <a:rPr lang="en-US" altLang="zh-CN" sz="3200" dirty="0" err="1">
                <a:latin typeface="Consolas" panose="020B0609020204030204" pitchFamily="49" charset="0"/>
              </a:rPr>
              <a:t>memcpy</a:t>
            </a:r>
            <a:r>
              <a:rPr lang="en-US" altLang="zh-CN" sz="3200" dirty="0"/>
              <a:t>, called </a:t>
            </a:r>
            <a:r>
              <a:rPr lang="en-US" altLang="zh-CN" sz="3200" dirty="0" err="1">
                <a:latin typeface="Consolas" panose="020B0609020204030204" pitchFamily="49" charset="0"/>
              </a:rPr>
              <a:t>blkcpy</a:t>
            </a:r>
            <a:r>
              <a:rPr lang="en-US" altLang="zh-CN" sz="3200" dirty="0"/>
              <a:t> (block copy).</a:t>
            </a:r>
          </a:p>
          <a:p>
            <a:endParaRPr lang="en-US" altLang="zh-CN" sz="3200" dirty="0"/>
          </a:p>
          <a:p>
            <a:r>
              <a:rPr lang="en-US" altLang="zh-CN" sz="3200" dirty="0"/>
              <a:t>Will come back in the next seminar, after you are acquainted with procedure calls.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89723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1EE24-627E-4081-B078-3E0F4EAE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Functionality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EBEBD-2DFF-4756-87C3-D03AA7F18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78841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stdio.h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string.h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blkcpy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tgt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src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len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sv-SE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sv-SE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ibuff[1 &lt;&lt; 10], obuff[1 &lt;&lt; 10];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main()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fgets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ibuff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1 &lt;&lt; 10, </a:t>
            </a:r>
            <a:r>
              <a:rPr lang="en-US" altLang="zh-CN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stdin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blkcpy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obuff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ibuff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strlen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ibuff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"%s"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obuff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0;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65CD5DF-068A-438F-B63D-D8676EA4227F}"/>
              </a:ext>
            </a:extLst>
          </p:cNvPr>
          <p:cNvSpPr txBox="1">
            <a:spLocks/>
          </p:cNvSpPr>
          <p:nvPr/>
        </p:nvSpPr>
        <p:spPr>
          <a:xfrm>
            <a:off x="7453545" y="1825625"/>
            <a:ext cx="44099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  <a:ea typeface="新宋体" panose="02010609030101010101" pitchFamily="49" charset="-122"/>
              </a:rPr>
              <a:t>blkcpy</a:t>
            </a:r>
            <a:r>
              <a:rPr lang="en-US" altLang="zh-CN" dirty="0">
                <a:latin typeface="Consolas" panose="020B0609020204030204" pitchFamily="49" charset="0"/>
                <a:ea typeface="新宋体" panose="02010609030101010101" pitchFamily="49" charset="-122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ea typeface="新宋体" panose="02010609030101010101" pitchFamily="49" charset="-122"/>
              </a:rPr>
              <a:t>movq</a:t>
            </a:r>
            <a:r>
              <a:rPr lang="en-US" altLang="zh-CN" dirty="0">
                <a:latin typeface="Consolas" panose="020B0609020204030204" pitchFamily="49" charset="0"/>
                <a:ea typeface="新宋体" panose="02010609030101010101" pitchFamily="49" charset="-122"/>
              </a:rPr>
              <a:t>   %</a:t>
            </a:r>
            <a:r>
              <a:rPr lang="en-US" altLang="zh-CN" dirty="0" err="1">
                <a:latin typeface="Consolas" panose="020B0609020204030204" pitchFamily="49" charset="0"/>
                <a:ea typeface="新宋体" panose="02010609030101010101" pitchFamily="49" charset="-122"/>
              </a:rPr>
              <a:t>rdx</a:t>
            </a:r>
            <a:r>
              <a:rPr lang="en-US" altLang="zh-CN" dirty="0">
                <a:latin typeface="Consolas" panose="020B0609020204030204" pitchFamily="49" charset="0"/>
                <a:ea typeface="新宋体" panose="02010609030101010101" pitchFamily="49" charset="-122"/>
              </a:rPr>
              <a:t>, %</a:t>
            </a:r>
            <a:r>
              <a:rPr lang="en-US" altLang="zh-CN" dirty="0" err="1">
                <a:latin typeface="Consolas" panose="020B0609020204030204" pitchFamily="49" charset="0"/>
                <a:ea typeface="新宋体" panose="02010609030101010101" pitchFamily="49" charset="-122"/>
              </a:rPr>
              <a:t>rcx</a:t>
            </a:r>
            <a:endParaRPr lang="en-US" altLang="zh-CN" dirty="0"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ea typeface="新宋体" panose="02010609030101010101" pitchFamily="49" charset="-122"/>
              </a:rPr>
              <a:t>cld</a:t>
            </a:r>
            <a:endParaRPr lang="en-US" altLang="zh-CN" dirty="0"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ea typeface="新宋体" panose="02010609030101010101" pitchFamily="49" charset="-122"/>
              </a:rPr>
              <a:t>    rep    </a:t>
            </a:r>
            <a:r>
              <a:rPr lang="en-US" altLang="zh-CN" dirty="0" err="1">
                <a:latin typeface="Consolas" panose="020B0609020204030204" pitchFamily="49" charset="0"/>
                <a:ea typeface="新宋体" panose="02010609030101010101" pitchFamily="49" charset="-122"/>
              </a:rPr>
              <a:t>movsb</a:t>
            </a:r>
            <a:endParaRPr lang="en-US" altLang="zh-CN" dirty="0"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ea typeface="新宋体" panose="02010609030101010101" pitchFamily="49" charset="-122"/>
              </a:rPr>
              <a:t>    ret</a:t>
            </a:r>
          </a:p>
        </p:txBody>
      </p:sp>
    </p:spTree>
    <p:extLst>
      <p:ext uri="{BB962C8B-B14F-4D97-AF65-F5344CB8AC3E}">
        <p14:creationId xmlns:p14="http://schemas.microsoft.com/office/powerpoint/2010/main" val="319123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D20DB-3337-4B3F-AD71-9887ADFC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Question 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068A0-044D-414F-AA1B-1FF6228C3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sz="3600" dirty="0"/>
              <a:t>How many (conditional) jumps are needed to implement the following semantic?</a:t>
            </a:r>
          </a:p>
          <a:p>
            <a:pPr marL="0" indent="0" algn="ctr">
              <a:buNone/>
            </a:pPr>
            <a:endParaRPr lang="en-US" altLang="zh-CN" sz="3600" dirty="0"/>
          </a:p>
          <a:p>
            <a:pPr marL="0" indent="0" algn="ctr">
              <a:buNone/>
            </a:pPr>
            <a:r>
              <a:rPr lang="en-US" altLang="zh-CN" sz="3600" dirty="0"/>
              <a:t>If </a:t>
            </a:r>
            <a:r>
              <a:rPr lang="en-US" altLang="zh-CN" sz="3600" dirty="0">
                <a:latin typeface="Consolas" panose="020B0609020204030204" pitchFamily="49" charset="0"/>
              </a:rPr>
              <a:t>-3 &lt; x &lt; 20</a:t>
            </a:r>
            <a:r>
              <a:rPr lang="en-US" altLang="zh-CN" sz="3600" dirty="0"/>
              <a:t>, call </a:t>
            </a:r>
            <a:r>
              <a:rPr lang="en-US" altLang="zh-CN" sz="3600" dirty="0">
                <a:latin typeface="Consolas" panose="020B0609020204030204" pitchFamily="49" charset="0"/>
              </a:rPr>
              <a:t>foo()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013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41DE9-3091-4BEC-87EA-1ADF15D3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Question 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FF81C-FA97-4FFB-B8E0-E535D58CB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Only </a:t>
            </a:r>
            <a:r>
              <a:rPr lang="en-US" altLang="zh-CN" b="1" dirty="0">
                <a:solidFill>
                  <a:srgbClr val="FF0000"/>
                </a:solidFill>
              </a:rPr>
              <a:t>ONE</a:t>
            </a:r>
            <a:r>
              <a:rPr lang="en-US" altLang="zh-CN" dirty="0"/>
              <a:t> conditional jump is needed.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addq</a:t>
            </a:r>
            <a:r>
              <a:rPr lang="en-US" altLang="zh-CN" dirty="0">
                <a:latin typeface="Consolas" panose="020B0609020204030204" pitchFamily="49" charset="0"/>
              </a:rPr>
              <a:t>   $2, %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cmp</a:t>
            </a:r>
            <a:r>
              <a:rPr lang="en-US" altLang="zh-CN" dirty="0">
                <a:latin typeface="Consolas" panose="020B0609020204030204" pitchFamily="49" charset="0"/>
              </a:rPr>
              <a:t>    $22, %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jae</a:t>
            </a:r>
            <a:r>
              <a:rPr lang="en-US" altLang="zh-CN" dirty="0">
                <a:latin typeface="Consolas" panose="020B0609020204030204" pitchFamily="49" charset="0"/>
              </a:rPr>
              <a:t>    skip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call   foo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skip: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…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5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852</Words>
  <Application>Microsoft Office PowerPoint</Application>
  <PresentationFormat>宽屏</PresentationFormat>
  <Paragraphs>149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新宋体</vt:lpstr>
      <vt:lpstr>Arial</vt:lpstr>
      <vt:lpstr>Consolas</vt:lpstr>
      <vt:lpstr>Office 主题​​</vt:lpstr>
      <vt:lpstr>x86 Assembly Part 1</vt:lpstr>
      <vt:lpstr>Register Naming</vt:lpstr>
      <vt:lpstr>Register Naming</vt:lpstr>
      <vt:lpstr>Register Functionality</vt:lpstr>
      <vt:lpstr>Register Functionality</vt:lpstr>
      <vt:lpstr>Register Functionality</vt:lpstr>
      <vt:lpstr>Register Functionality</vt:lpstr>
      <vt:lpstr>Challenge Question 0</vt:lpstr>
      <vt:lpstr>Challenge Question 0</vt:lpstr>
      <vt:lpstr>Challenge Question 1</vt:lpstr>
      <vt:lpstr>Challenge Question 1</vt:lpstr>
      <vt:lpstr>Challenge Question 2</vt:lpstr>
      <vt:lpstr>Challenge Question 2</vt:lpstr>
      <vt:lpstr>Challenge Question 3</vt:lpstr>
      <vt:lpstr>Challenge Question 3</vt:lpstr>
      <vt:lpstr>Challenge Question 3</vt:lpstr>
      <vt:lpstr>Challenge Question 3</vt:lpstr>
      <vt:lpstr>That’s all.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x86 Assembly Part 1</dc:title>
  <dc:creator>马 知遥</dc:creator>
  <cp:lastModifiedBy>马 知遥</cp:lastModifiedBy>
  <cp:revision>4</cp:revision>
  <dcterms:created xsi:type="dcterms:W3CDTF">2018-10-10T08:01:57Z</dcterms:created>
  <dcterms:modified xsi:type="dcterms:W3CDTF">2018-10-11T05:54:42Z</dcterms:modified>
</cp:coreProperties>
</file>