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9" r:id="rId10"/>
    <p:sldId id="262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A6C9F819-2756-4530-9C50-C2A004614787}"/>
    <pc:docChg chg="undo custSel addSld delSld modSld sldOrd">
      <pc:chgData name="马 知遥" userId="088c2ffcbc7a5a34" providerId="LiveId" clId="{A6C9F819-2756-4530-9C50-C2A004614787}" dt="2018-10-18T09:07:25.326" v="2564" actId="20577"/>
      <pc:docMkLst>
        <pc:docMk/>
      </pc:docMkLst>
      <pc:sldChg chg="delSp modSp add">
        <pc:chgData name="马 知遥" userId="088c2ffcbc7a5a34" providerId="LiveId" clId="{A6C9F819-2756-4530-9C50-C2A004614787}" dt="2018-10-12T10:57:29.712" v="23" actId="478"/>
        <pc:sldMkLst>
          <pc:docMk/>
          <pc:sldMk cId="2089565991" sldId="256"/>
        </pc:sldMkLst>
        <pc:spChg chg="mod">
          <ac:chgData name="马 知遥" userId="088c2ffcbc7a5a34" providerId="LiveId" clId="{A6C9F819-2756-4530-9C50-C2A004614787}" dt="2018-10-12T10:57:22.104" v="22" actId="20577"/>
          <ac:spMkLst>
            <pc:docMk/>
            <pc:sldMk cId="2089565991" sldId="256"/>
            <ac:spMk id="2" creationId="{6E485F28-9217-4775-97DF-047ED565B840}"/>
          </ac:spMkLst>
        </pc:spChg>
        <pc:spChg chg="del">
          <ac:chgData name="马 知遥" userId="088c2ffcbc7a5a34" providerId="LiveId" clId="{A6C9F819-2756-4530-9C50-C2A004614787}" dt="2018-10-12T10:57:29.712" v="23" actId="478"/>
          <ac:spMkLst>
            <pc:docMk/>
            <pc:sldMk cId="2089565991" sldId="256"/>
            <ac:spMk id="3" creationId="{85012C45-6BEF-43AB-9E04-8125D54E54F6}"/>
          </ac:spMkLst>
        </pc:spChg>
      </pc:sldChg>
      <pc:sldChg chg="modSp add">
        <pc:chgData name="马 知遥" userId="088c2ffcbc7a5a34" providerId="LiveId" clId="{A6C9F819-2756-4530-9C50-C2A004614787}" dt="2018-10-12T11:19:15.771" v="279" actId="403"/>
        <pc:sldMkLst>
          <pc:docMk/>
          <pc:sldMk cId="1663241146" sldId="257"/>
        </pc:sldMkLst>
        <pc:spChg chg="mod">
          <ac:chgData name="马 知遥" userId="088c2ffcbc7a5a34" providerId="LiveId" clId="{A6C9F819-2756-4530-9C50-C2A004614787}" dt="2018-10-12T11:06:15.181" v="57" actId="20577"/>
          <ac:spMkLst>
            <pc:docMk/>
            <pc:sldMk cId="1663241146" sldId="257"/>
            <ac:spMk id="2" creationId="{45E329BC-0C80-48B2-A509-990A39AE8B4E}"/>
          </ac:spMkLst>
        </pc:spChg>
        <pc:spChg chg="mod">
          <ac:chgData name="马 知遥" userId="088c2ffcbc7a5a34" providerId="LiveId" clId="{A6C9F819-2756-4530-9C50-C2A004614787}" dt="2018-10-12T11:19:15.771" v="279" actId="403"/>
          <ac:spMkLst>
            <pc:docMk/>
            <pc:sldMk cId="1663241146" sldId="257"/>
            <ac:spMk id="3" creationId="{41A253F3-4A98-4AF8-A5CB-89E43E5AE5E8}"/>
          </ac:spMkLst>
        </pc:spChg>
      </pc:sldChg>
      <pc:sldChg chg="addSp delSp modSp add">
        <pc:chgData name="马 知遥" userId="088c2ffcbc7a5a34" providerId="LiveId" clId="{A6C9F819-2756-4530-9C50-C2A004614787}" dt="2018-10-12T11:44:36.653" v="930" actId="20577"/>
        <pc:sldMkLst>
          <pc:docMk/>
          <pc:sldMk cId="2061371813" sldId="258"/>
        </pc:sldMkLst>
        <pc:spChg chg="mod">
          <ac:chgData name="马 知遥" userId="088c2ffcbc7a5a34" providerId="LiveId" clId="{A6C9F819-2756-4530-9C50-C2A004614787}" dt="2018-10-12T11:20:19.378" v="293" actId="20577"/>
          <ac:spMkLst>
            <pc:docMk/>
            <pc:sldMk cId="2061371813" sldId="258"/>
            <ac:spMk id="2" creationId="{8498F89A-8EA7-4E5B-ADE8-C735636CF312}"/>
          </ac:spMkLst>
        </pc:spChg>
        <pc:spChg chg="mod">
          <ac:chgData name="马 知遥" userId="088c2ffcbc7a5a34" providerId="LiveId" clId="{A6C9F819-2756-4530-9C50-C2A004614787}" dt="2018-10-12T11:38:15.360" v="801" actId="113"/>
          <ac:spMkLst>
            <pc:docMk/>
            <pc:sldMk cId="2061371813" sldId="258"/>
            <ac:spMk id="3" creationId="{71690875-D474-49B4-99F2-554871544E61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4" creationId="{6AD06ACE-7EEA-48EB-8FF0-35CF72372654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5" creationId="{5DD6F626-FEC6-4137-8DAF-8B8E77605B36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6" creationId="{B62689DF-F255-4FF7-A505-A37B348563D3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7" creationId="{56455EF1-9748-4843-A094-F75A0EA072D1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8" creationId="{7D6C6683-C0EA-45BA-B125-04D873E80271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9" creationId="{535852CC-83A4-416A-8337-AB3EB2D675F6}"/>
          </ac:spMkLst>
        </pc:spChg>
        <pc:spChg chg="add mod">
          <ac:chgData name="马 知遥" userId="088c2ffcbc7a5a34" providerId="LiveId" clId="{A6C9F819-2756-4530-9C50-C2A004614787}" dt="2018-10-12T11:44:22.308" v="927" actId="20577"/>
          <ac:spMkLst>
            <pc:docMk/>
            <pc:sldMk cId="2061371813" sldId="258"/>
            <ac:spMk id="10" creationId="{53C9FE9C-DFAD-4476-97F6-8CE9A924BA43}"/>
          </ac:spMkLst>
        </pc:spChg>
        <pc:spChg chg="add mod">
          <ac:chgData name="马 知遥" userId="088c2ffcbc7a5a34" providerId="LiveId" clId="{A6C9F819-2756-4530-9C50-C2A004614787}" dt="2018-10-12T11:44:26.618" v="928" actId="20577"/>
          <ac:spMkLst>
            <pc:docMk/>
            <pc:sldMk cId="2061371813" sldId="258"/>
            <ac:spMk id="11" creationId="{C28B6C28-A244-4FA9-9BA5-D86C309139EF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12" creationId="{608D98B2-C63B-4E4D-8E39-BF1571B6F00E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13" creationId="{0591CDDF-2745-45CF-B7DA-342FDA0F9B94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14" creationId="{34EAB165-F1EB-4F97-863F-409D983E6C40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15" creationId="{51FFA5FD-92C9-4CB4-96B6-5435A36E719E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21" creationId="{9919A302-6567-4F49-A563-1B3E386443CC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22" creationId="{01F42A6D-4E0E-4AE7-96CA-4906D0C4E496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23" creationId="{DFA6F794-FC03-416E-B742-6F1D7C6A4005}"/>
          </ac:spMkLst>
        </pc:spChg>
        <pc:spChg chg="add mod">
          <ac:chgData name="马 知遥" userId="088c2ffcbc7a5a34" providerId="LiveId" clId="{A6C9F819-2756-4530-9C50-C2A004614787}" dt="2018-10-12T11:44:32.963" v="929" actId="20577"/>
          <ac:spMkLst>
            <pc:docMk/>
            <pc:sldMk cId="2061371813" sldId="258"/>
            <ac:spMk id="24" creationId="{FCFDEE7B-06F5-4207-A174-E8C498E32524}"/>
          </ac:spMkLst>
        </pc:spChg>
        <pc:spChg chg="add mod">
          <ac:chgData name="马 知遥" userId="088c2ffcbc7a5a34" providerId="LiveId" clId="{A6C9F819-2756-4530-9C50-C2A004614787}" dt="2018-10-12T11:44:36.653" v="930" actId="20577"/>
          <ac:spMkLst>
            <pc:docMk/>
            <pc:sldMk cId="2061371813" sldId="258"/>
            <ac:spMk id="25" creationId="{BEE85170-ADC0-4458-9216-E263249B00F1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26" creationId="{F867E27B-1BA7-47B7-8FB4-50630F8B99CD}"/>
          </ac:spMkLst>
        </pc:spChg>
        <pc:spChg chg="add mod">
          <ac:chgData name="马 知遥" userId="088c2ffcbc7a5a34" providerId="LiveId" clId="{A6C9F819-2756-4530-9C50-C2A004614787}" dt="2018-10-12T11:36:40.343" v="747" actId="1036"/>
          <ac:spMkLst>
            <pc:docMk/>
            <pc:sldMk cId="2061371813" sldId="258"/>
            <ac:spMk id="27" creationId="{E1F1124D-4355-4771-9086-1A83A8288038}"/>
          </ac:spMkLst>
        </pc:spChg>
        <pc:cxnChg chg="add del mod">
          <ac:chgData name="马 知遥" userId="088c2ffcbc7a5a34" providerId="LiveId" clId="{A6C9F819-2756-4530-9C50-C2A004614787}" dt="2018-10-12T11:33:31.910" v="636" actId="11529"/>
          <ac:cxnSpMkLst>
            <pc:docMk/>
            <pc:sldMk cId="2061371813" sldId="258"/>
            <ac:cxnSpMk id="17" creationId="{AF898E32-CA8D-4C7D-9959-15DC0FDBE1BC}"/>
          </ac:cxnSpMkLst>
        </pc:cxnChg>
        <pc:cxnChg chg="add del mod">
          <ac:chgData name="马 知遥" userId="088c2ffcbc7a5a34" providerId="LiveId" clId="{A6C9F819-2756-4530-9C50-C2A004614787}" dt="2018-10-12T11:34:39.428" v="638" actId="11529"/>
          <ac:cxnSpMkLst>
            <pc:docMk/>
            <pc:sldMk cId="2061371813" sldId="258"/>
            <ac:cxnSpMk id="20" creationId="{EADE278F-EF14-41E2-9541-736E83F734EF}"/>
          </ac:cxnSpMkLst>
        </pc:cxnChg>
      </pc:sldChg>
      <pc:sldChg chg="addSp modSp add">
        <pc:chgData name="马 知遥" userId="088c2ffcbc7a5a34" providerId="LiveId" clId="{A6C9F819-2756-4530-9C50-C2A004614787}" dt="2018-10-12T11:45:12.311" v="934" actId="207"/>
        <pc:sldMkLst>
          <pc:docMk/>
          <pc:sldMk cId="943259965" sldId="259"/>
        </pc:sldMkLst>
        <pc:spChg chg="mod">
          <ac:chgData name="马 知遥" userId="088c2ffcbc7a5a34" providerId="LiveId" clId="{A6C9F819-2756-4530-9C50-C2A004614787}" dt="2018-10-12T11:37:44.360" v="779" actId="20577"/>
          <ac:spMkLst>
            <pc:docMk/>
            <pc:sldMk cId="943259965" sldId="259"/>
            <ac:spMk id="2" creationId="{D6E4F80D-FC96-4574-8EC0-020BC8E41A7F}"/>
          </ac:spMkLst>
        </pc:spChg>
        <pc:spChg chg="mod">
          <ac:chgData name="马 知遥" userId="088c2ffcbc7a5a34" providerId="LiveId" clId="{A6C9F819-2756-4530-9C50-C2A004614787}" dt="2018-10-12T11:44:01.819" v="925" actId="20577"/>
          <ac:spMkLst>
            <pc:docMk/>
            <pc:sldMk cId="943259965" sldId="259"/>
            <ac:spMk id="3" creationId="{9943FA49-6F54-4C93-BE83-E9F3F8FD14AE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4" creationId="{0B44199B-0DC0-4F05-BC0D-F6DAE50F8403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5" creationId="{3B17BFEB-2F5B-4776-A3B3-27E0F0AE60C6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6" creationId="{3DDE3D70-D67C-49A1-A975-3C5ED86446C2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7" creationId="{C618A450-83A4-4416-AF35-EF1F741D684D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8" creationId="{76D62651-E5F6-4B78-9B11-25FFCDFF9AF9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9" creationId="{0F16676D-9FAA-4C64-A71E-CFAE769D627D}"/>
          </ac:spMkLst>
        </pc:spChg>
        <pc:spChg chg="add mod">
          <ac:chgData name="马 知遥" userId="088c2ffcbc7a5a34" providerId="LiveId" clId="{A6C9F819-2756-4530-9C50-C2A004614787}" dt="2018-10-12T11:44:55.863" v="931" actId="20577"/>
          <ac:spMkLst>
            <pc:docMk/>
            <pc:sldMk cId="943259965" sldId="259"/>
            <ac:spMk id="10" creationId="{19D52AB6-0862-4089-ADF3-12001D56B466}"/>
          </ac:spMkLst>
        </pc:spChg>
        <pc:spChg chg="add mod">
          <ac:chgData name="马 知遥" userId="088c2ffcbc7a5a34" providerId="LiveId" clId="{A6C9F819-2756-4530-9C50-C2A004614787}" dt="2018-10-12T11:44:59.312" v="932" actId="20577"/>
          <ac:spMkLst>
            <pc:docMk/>
            <pc:sldMk cId="943259965" sldId="259"/>
            <ac:spMk id="11" creationId="{CB80AF54-31B8-4C92-A7D9-FFC03678DAAD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12" creationId="{A6F20805-AE60-4B31-80CB-D9C9FC8FDC92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13" creationId="{F4854153-C81E-4889-8EE9-AE82E1011ED9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14" creationId="{17513FD8-C990-499F-99FA-C86E9C011223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15" creationId="{DDB9FDB1-1944-45C6-BADF-0407978232A4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16" creationId="{63C47DED-7D76-47E5-983B-21C39BA818FE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17" creationId="{332A3C6B-726A-4FCC-80D9-910EA26EFBEA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18" creationId="{56CFF50C-43A3-42C5-B9D0-1501763EC99B}"/>
          </ac:spMkLst>
        </pc:spChg>
        <pc:spChg chg="add mod">
          <ac:chgData name="马 知遥" userId="088c2ffcbc7a5a34" providerId="LiveId" clId="{A6C9F819-2756-4530-9C50-C2A004614787}" dt="2018-10-12T11:45:12.311" v="934" actId="207"/>
          <ac:spMkLst>
            <pc:docMk/>
            <pc:sldMk cId="943259965" sldId="259"/>
            <ac:spMk id="19" creationId="{C812B238-0F77-40EA-9681-E1C02BB5841D}"/>
          </ac:spMkLst>
        </pc:spChg>
        <pc:spChg chg="add mod">
          <ac:chgData name="马 知遥" userId="088c2ffcbc7a5a34" providerId="LiveId" clId="{A6C9F819-2756-4530-9C50-C2A004614787}" dt="2018-10-12T11:45:05.630" v="933" actId="20577"/>
          <ac:spMkLst>
            <pc:docMk/>
            <pc:sldMk cId="943259965" sldId="259"/>
            <ac:spMk id="20" creationId="{34DCF92C-5E7C-4A06-ACB4-3FA7B18F0AF5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21" creationId="{C87270F7-4429-4767-89A8-34B7741D1469}"/>
          </ac:spMkLst>
        </pc:spChg>
        <pc:spChg chg="add">
          <ac:chgData name="马 知遥" userId="088c2ffcbc7a5a34" providerId="LiveId" clId="{A6C9F819-2756-4530-9C50-C2A004614787}" dt="2018-10-12T11:41:29.270" v="910" actId="207"/>
          <ac:spMkLst>
            <pc:docMk/>
            <pc:sldMk cId="943259965" sldId="259"/>
            <ac:spMk id="22" creationId="{8812DAB5-17CA-4963-ADE5-0A3FF7B1F64F}"/>
          </ac:spMkLst>
        </pc:spChg>
      </pc:sldChg>
      <pc:sldChg chg="modSp add">
        <pc:chgData name="马 知遥" userId="088c2ffcbc7a5a34" providerId="LiveId" clId="{A6C9F819-2756-4530-9C50-C2A004614787}" dt="2018-10-12T12:04:47.682" v="1366" actId="2711"/>
        <pc:sldMkLst>
          <pc:docMk/>
          <pc:sldMk cId="3763097292" sldId="260"/>
        </pc:sldMkLst>
        <pc:spChg chg="mod">
          <ac:chgData name="马 知遥" userId="088c2ffcbc7a5a34" providerId="LiveId" clId="{A6C9F819-2756-4530-9C50-C2A004614787}" dt="2018-10-12T11:46:09.947" v="936" actId="2711"/>
          <ac:spMkLst>
            <pc:docMk/>
            <pc:sldMk cId="3763097292" sldId="260"/>
            <ac:spMk id="2" creationId="{4A250246-01CD-4B29-AB4A-DC6B9C2E3C7D}"/>
          </ac:spMkLst>
        </pc:spChg>
        <pc:spChg chg="mod">
          <ac:chgData name="马 知遥" userId="088c2ffcbc7a5a34" providerId="LiveId" clId="{A6C9F819-2756-4530-9C50-C2A004614787}" dt="2018-10-12T12:04:47.682" v="1366" actId="2711"/>
          <ac:spMkLst>
            <pc:docMk/>
            <pc:sldMk cId="3763097292" sldId="260"/>
            <ac:spMk id="3" creationId="{B39B0868-D617-479E-8FAD-9DCB2796AC1C}"/>
          </ac:spMkLst>
        </pc:spChg>
      </pc:sldChg>
      <pc:sldChg chg="modSp add">
        <pc:chgData name="马 知遥" userId="088c2ffcbc7a5a34" providerId="LiveId" clId="{A6C9F819-2756-4530-9C50-C2A004614787}" dt="2018-10-12T12:04:03.272" v="1356" actId="403"/>
        <pc:sldMkLst>
          <pc:docMk/>
          <pc:sldMk cId="1058952048" sldId="261"/>
        </pc:sldMkLst>
        <pc:spChg chg="mod">
          <ac:chgData name="马 知遥" userId="088c2ffcbc7a5a34" providerId="LiveId" clId="{A6C9F819-2756-4530-9C50-C2A004614787}" dt="2018-10-12T11:59:59.329" v="1259" actId="20577"/>
          <ac:spMkLst>
            <pc:docMk/>
            <pc:sldMk cId="1058952048" sldId="261"/>
            <ac:spMk id="2" creationId="{1CBEEA8A-8330-464A-91FF-9619BDDCA57B}"/>
          </ac:spMkLst>
        </pc:spChg>
        <pc:spChg chg="mod">
          <ac:chgData name="马 知遥" userId="088c2ffcbc7a5a34" providerId="LiveId" clId="{A6C9F819-2756-4530-9C50-C2A004614787}" dt="2018-10-12T12:04:03.272" v="1356" actId="403"/>
          <ac:spMkLst>
            <pc:docMk/>
            <pc:sldMk cId="1058952048" sldId="261"/>
            <ac:spMk id="3" creationId="{0B39CAF3-F597-4E83-9C94-167B16D58E4B}"/>
          </ac:spMkLst>
        </pc:spChg>
      </pc:sldChg>
      <pc:sldChg chg="modSp add">
        <pc:chgData name="马 知遥" userId="088c2ffcbc7a5a34" providerId="LiveId" clId="{A6C9F819-2756-4530-9C50-C2A004614787}" dt="2018-10-12T12:15:58.252" v="1695" actId="2711"/>
        <pc:sldMkLst>
          <pc:docMk/>
          <pc:sldMk cId="1790960104" sldId="262"/>
        </pc:sldMkLst>
        <pc:spChg chg="mod">
          <ac:chgData name="马 知遥" userId="088c2ffcbc7a5a34" providerId="LiveId" clId="{A6C9F819-2756-4530-9C50-C2A004614787}" dt="2018-10-12T12:09:16.566" v="1456" actId="20577"/>
          <ac:spMkLst>
            <pc:docMk/>
            <pc:sldMk cId="1790960104" sldId="262"/>
            <ac:spMk id="2" creationId="{BFA513FC-AFF5-4768-BBBB-E41F17E77CA2}"/>
          </ac:spMkLst>
        </pc:spChg>
        <pc:spChg chg="mod">
          <ac:chgData name="马 知遥" userId="088c2ffcbc7a5a34" providerId="LiveId" clId="{A6C9F819-2756-4530-9C50-C2A004614787}" dt="2018-10-12T12:15:58.252" v="1695" actId="2711"/>
          <ac:spMkLst>
            <pc:docMk/>
            <pc:sldMk cId="1790960104" sldId="262"/>
            <ac:spMk id="3" creationId="{DCE12004-F1A3-4035-B8AA-135A9583401F}"/>
          </ac:spMkLst>
        </pc:spChg>
      </pc:sldChg>
      <pc:sldChg chg="modSp add ord">
        <pc:chgData name="马 知遥" userId="088c2ffcbc7a5a34" providerId="LiveId" clId="{A6C9F819-2756-4530-9C50-C2A004614787}" dt="2018-10-18T08:37:15.756" v="1942" actId="403"/>
        <pc:sldMkLst>
          <pc:docMk/>
          <pc:sldMk cId="978273719" sldId="263"/>
        </pc:sldMkLst>
        <pc:spChg chg="mod">
          <ac:chgData name="马 知遥" userId="088c2ffcbc7a5a34" providerId="LiveId" clId="{A6C9F819-2756-4530-9C50-C2A004614787}" dt="2018-10-18T08:37:04.290" v="1939" actId="20577"/>
          <ac:spMkLst>
            <pc:docMk/>
            <pc:sldMk cId="978273719" sldId="263"/>
            <ac:spMk id="2" creationId="{1A5FC337-FD81-4566-A853-42A19DAB3098}"/>
          </ac:spMkLst>
        </pc:spChg>
        <pc:spChg chg="mod">
          <ac:chgData name="马 知遥" userId="088c2ffcbc7a5a34" providerId="LiveId" clId="{A6C9F819-2756-4530-9C50-C2A004614787}" dt="2018-10-18T08:37:15.756" v="1942" actId="403"/>
          <ac:spMkLst>
            <pc:docMk/>
            <pc:sldMk cId="978273719" sldId="263"/>
            <ac:spMk id="3" creationId="{12BFA223-7E05-4358-A1C8-0091980E7D6A}"/>
          </ac:spMkLst>
        </pc:spChg>
      </pc:sldChg>
      <pc:sldChg chg="modSp add">
        <pc:chgData name="马 知遥" userId="088c2ffcbc7a5a34" providerId="LiveId" clId="{A6C9F819-2756-4530-9C50-C2A004614787}" dt="2018-10-12T12:20:22.908" v="1927" actId="5793"/>
        <pc:sldMkLst>
          <pc:docMk/>
          <pc:sldMk cId="491774755" sldId="264"/>
        </pc:sldMkLst>
        <pc:spChg chg="mod">
          <ac:chgData name="马 知遥" userId="088c2ffcbc7a5a34" providerId="LiveId" clId="{A6C9F819-2756-4530-9C50-C2A004614787}" dt="2018-10-12T12:17:41.402" v="1729" actId="2711"/>
          <ac:spMkLst>
            <pc:docMk/>
            <pc:sldMk cId="491774755" sldId="264"/>
            <ac:spMk id="2" creationId="{26EF5EF6-E1E8-4AB8-94C9-9D6F18A1C83E}"/>
          </ac:spMkLst>
        </pc:spChg>
        <pc:spChg chg="mod">
          <ac:chgData name="马 知遥" userId="088c2ffcbc7a5a34" providerId="LiveId" clId="{A6C9F819-2756-4530-9C50-C2A004614787}" dt="2018-10-12T12:20:22.908" v="1927" actId="5793"/>
          <ac:spMkLst>
            <pc:docMk/>
            <pc:sldMk cId="491774755" sldId="264"/>
            <ac:spMk id="3" creationId="{7E6498A3-4573-4A89-8CF0-F563A0055AA6}"/>
          </ac:spMkLst>
        </pc:spChg>
      </pc:sldChg>
      <pc:sldChg chg="modSp">
        <pc:chgData name="马 知遥" userId="088c2ffcbc7a5a34" providerId="LiveId" clId="{A6C9F819-2756-4530-9C50-C2A004614787}" dt="2018-10-18T08:33:51.336" v="1936" actId="20577"/>
        <pc:sldMkLst>
          <pc:docMk/>
          <pc:sldMk cId="1152107219" sldId="266"/>
        </pc:sldMkLst>
        <pc:spChg chg="mod">
          <ac:chgData name="马 知遥" userId="088c2ffcbc7a5a34" providerId="LiveId" clId="{A6C9F819-2756-4530-9C50-C2A004614787}" dt="2018-10-18T08:33:51.336" v="1936" actId="20577"/>
          <ac:spMkLst>
            <pc:docMk/>
            <pc:sldMk cId="1152107219" sldId="266"/>
            <ac:spMk id="3" creationId="{71690875-D474-49B4-99F2-554871544E61}"/>
          </ac:spMkLst>
        </pc:spChg>
      </pc:sldChg>
      <pc:sldChg chg="modSp add">
        <pc:chgData name="马 知遥" userId="088c2ffcbc7a5a34" providerId="LiveId" clId="{A6C9F819-2756-4530-9C50-C2A004614787}" dt="2018-10-18T08:38:28.839" v="1987" actId="207"/>
        <pc:sldMkLst>
          <pc:docMk/>
          <pc:sldMk cId="2889693631" sldId="269"/>
        </pc:sldMkLst>
        <pc:spChg chg="mod">
          <ac:chgData name="马 知遥" userId="088c2ffcbc7a5a34" providerId="LiveId" clId="{A6C9F819-2756-4530-9C50-C2A004614787}" dt="2018-10-18T08:38:28.839" v="1987" actId="207"/>
          <ac:spMkLst>
            <pc:docMk/>
            <pc:sldMk cId="2889693631" sldId="269"/>
            <ac:spMk id="3" creationId="{0B39CAF3-F597-4E83-9C94-167B16D58E4B}"/>
          </ac:spMkLst>
        </pc:spChg>
      </pc:sldChg>
      <pc:sldChg chg="addSp modSp add modAnim">
        <pc:chgData name="马 知遥" userId="088c2ffcbc7a5a34" providerId="LiveId" clId="{A6C9F819-2756-4530-9C50-C2A004614787}" dt="2018-10-18T08:56:46.210" v="2108"/>
        <pc:sldMkLst>
          <pc:docMk/>
          <pc:sldMk cId="1806676745" sldId="270"/>
        </pc:sldMkLst>
        <pc:spChg chg="mod">
          <ac:chgData name="马 知遥" userId="088c2ffcbc7a5a34" providerId="LiveId" clId="{A6C9F819-2756-4530-9C50-C2A004614787}" dt="2018-10-18T08:50:01.913" v="2008" actId="20577"/>
          <ac:spMkLst>
            <pc:docMk/>
            <pc:sldMk cId="1806676745" sldId="270"/>
            <ac:spMk id="2" creationId="{D9353F20-A59A-49E9-A352-008E44A152A6}"/>
          </ac:spMkLst>
        </pc:spChg>
        <pc:spChg chg="mod">
          <ac:chgData name="马 知遥" userId="088c2ffcbc7a5a34" providerId="LiveId" clId="{A6C9F819-2756-4530-9C50-C2A004614787}" dt="2018-10-18T08:52:43.350" v="2015" actId="2711"/>
          <ac:spMkLst>
            <pc:docMk/>
            <pc:sldMk cId="1806676745" sldId="270"/>
            <ac:spMk id="3" creationId="{2B7C9E71-F533-4C85-A971-02329761B18B}"/>
          </ac:spMkLst>
        </pc:spChg>
        <pc:spChg chg="add mod">
          <ac:chgData name="马 知遥" userId="088c2ffcbc7a5a34" providerId="LiveId" clId="{A6C9F819-2756-4530-9C50-C2A004614787}" dt="2018-10-18T08:53:13.942" v="2020"/>
          <ac:spMkLst>
            <pc:docMk/>
            <pc:sldMk cId="1806676745" sldId="270"/>
            <ac:spMk id="4" creationId="{2D370FD7-6ACD-4A2F-841F-A536BF07BEA1}"/>
          </ac:spMkLst>
        </pc:spChg>
        <pc:spChg chg="add mod">
          <ac:chgData name="马 知遥" userId="088c2ffcbc7a5a34" providerId="LiveId" clId="{A6C9F819-2756-4530-9C50-C2A004614787}" dt="2018-10-18T08:56:22.168" v="2107" actId="1076"/>
          <ac:spMkLst>
            <pc:docMk/>
            <pc:sldMk cId="1806676745" sldId="270"/>
            <ac:spMk id="5" creationId="{2CC73027-30E7-431A-A4D6-7E3550EA711D}"/>
          </ac:spMkLst>
        </pc:spChg>
      </pc:sldChg>
      <pc:sldChg chg="modSp add">
        <pc:chgData name="马 知遥" userId="088c2ffcbc7a5a34" providerId="LiveId" clId="{A6C9F819-2756-4530-9C50-C2A004614787}" dt="2018-10-18T08:58:32.806" v="2203" actId="122"/>
        <pc:sldMkLst>
          <pc:docMk/>
          <pc:sldMk cId="2839446268" sldId="271"/>
        </pc:sldMkLst>
        <pc:spChg chg="mod">
          <ac:chgData name="马 知遥" userId="088c2ffcbc7a5a34" providerId="LiveId" clId="{A6C9F819-2756-4530-9C50-C2A004614787}" dt="2018-10-18T08:57:11.821" v="2129" actId="20577"/>
          <ac:spMkLst>
            <pc:docMk/>
            <pc:sldMk cId="2839446268" sldId="271"/>
            <ac:spMk id="2" creationId="{03F646A3-80C3-4C58-B1DC-A33ED3E5467F}"/>
          </ac:spMkLst>
        </pc:spChg>
        <pc:spChg chg="mod">
          <ac:chgData name="马 知遥" userId="088c2ffcbc7a5a34" providerId="LiveId" clId="{A6C9F819-2756-4530-9C50-C2A004614787}" dt="2018-10-18T08:58:32.806" v="2203" actId="122"/>
          <ac:spMkLst>
            <pc:docMk/>
            <pc:sldMk cId="2839446268" sldId="271"/>
            <ac:spMk id="3" creationId="{BD99A76A-7003-497D-BFAB-FFCFDB2290CF}"/>
          </ac:spMkLst>
        </pc:spChg>
      </pc:sldChg>
      <pc:sldChg chg="modSp add">
        <pc:chgData name="马 知遥" userId="088c2ffcbc7a5a34" providerId="LiveId" clId="{A6C9F819-2756-4530-9C50-C2A004614787}" dt="2018-10-18T09:00:42.362" v="2380" actId="403"/>
        <pc:sldMkLst>
          <pc:docMk/>
          <pc:sldMk cId="578074082" sldId="272"/>
        </pc:sldMkLst>
        <pc:spChg chg="mod">
          <ac:chgData name="马 知遥" userId="088c2ffcbc7a5a34" providerId="LiveId" clId="{A6C9F819-2756-4530-9C50-C2A004614787}" dt="2018-10-18T08:59:44.575" v="2298" actId="20577"/>
          <ac:spMkLst>
            <pc:docMk/>
            <pc:sldMk cId="578074082" sldId="272"/>
            <ac:spMk id="2" creationId="{12B99DC5-69D3-4028-8579-20BF7A0459F2}"/>
          </ac:spMkLst>
        </pc:spChg>
        <pc:spChg chg="mod">
          <ac:chgData name="马 知遥" userId="088c2ffcbc7a5a34" providerId="LiveId" clId="{A6C9F819-2756-4530-9C50-C2A004614787}" dt="2018-10-18T09:00:42.362" v="2380" actId="403"/>
          <ac:spMkLst>
            <pc:docMk/>
            <pc:sldMk cId="578074082" sldId="272"/>
            <ac:spMk id="3" creationId="{16FC190A-FA75-4427-AD3F-99CEE84E447B}"/>
          </ac:spMkLst>
        </pc:spChg>
      </pc:sldChg>
      <pc:sldChg chg="addSp modSp add modAnim">
        <pc:chgData name="马 知遥" userId="088c2ffcbc7a5a34" providerId="LiveId" clId="{A6C9F819-2756-4530-9C50-C2A004614787}" dt="2018-10-18T09:07:05.466" v="2550"/>
        <pc:sldMkLst>
          <pc:docMk/>
          <pc:sldMk cId="1584516948" sldId="273"/>
        </pc:sldMkLst>
        <pc:spChg chg="mod">
          <ac:chgData name="马 知遥" userId="088c2ffcbc7a5a34" providerId="LiveId" clId="{A6C9F819-2756-4530-9C50-C2A004614787}" dt="2018-10-18T09:02:09.054" v="2401" actId="20577"/>
          <ac:spMkLst>
            <pc:docMk/>
            <pc:sldMk cId="1584516948" sldId="273"/>
            <ac:spMk id="2" creationId="{BA8CADA9-DF92-4DDA-A631-9125E5495F1D}"/>
          </ac:spMkLst>
        </pc:spChg>
        <pc:spChg chg="mod">
          <ac:chgData name="马 知遥" userId="088c2ffcbc7a5a34" providerId="LiveId" clId="{A6C9F819-2756-4530-9C50-C2A004614787}" dt="2018-10-18T09:04:11.611" v="2514" actId="27636"/>
          <ac:spMkLst>
            <pc:docMk/>
            <pc:sldMk cId="1584516948" sldId="273"/>
            <ac:spMk id="3" creationId="{8A045489-8D8C-4E1E-86E5-A0973BC2D6FD}"/>
          </ac:spMkLst>
        </pc:spChg>
        <pc:spChg chg="add mod">
          <ac:chgData name="马 知遥" userId="088c2ffcbc7a5a34" providerId="LiveId" clId="{A6C9F819-2756-4530-9C50-C2A004614787}" dt="2018-10-18T09:07:05.466" v="2550"/>
          <ac:spMkLst>
            <pc:docMk/>
            <pc:sldMk cId="1584516948" sldId="273"/>
            <ac:spMk id="4" creationId="{147DF18B-8B87-44AD-A4E7-8D53BDA11DAB}"/>
          </ac:spMkLst>
        </pc:spChg>
      </pc:sldChg>
      <pc:sldChg chg="add del">
        <pc:chgData name="马 知遥" userId="088c2ffcbc7a5a34" providerId="LiveId" clId="{A6C9F819-2756-4530-9C50-C2A004614787}" dt="2018-10-18T09:07:13.968" v="2552" actId="2696"/>
        <pc:sldMkLst>
          <pc:docMk/>
          <pc:sldMk cId="1401105260" sldId="274"/>
        </pc:sldMkLst>
      </pc:sldChg>
      <pc:sldChg chg="modSp add">
        <pc:chgData name="马 知遥" userId="088c2ffcbc7a5a34" providerId="LiveId" clId="{A6C9F819-2756-4530-9C50-C2A004614787}" dt="2018-10-18T09:07:25.326" v="2564" actId="20577"/>
        <pc:sldMkLst>
          <pc:docMk/>
          <pc:sldMk cId="1870908941" sldId="274"/>
        </pc:sldMkLst>
        <pc:spChg chg="mod">
          <ac:chgData name="马 知遥" userId="088c2ffcbc7a5a34" providerId="LiveId" clId="{A6C9F819-2756-4530-9C50-C2A004614787}" dt="2018-10-18T09:07:25.326" v="2564" actId="20577"/>
          <ac:spMkLst>
            <pc:docMk/>
            <pc:sldMk cId="1870908941" sldId="274"/>
            <ac:spMk id="2" creationId="{6E485F28-9217-4775-97DF-047ED565B840}"/>
          </ac:spMkLst>
        </pc:spChg>
      </pc:sldChg>
    </pc:docChg>
  </pc:docChgLst>
  <pc:docChgLst>
    <pc:chgData name="马 知遥" userId="088c2ffcbc7a5a34" providerId="LiveId" clId="{DF338BDE-1D6A-429C-8CF2-8D9768A2560C}"/>
    <pc:docChg chg="undo custSel addSld delSld modSld">
      <pc:chgData name="马 知遥" userId="088c2ffcbc7a5a34" providerId="LiveId" clId="{DF338BDE-1D6A-429C-8CF2-8D9768A2560C}" dt="2018-10-15T15:27:53.838" v="514" actId="20577"/>
      <pc:docMkLst>
        <pc:docMk/>
      </pc:docMkLst>
      <pc:sldChg chg="modSp">
        <pc:chgData name="马 知遥" userId="088c2ffcbc7a5a34" providerId="LiveId" clId="{DF338BDE-1D6A-429C-8CF2-8D9768A2560C}" dt="2018-10-15T15:03:12.356" v="206" actId="20577"/>
        <pc:sldMkLst>
          <pc:docMk/>
          <pc:sldMk cId="2061371813" sldId="258"/>
        </pc:sldMkLst>
        <pc:spChg chg="mod">
          <ac:chgData name="马 知遥" userId="088c2ffcbc7a5a34" providerId="LiveId" clId="{DF338BDE-1D6A-429C-8CF2-8D9768A2560C}" dt="2018-10-15T15:03:12.356" v="206" actId="20577"/>
          <ac:spMkLst>
            <pc:docMk/>
            <pc:sldMk cId="2061371813" sldId="258"/>
            <ac:spMk id="2" creationId="{8498F89A-8EA7-4E5B-ADE8-C735636CF312}"/>
          </ac:spMkLst>
        </pc:spChg>
      </pc:sldChg>
      <pc:sldChg chg="modSp">
        <pc:chgData name="马 知遥" userId="088c2ffcbc7a5a34" providerId="LiveId" clId="{DF338BDE-1D6A-429C-8CF2-8D9768A2560C}" dt="2018-10-15T15:12:43.811" v="392" actId="2711"/>
        <pc:sldMkLst>
          <pc:docMk/>
          <pc:sldMk cId="1058952048" sldId="261"/>
        </pc:sldMkLst>
        <pc:spChg chg="mod">
          <ac:chgData name="马 知遥" userId="088c2ffcbc7a5a34" providerId="LiveId" clId="{DF338BDE-1D6A-429C-8CF2-8D9768A2560C}" dt="2018-10-15T15:09:00.746" v="336" actId="20577"/>
          <ac:spMkLst>
            <pc:docMk/>
            <pc:sldMk cId="1058952048" sldId="261"/>
            <ac:spMk id="2" creationId="{1CBEEA8A-8330-464A-91FF-9619BDDCA57B}"/>
          </ac:spMkLst>
        </pc:spChg>
        <pc:spChg chg="mod">
          <ac:chgData name="马 知遥" userId="088c2ffcbc7a5a34" providerId="LiveId" clId="{DF338BDE-1D6A-429C-8CF2-8D9768A2560C}" dt="2018-10-15T15:12:43.811" v="392" actId="2711"/>
          <ac:spMkLst>
            <pc:docMk/>
            <pc:sldMk cId="1058952048" sldId="261"/>
            <ac:spMk id="3" creationId="{0B39CAF3-F597-4E83-9C94-167B16D58E4B}"/>
          </ac:spMkLst>
        </pc:spChg>
      </pc:sldChg>
      <pc:sldChg chg="modSp">
        <pc:chgData name="马 知遥" userId="088c2ffcbc7a5a34" providerId="LiveId" clId="{DF338BDE-1D6A-429C-8CF2-8D9768A2560C}" dt="2018-10-15T15:19:04.147" v="453" actId="403"/>
        <pc:sldMkLst>
          <pc:docMk/>
          <pc:sldMk cId="1790960104" sldId="262"/>
        </pc:sldMkLst>
        <pc:spChg chg="mod">
          <ac:chgData name="马 知遥" userId="088c2ffcbc7a5a34" providerId="LiveId" clId="{DF338BDE-1D6A-429C-8CF2-8D9768A2560C}" dt="2018-10-15T15:19:04.147" v="453" actId="403"/>
          <ac:spMkLst>
            <pc:docMk/>
            <pc:sldMk cId="1790960104" sldId="262"/>
            <ac:spMk id="3" creationId="{DCE12004-F1A3-4035-B8AA-135A9583401F}"/>
          </ac:spMkLst>
        </pc:spChg>
      </pc:sldChg>
      <pc:sldChg chg="modSp">
        <pc:chgData name="马 知遥" userId="088c2ffcbc7a5a34" providerId="LiveId" clId="{DF338BDE-1D6A-429C-8CF2-8D9768A2560C}" dt="2018-10-15T15:27:35.310" v="506" actId="403"/>
        <pc:sldMkLst>
          <pc:docMk/>
          <pc:sldMk cId="978273719" sldId="263"/>
        </pc:sldMkLst>
        <pc:spChg chg="mod">
          <ac:chgData name="马 知遥" userId="088c2ffcbc7a5a34" providerId="LiveId" clId="{DF338BDE-1D6A-429C-8CF2-8D9768A2560C}" dt="2018-10-15T15:27:35.310" v="506" actId="403"/>
          <ac:spMkLst>
            <pc:docMk/>
            <pc:sldMk cId="978273719" sldId="263"/>
            <ac:spMk id="3" creationId="{12BFA223-7E05-4358-A1C8-0091980E7D6A}"/>
          </ac:spMkLst>
        </pc:spChg>
      </pc:sldChg>
      <pc:sldChg chg="modSp">
        <pc:chgData name="马 知遥" userId="088c2ffcbc7a5a34" providerId="LiveId" clId="{DF338BDE-1D6A-429C-8CF2-8D9768A2560C}" dt="2018-10-15T15:18:56.712" v="452" actId="403"/>
        <pc:sldMkLst>
          <pc:docMk/>
          <pc:sldMk cId="491774755" sldId="264"/>
        </pc:sldMkLst>
        <pc:spChg chg="mod">
          <ac:chgData name="马 知遥" userId="088c2ffcbc7a5a34" providerId="LiveId" clId="{DF338BDE-1D6A-429C-8CF2-8D9768A2560C}" dt="2018-10-15T15:18:56.712" v="452" actId="403"/>
          <ac:spMkLst>
            <pc:docMk/>
            <pc:sldMk cId="491774755" sldId="264"/>
            <ac:spMk id="3" creationId="{7E6498A3-4573-4A89-8CF0-F563A0055AA6}"/>
          </ac:spMkLst>
        </pc:spChg>
      </pc:sldChg>
      <pc:sldChg chg="addSp delSp modSp add">
        <pc:chgData name="马 知遥" userId="088c2ffcbc7a5a34" providerId="LiveId" clId="{DF338BDE-1D6A-429C-8CF2-8D9768A2560C}" dt="2018-10-15T15:27:40.966" v="508" actId="20577"/>
        <pc:sldMkLst>
          <pc:docMk/>
          <pc:sldMk cId="1084191735" sldId="265"/>
        </pc:sldMkLst>
        <pc:spChg chg="mod">
          <ac:chgData name="马 知遥" userId="088c2ffcbc7a5a34" providerId="LiveId" clId="{DF338BDE-1D6A-429C-8CF2-8D9768A2560C}" dt="2018-10-15T15:27:40.966" v="508" actId="20577"/>
          <ac:spMkLst>
            <pc:docMk/>
            <pc:sldMk cId="1084191735" sldId="265"/>
            <ac:spMk id="2" creationId="{1AFB05CF-9E8A-4C4E-833A-6371C862CC0C}"/>
          </ac:spMkLst>
        </pc:spChg>
        <pc:spChg chg="mod">
          <ac:chgData name="马 知遥" userId="088c2ffcbc7a5a34" providerId="LiveId" clId="{DF338BDE-1D6A-429C-8CF2-8D9768A2560C}" dt="2018-10-15T14:55:02.476" v="52" actId="14100"/>
          <ac:spMkLst>
            <pc:docMk/>
            <pc:sldMk cId="1084191735" sldId="265"/>
            <ac:spMk id="3" creationId="{EE07D704-846B-48FA-B261-CF040BC8D20F}"/>
          </ac:spMkLst>
        </pc:spChg>
        <pc:spChg chg="add mod">
          <ac:chgData name="马 知遥" userId="088c2ffcbc7a5a34" providerId="LiveId" clId="{DF338BDE-1D6A-429C-8CF2-8D9768A2560C}" dt="2018-10-15T15:01:42.644" v="189" actId="1076"/>
          <ac:spMkLst>
            <pc:docMk/>
            <pc:sldMk cId="1084191735" sldId="265"/>
            <ac:spMk id="7" creationId="{7BF9D38E-A137-420C-929A-ED052C0910C1}"/>
          </ac:spMkLst>
        </pc:spChg>
        <pc:graphicFrameChg chg="add del mod">
          <ac:chgData name="马 知遥" userId="088c2ffcbc7a5a34" providerId="LiveId" clId="{DF338BDE-1D6A-429C-8CF2-8D9768A2560C}" dt="2018-10-15T14:56:44.795" v="54" actId="3680"/>
          <ac:graphicFrameMkLst>
            <pc:docMk/>
            <pc:sldMk cId="1084191735" sldId="265"/>
            <ac:graphicFrameMk id="4" creationId="{5EA740DA-5AB5-4ABC-A06A-6FB33D9C2B4F}"/>
          </ac:graphicFrameMkLst>
        </pc:graphicFrameChg>
        <pc:graphicFrameChg chg="add del mod">
          <ac:chgData name="马 知遥" userId="088c2ffcbc7a5a34" providerId="LiveId" clId="{DF338BDE-1D6A-429C-8CF2-8D9768A2560C}" dt="2018-10-15T14:57:06.201" v="56" actId="20577"/>
          <ac:graphicFrameMkLst>
            <pc:docMk/>
            <pc:sldMk cId="1084191735" sldId="265"/>
            <ac:graphicFrameMk id="5" creationId="{2D0F4B21-651D-4FEC-86A2-8FEA1B82A611}"/>
          </ac:graphicFrameMkLst>
        </pc:graphicFrameChg>
        <pc:graphicFrameChg chg="mod modGraphic">
          <ac:chgData name="马 知遥" userId="088c2ffcbc7a5a34" providerId="LiveId" clId="{DF338BDE-1D6A-429C-8CF2-8D9768A2560C}" dt="2018-10-15T15:02:35.999" v="197" actId="20577"/>
          <ac:graphicFrameMkLst>
            <pc:docMk/>
            <pc:sldMk cId="1084191735" sldId="265"/>
            <ac:graphicFrameMk id="6" creationId="{41AF6F43-1C5B-48E7-A8ED-AE938BD85E64}"/>
          </ac:graphicFrameMkLst>
        </pc:graphicFrameChg>
      </pc:sldChg>
      <pc:sldChg chg="addSp delSp modSp add">
        <pc:chgData name="马 知遥" userId="088c2ffcbc7a5a34" providerId="LiveId" clId="{DF338BDE-1D6A-429C-8CF2-8D9768A2560C}" dt="2018-10-15T15:07:37.742" v="311" actId="1038"/>
        <pc:sldMkLst>
          <pc:docMk/>
          <pc:sldMk cId="1152107219" sldId="266"/>
        </pc:sldMkLst>
        <pc:spChg chg="mod">
          <ac:chgData name="马 知遥" userId="088c2ffcbc7a5a34" providerId="LiveId" clId="{DF338BDE-1D6A-429C-8CF2-8D9768A2560C}" dt="2018-10-15T15:03:07.429" v="202" actId="20577"/>
          <ac:spMkLst>
            <pc:docMk/>
            <pc:sldMk cId="1152107219" sldId="266"/>
            <ac:spMk id="2" creationId="{8498F89A-8EA7-4E5B-ADE8-C735636CF312}"/>
          </ac:spMkLst>
        </pc:spChg>
        <pc:spChg chg="mod">
          <ac:chgData name="马 知遥" userId="088c2ffcbc7a5a34" providerId="LiveId" clId="{DF338BDE-1D6A-429C-8CF2-8D9768A2560C}" dt="2018-10-15T15:06:45.721" v="261" actId="20577"/>
          <ac:spMkLst>
            <pc:docMk/>
            <pc:sldMk cId="1152107219" sldId="266"/>
            <ac:spMk id="3" creationId="{71690875-D474-49B4-99F2-554871544E61}"/>
          </ac:spMkLst>
        </pc:spChg>
        <pc:spChg chg="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" creationId="{6AD06ACE-7EEA-48EB-8FF0-35CF72372654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5" creationId="{5DD6F626-FEC6-4137-8DAF-8B8E77605B36}"/>
          </ac:spMkLst>
        </pc:spChg>
        <pc:spChg chg="del">
          <ac:chgData name="马 知遥" userId="088c2ffcbc7a5a34" providerId="LiveId" clId="{DF338BDE-1D6A-429C-8CF2-8D9768A2560C}" dt="2018-10-15T15:04:00.954" v="215" actId="478"/>
          <ac:spMkLst>
            <pc:docMk/>
            <pc:sldMk cId="1152107219" sldId="266"/>
            <ac:spMk id="6" creationId="{B62689DF-F255-4FF7-A505-A37B348563D3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7" creationId="{56455EF1-9748-4843-A094-F75A0EA072D1}"/>
          </ac:spMkLst>
        </pc:spChg>
        <pc:spChg chg="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8" creationId="{7D6C6683-C0EA-45BA-B125-04D873E80271}"/>
          </ac:spMkLst>
        </pc:spChg>
        <pc:spChg chg="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9" creationId="{535852CC-83A4-416A-8337-AB3EB2D675F6}"/>
          </ac:spMkLst>
        </pc:spChg>
        <pc:spChg chg="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10" creationId="{53C9FE9C-DFAD-4476-97F6-8CE9A924BA43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11" creationId="{C28B6C28-A244-4FA9-9BA5-D86C309139EF}"/>
          </ac:spMkLst>
        </pc:spChg>
        <pc:spChg chg="del">
          <ac:chgData name="马 知遥" userId="088c2ffcbc7a5a34" providerId="LiveId" clId="{DF338BDE-1D6A-429C-8CF2-8D9768A2560C}" dt="2018-10-15T15:04:00.141" v="214" actId="478"/>
          <ac:spMkLst>
            <pc:docMk/>
            <pc:sldMk cId="1152107219" sldId="266"/>
            <ac:spMk id="12" creationId="{608D98B2-C63B-4E4D-8E39-BF1571B6F00E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13" creationId="{0591CDDF-2745-45CF-B7DA-342FDA0F9B94}"/>
          </ac:spMkLst>
        </pc:spChg>
        <pc:spChg chg="del mod">
          <ac:chgData name="马 知遥" userId="088c2ffcbc7a5a34" providerId="LiveId" clId="{DF338BDE-1D6A-429C-8CF2-8D9768A2560C}" dt="2018-10-15T15:06:15.726" v="253" actId="478"/>
          <ac:spMkLst>
            <pc:docMk/>
            <pc:sldMk cId="1152107219" sldId="266"/>
            <ac:spMk id="14" creationId="{34EAB165-F1EB-4F97-863F-409D983E6C40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15" creationId="{51FFA5FD-92C9-4CB4-96B6-5435A36E719E}"/>
          </ac:spMkLst>
        </pc:spChg>
        <pc:spChg chg="del">
          <ac:chgData name="马 知遥" userId="088c2ffcbc7a5a34" providerId="LiveId" clId="{DF338BDE-1D6A-429C-8CF2-8D9768A2560C}" dt="2018-10-15T15:04:02.291" v="216" actId="478"/>
          <ac:spMkLst>
            <pc:docMk/>
            <pc:sldMk cId="1152107219" sldId="266"/>
            <ac:spMk id="21" creationId="{9919A302-6567-4F49-A563-1B3E386443CC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22" creationId="{01F42A6D-4E0E-4AE7-96CA-4906D0C4E496}"/>
          </ac:spMkLst>
        </pc:spChg>
        <pc:spChg chg="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23" creationId="{DFA6F794-FC03-416E-B742-6F1D7C6A4005}"/>
          </ac:spMkLst>
        </pc:spChg>
        <pc:spChg chg="del">
          <ac:chgData name="马 知遥" userId="088c2ffcbc7a5a34" providerId="LiveId" clId="{DF338BDE-1D6A-429C-8CF2-8D9768A2560C}" dt="2018-10-15T15:04:04.663" v="217" actId="478"/>
          <ac:spMkLst>
            <pc:docMk/>
            <pc:sldMk cId="1152107219" sldId="266"/>
            <ac:spMk id="24" creationId="{FCFDEE7B-06F5-4207-A174-E8C498E32524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25" creationId="{BEE85170-ADC0-4458-9216-E263249B00F1}"/>
          </ac:spMkLst>
        </pc:spChg>
        <pc:spChg chg="del mod">
          <ac:chgData name="马 知遥" userId="088c2ffcbc7a5a34" providerId="LiveId" clId="{DF338BDE-1D6A-429C-8CF2-8D9768A2560C}" dt="2018-10-15T15:06:14.145" v="252" actId="478"/>
          <ac:spMkLst>
            <pc:docMk/>
            <pc:sldMk cId="1152107219" sldId="266"/>
            <ac:spMk id="26" creationId="{F867E27B-1BA7-47B7-8FB4-50630F8B99CD}"/>
          </ac:spMkLst>
        </pc:spChg>
        <pc:spChg chg="del">
          <ac:chgData name="马 知遥" userId="088c2ffcbc7a5a34" providerId="LiveId" clId="{DF338BDE-1D6A-429C-8CF2-8D9768A2560C}" dt="2018-10-15T15:03:58.682" v="213" actId="478"/>
          <ac:spMkLst>
            <pc:docMk/>
            <pc:sldMk cId="1152107219" sldId="266"/>
            <ac:spMk id="27" creationId="{E1F1124D-4355-4771-9086-1A83A8288038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28" creationId="{528A8C2F-C672-4361-8A4F-A5530E2013EE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29" creationId="{1D2394E5-F836-4AED-BB06-570718425C04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0" creationId="{A2FF993A-459A-47AD-A02B-07B7A1A7DD58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1" creationId="{A2386FDE-33D0-4770-9B1D-CC42E8926C93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2" creationId="{F1DF8CA8-2EF9-4E43-BCAE-3DB2E04B1016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3" creationId="{BDF74E24-9054-4E64-A766-1B4AF90D9BA0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4" creationId="{BCE0B5C9-7828-4688-8A84-020B5E09E3B4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5" creationId="{ED7EBB37-D6FB-4222-9088-C0C0C66F9C48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6" creationId="{3C020AB1-57B7-457D-8C10-24A8EC7CC4C5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7" creationId="{42708864-7C02-4BA8-B3DE-24502F1DBF80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8" creationId="{5C87B72D-9D8E-4443-A3AF-E079EB5DFE14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39" creationId="{BEBF9848-476B-4D81-AC4D-DD0317C77495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0" creationId="{A7DEF3D7-71AB-4871-83E4-CF55A7C21019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1" creationId="{A84EE4BE-B2DD-4140-9F63-786C423595A2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2" creationId="{58A46EE0-54A1-4B99-B130-1097F93285E1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3" creationId="{2973758A-F162-489A-B174-9DCA7D99B5F5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4" creationId="{86D8E775-E38E-4CB6-90C6-46ECCFC9BF81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5" creationId="{E1A70694-775E-433C-8C8C-F4F2217C21A3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6" creationId="{2D8609C6-B25B-429C-867E-DFB56F804994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7" creationId="{331D9D82-F54E-445B-B405-EEBCA1E27FC3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8" creationId="{FE952B32-D099-415B-846E-EAF7DAC0DD8F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49" creationId="{9942BF30-3B54-4598-BD27-8E1B0C24B7C2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0" creationId="{7080FD1E-DCF0-497A-B095-04D926469CC6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1" creationId="{3C75DD10-63A4-4983-A703-C993B4E69966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2" creationId="{866B685E-6C72-454C-9AD9-23FD8ECDDF44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3" creationId="{2F90B8DC-227D-430A-9515-7CF181FE5073}"/>
          </ac:spMkLst>
        </pc:spChg>
        <pc:spChg chg="add del">
          <ac:chgData name="马 知遥" userId="088c2ffcbc7a5a34" providerId="LiveId" clId="{DF338BDE-1D6A-429C-8CF2-8D9768A2560C}" dt="2018-10-15T15:05:41.140" v="242" actId="1038"/>
          <ac:spMkLst>
            <pc:docMk/>
            <pc:sldMk cId="1152107219" sldId="266"/>
            <ac:spMk id="54" creationId="{9305997F-409A-4D7E-AB1F-1478761A8B50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5" creationId="{B3816075-33A1-402C-9D7E-331E2BF1E2D0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6" creationId="{145941CF-1EF7-4E54-8233-91CC1D1C749B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7" creationId="{C0A16D87-045D-408D-95D0-656DE2ADEFDF}"/>
          </ac:spMkLst>
        </pc:spChg>
        <pc:spChg chg="add mod">
          <ac:chgData name="马 知遥" userId="088c2ffcbc7a5a34" providerId="LiveId" clId="{DF338BDE-1D6A-429C-8CF2-8D9768A2560C}" dt="2018-10-15T15:07:37.742" v="311" actId="1038"/>
          <ac:spMkLst>
            <pc:docMk/>
            <pc:sldMk cId="1152107219" sldId="266"/>
            <ac:spMk id="58" creationId="{85B962ED-2AAB-4885-B8E9-439E6B377DB6}"/>
          </ac:spMkLst>
        </pc:spChg>
      </pc:sldChg>
      <pc:sldChg chg="modSp add">
        <pc:chgData name="马 知遥" userId="088c2ffcbc7a5a34" providerId="LiveId" clId="{DF338BDE-1D6A-429C-8CF2-8D9768A2560C}" dt="2018-10-15T15:27:49.890" v="511" actId="20577"/>
        <pc:sldMkLst>
          <pc:docMk/>
          <pc:sldMk cId="1758224854" sldId="267"/>
        </pc:sldMkLst>
        <pc:spChg chg="mod">
          <ac:chgData name="马 知遥" userId="088c2ffcbc7a5a34" providerId="LiveId" clId="{DF338BDE-1D6A-429C-8CF2-8D9768A2560C}" dt="2018-10-15T15:27:49.890" v="511" actId="20577"/>
          <ac:spMkLst>
            <pc:docMk/>
            <pc:sldMk cId="1758224854" sldId="267"/>
            <ac:spMk id="2" creationId="{1AFB05CF-9E8A-4C4E-833A-6371C862CC0C}"/>
          </ac:spMkLst>
        </pc:spChg>
        <pc:spChg chg="mod">
          <ac:chgData name="马 知遥" userId="088c2ffcbc7a5a34" providerId="LiveId" clId="{DF338BDE-1D6A-429C-8CF2-8D9768A2560C}" dt="2018-10-15T15:14:25.685" v="407" actId="1076"/>
          <ac:spMkLst>
            <pc:docMk/>
            <pc:sldMk cId="1758224854" sldId="267"/>
            <ac:spMk id="7" creationId="{7BF9D38E-A137-420C-929A-ED052C0910C1}"/>
          </ac:spMkLst>
        </pc:spChg>
        <pc:graphicFrameChg chg="mod">
          <ac:chgData name="马 知遥" userId="088c2ffcbc7a5a34" providerId="LiveId" clId="{DF338BDE-1D6A-429C-8CF2-8D9768A2560C}" dt="2018-10-15T15:14:22.620" v="406" actId="1076"/>
          <ac:graphicFrameMkLst>
            <pc:docMk/>
            <pc:sldMk cId="1758224854" sldId="267"/>
            <ac:graphicFrameMk id="6" creationId="{41AF6F43-1C5B-48E7-A8ED-AE938BD85E64}"/>
          </ac:graphicFrameMkLst>
        </pc:graphicFrameChg>
      </pc:sldChg>
      <pc:sldChg chg="addSp delSp modSp add modAnim">
        <pc:chgData name="马 知遥" userId="088c2ffcbc7a5a34" providerId="LiveId" clId="{DF338BDE-1D6A-429C-8CF2-8D9768A2560C}" dt="2018-10-15T15:27:53.838" v="514" actId="20577"/>
        <pc:sldMkLst>
          <pc:docMk/>
          <pc:sldMk cId="3581000965" sldId="268"/>
        </pc:sldMkLst>
        <pc:spChg chg="mod">
          <ac:chgData name="马 知遥" userId="088c2ffcbc7a5a34" providerId="LiveId" clId="{DF338BDE-1D6A-429C-8CF2-8D9768A2560C}" dt="2018-10-15T15:27:53.838" v="514" actId="20577"/>
          <ac:spMkLst>
            <pc:docMk/>
            <pc:sldMk cId="3581000965" sldId="268"/>
            <ac:spMk id="2" creationId="{1AFB05CF-9E8A-4C4E-833A-6371C862CC0C}"/>
          </ac:spMkLst>
        </pc:spChg>
        <pc:spChg chg="add mod">
          <ac:chgData name="马 知遥" userId="088c2ffcbc7a5a34" providerId="LiveId" clId="{DF338BDE-1D6A-429C-8CF2-8D9768A2560C}" dt="2018-10-15T15:22:22.076" v="503" actId="1076"/>
          <ac:spMkLst>
            <pc:docMk/>
            <pc:sldMk cId="3581000965" sldId="268"/>
            <ac:spMk id="4" creationId="{2B0C2BAC-9BAC-48A2-9093-77BFF4CDA940}"/>
          </ac:spMkLst>
        </pc:spChg>
        <pc:spChg chg="mod">
          <ac:chgData name="马 知遥" userId="088c2ffcbc7a5a34" providerId="LiveId" clId="{DF338BDE-1D6A-429C-8CF2-8D9768A2560C}" dt="2018-10-15T15:17:19.780" v="449" actId="1076"/>
          <ac:spMkLst>
            <pc:docMk/>
            <pc:sldMk cId="3581000965" sldId="268"/>
            <ac:spMk id="7" creationId="{7BF9D38E-A137-420C-929A-ED052C0910C1}"/>
          </ac:spMkLst>
        </pc:spChg>
        <pc:graphicFrameChg chg="del">
          <ac:chgData name="马 知遥" userId="088c2ffcbc7a5a34" providerId="LiveId" clId="{DF338BDE-1D6A-429C-8CF2-8D9768A2560C}" dt="2018-10-15T15:17:12.057" v="447" actId="478"/>
          <ac:graphicFrameMkLst>
            <pc:docMk/>
            <pc:sldMk cId="3581000965" sldId="268"/>
            <ac:graphicFrameMk id="6" creationId="{41AF6F43-1C5B-48E7-A8ED-AE938BD85E6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6EC1-9541-4B3E-B79D-1E54B6D7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979F1-6F46-41F0-8F07-FB8C7A87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6F788-69D9-46AE-AD54-C00A41FE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4FABA-53BC-4E7D-9D9A-EC42146E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E01FD-B132-48A9-8DE2-825856DB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E1E1-E065-43BE-A4CA-3381F78A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1ABD6-4E34-45CD-82D5-67A86D071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E7B06-D0CD-4AA2-AFFD-7BD3551E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7A02-4175-439B-A9E5-BC18C449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AE245-F55D-4B9B-B0A4-5E8EDF62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08E698-AE55-4F9F-9C0B-ED702788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FE7B8-DDA9-415D-B13D-0A72601FE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26E46-7951-4D9A-AB45-42E79D3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D2E8-DFA5-43FD-990B-760A3389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AF71C-BE36-479E-9F3B-DFF70A3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846E-7771-4474-BCD2-65AD31C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F2B1D-CE7A-4BEE-B1BF-106F1236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762AE-192E-48A5-965A-0151D880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42102-FDC9-4F32-BABE-66215477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2F87-B7D1-4B43-8D95-D04F8C0A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9F1F-A11B-4EFF-8116-6C8363AF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794F0-22AF-41A3-ADB0-1FC5034E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87589-811A-4AC1-8E56-D85592D3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63038-7C29-481F-A65B-C8526C9F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EA5CC-1B27-4081-BCAA-CF8E8164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A05F-EBC7-4A4F-A62A-D901E89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C82D4-1F3E-49FB-9BE0-BD719369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FB3527-975A-4603-9564-5C5B816EA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C8F84-F70D-42EE-B277-94EAACA0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E4DC4-116B-4681-8F70-E36861C6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285F6-CB5D-4D24-BECF-592BE5C0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4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4481-DC8E-4461-985E-525FC06F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CE19C-DAC1-45BB-BBE3-4AB4BDF5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6FCE2-DB29-4A45-B8B9-3A7D2F52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8EFEEA-86A3-4824-9CDA-6A146596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5E1150-CA56-4ACD-A67A-10357319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397352-6CB3-42CA-BB11-98D2D194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851752-72EE-413B-A9F0-2C920F8E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090B9D-D35F-4BD3-93CA-3DEF7478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88EF5-B526-4952-BAF6-5BACEDA9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DCE971-F58E-41CB-80BF-5FDB4F2B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C6F1E0-3941-4696-AC55-B1BC845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3DA86-24B3-4E34-A05D-217E4A89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0795C-D552-474E-82F9-51184B8D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ABD08-625B-4ADC-8DA4-7DFD6C0B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00CA1-85CA-4399-812F-E5B1738E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1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2604F-E115-495C-99E2-8FFC98C4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0364-F740-4095-A795-D47A942B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89CE-656F-43BC-9E7D-94A5EAEC0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65DE5-DD7B-4CD3-B3C9-A33E509E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56D89-5295-48B7-8CCE-C9F7C948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3114E-3756-4F5C-818A-468901A2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9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34DF4-A89A-479F-BBF7-6342D2A1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0F2AE-7BE0-4A29-97ED-044F5862D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2607D1-40CE-4E05-BE93-9436E107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0E600-2EC1-48D5-B386-EA5E1E57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D43ED-6E3C-47BF-80B5-CE92D472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FB316-00AF-4131-BA84-BFBB441D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2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179982-465E-469C-8A09-215D0E84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30B3A-E39C-48E4-B9FA-5E69F6EC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69BCB-BCB0-458E-8402-530C139AD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D608-487F-476C-9E1B-002F9FB084A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4D557-F341-4A21-A251-E4F55FE09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E7A9B-04FC-4C66-8735-BE891D01F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E84E-2FFB-45C8-AD11-DBE20FB7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4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5F28-9217-4775-97DF-047ED565B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x86 Assembly Part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6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513FC-AFF5-4768-BBBB-E41F17E7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Calling Convention (x86-64)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12004-F1A3-4035-B8AA-135A9583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Floating point arguments are passed in </a:t>
            </a:r>
            <a:r>
              <a:rPr lang="en-US" altLang="zh-CN" sz="3200" dirty="0">
                <a:latin typeface="Consolas" panose="020B0609020204030204" pitchFamily="49" charset="0"/>
              </a:rPr>
              <a:t>%xmm0 - %xmm7</a:t>
            </a:r>
          </a:p>
          <a:p>
            <a:r>
              <a:rPr lang="en-US" altLang="zh-CN" sz="3200" dirty="0"/>
              <a:t>On stack if there are more</a:t>
            </a:r>
          </a:p>
          <a:p>
            <a:endParaRPr lang="en-US" altLang="zh-CN" sz="3200" dirty="0"/>
          </a:p>
          <a:p>
            <a:r>
              <a:rPr lang="en-US" altLang="zh-CN" sz="3200" dirty="0"/>
              <a:t>Return value is in </a:t>
            </a:r>
            <a:r>
              <a:rPr lang="en-US" altLang="zh-CN" sz="3200" dirty="0">
                <a:latin typeface="Consolas" panose="020B0609020204030204" pitchFamily="49" charset="0"/>
              </a:rPr>
              <a:t>%xmm0</a:t>
            </a:r>
          </a:p>
          <a:p>
            <a:endParaRPr lang="en-US" altLang="zh-CN" sz="3200" dirty="0"/>
          </a:p>
          <a:p>
            <a:r>
              <a:rPr lang="en-US" altLang="zh-CN" sz="3200" dirty="0"/>
              <a:t>All </a:t>
            </a:r>
            <a:r>
              <a:rPr lang="en-US" altLang="zh-CN" sz="3200" dirty="0">
                <a:latin typeface="Consolas" panose="020B0609020204030204" pitchFamily="49" charset="0"/>
              </a:rPr>
              <a:t>%</a:t>
            </a:r>
            <a:r>
              <a:rPr lang="en-US" altLang="zh-CN" sz="3200" dirty="0" err="1">
                <a:latin typeface="Consolas" panose="020B0609020204030204" pitchFamily="49" charset="0"/>
              </a:rPr>
              <a:t>xmm</a:t>
            </a:r>
            <a:r>
              <a:rPr lang="en-US" altLang="zh-CN" sz="3200" dirty="0"/>
              <a:t> registers are </a:t>
            </a:r>
            <a:r>
              <a:rPr lang="en-US" altLang="zh-CN" sz="3200" b="1" dirty="0">
                <a:solidFill>
                  <a:srgbClr val="FF0000"/>
                </a:solidFill>
              </a:rPr>
              <a:t>caller saved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6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F5EF6-E1E8-4AB8-94C9-9D6F18A1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Bits in </a:t>
            </a:r>
            <a:r>
              <a:rPr lang="en-US" altLang="zh-CN" dirty="0">
                <a:latin typeface="Consolas" panose="020B0609020204030204" pitchFamily="49" charset="0"/>
              </a:rPr>
              <a:t>YMM</a:t>
            </a:r>
            <a:r>
              <a:rPr lang="en-US" altLang="zh-CN" dirty="0"/>
              <a:t>, </a:t>
            </a:r>
            <a:r>
              <a:rPr lang="en-US" altLang="zh-CN" dirty="0">
                <a:latin typeface="Consolas" panose="020B0609020204030204" pitchFamily="49" charset="0"/>
              </a:rPr>
              <a:t>ZMM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498A3-4573-4A89-8CF0-F563A005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Streaming SIMD Extensions (SSE, SSE2, SSE3, SSE4.1, SSE4.2)</a:t>
            </a:r>
          </a:p>
          <a:p>
            <a:pPr lvl="1"/>
            <a:r>
              <a:rPr lang="en-US" altLang="zh-CN" sz="2800" dirty="0"/>
              <a:t>128-bit </a:t>
            </a:r>
            <a:r>
              <a:rPr lang="en-US" altLang="zh-CN" sz="2800" dirty="0">
                <a:latin typeface="Consolas" panose="020B0609020204030204" pitchFamily="49" charset="0"/>
              </a:rPr>
              <a:t>%</a:t>
            </a:r>
            <a:r>
              <a:rPr lang="en-US" altLang="zh-CN" sz="2800" dirty="0" err="1">
                <a:latin typeface="Consolas" panose="020B0609020204030204" pitchFamily="49" charset="0"/>
              </a:rPr>
              <a:t>xmm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3200" dirty="0"/>
              <a:t>Advanced Vector Instruction (AVX, AVX2)</a:t>
            </a:r>
          </a:p>
          <a:p>
            <a:pPr lvl="1"/>
            <a:r>
              <a:rPr lang="en-US" altLang="zh-CN" sz="2800" dirty="0"/>
              <a:t>256-bit </a:t>
            </a:r>
            <a:r>
              <a:rPr lang="en-US" altLang="zh-CN" sz="2800" dirty="0">
                <a:latin typeface="Consolas" panose="020B0609020204030204" pitchFamily="49" charset="0"/>
              </a:rPr>
              <a:t>%</a:t>
            </a:r>
            <a:r>
              <a:rPr lang="en-US" altLang="zh-CN" sz="2800" dirty="0" err="1">
                <a:latin typeface="Consolas" panose="020B0609020204030204" pitchFamily="49" charset="0"/>
              </a:rPr>
              <a:t>ymm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800" dirty="0" err="1">
                <a:latin typeface="Consolas" panose="020B0609020204030204" pitchFamily="49" charset="0"/>
              </a:rPr>
              <a:t>vaddsd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latin typeface="Consolas" panose="020B0609020204030204" pitchFamily="49" charset="0"/>
              </a:rPr>
              <a:t>vsubsd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latin typeface="Consolas" panose="020B0609020204030204" pitchFamily="49" charset="0"/>
              </a:rPr>
              <a:t>vmulsd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latin typeface="Consolas" panose="020B0609020204030204" pitchFamily="49" charset="0"/>
              </a:rPr>
              <a:t>vdivsd</a:t>
            </a:r>
            <a:r>
              <a:rPr lang="en-US" altLang="zh-CN" sz="2800" dirty="0">
                <a:latin typeface="Consolas" panose="020B0609020204030204" pitchFamily="49" charset="0"/>
              </a:rPr>
              <a:t>… </a:t>
            </a:r>
          </a:p>
          <a:p>
            <a:r>
              <a:rPr lang="en-US" altLang="zh-CN" sz="3200" dirty="0"/>
              <a:t>AVX256</a:t>
            </a:r>
          </a:p>
          <a:p>
            <a:pPr lvl="1"/>
            <a:r>
              <a:rPr lang="en-US" altLang="zh-CN" sz="2800" dirty="0"/>
              <a:t>512-bit </a:t>
            </a:r>
            <a:r>
              <a:rPr lang="en-US" altLang="zh-CN" sz="2800" dirty="0">
                <a:latin typeface="Consolas" panose="020B0609020204030204" pitchFamily="49" charset="0"/>
              </a:rPr>
              <a:t>%</a:t>
            </a:r>
            <a:r>
              <a:rPr lang="en-US" altLang="zh-CN" sz="2800" dirty="0" err="1">
                <a:latin typeface="Consolas" panose="020B0609020204030204" pitchFamily="49" charset="0"/>
              </a:rPr>
              <a:t>zmm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7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F89A-8EA7-4E5B-ADE8-C735636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AVX SIMD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90875-D474-49B4-99F2-55487154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8822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Consolas" panose="020B0609020204030204" pitchFamily="49" charset="0"/>
              </a:rPr>
              <a:t>vaddpd</a:t>
            </a:r>
            <a:r>
              <a:rPr lang="en-US" altLang="zh-CN" sz="3200" dirty="0">
                <a:latin typeface="Consolas" panose="020B0609020204030204" pitchFamily="49" charset="0"/>
              </a:rPr>
              <a:t>   %ymm1, %ymm0, %ymm0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// add </a:t>
            </a:r>
            <a:r>
              <a:rPr lang="en-US" altLang="zh-CN" sz="3200" b="1" dirty="0">
                <a:latin typeface="Consolas" panose="020B0609020204030204" pitchFamily="49" charset="0"/>
              </a:rPr>
              <a:t>packed</a:t>
            </a:r>
            <a:r>
              <a:rPr lang="en-US" altLang="zh-CN" sz="3200" dirty="0">
                <a:latin typeface="Consolas" panose="020B0609020204030204" pitchFamily="49" charset="0"/>
              </a:rPr>
              <a:t> double 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06ACE-7EEA-48EB-8FF0-35CF72372654}"/>
              </a:ext>
            </a:extLst>
          </p:cNvPr>
          <p:cNvSpPr/>
          <p:nvPr/>
        </p:nvSpPr>
        <p:spPr>
          <a:xfrm>
            <a:off x="6885639" y="3277376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6C6683-C0EA-45BA-B125-04D873E80271}"/>
              </a:ext>
            </a:extLst>
          </p:cNvPr>
          <p:cNvSpPr/>
          <p:nvPr/>
        </p:nvSpPr>
        <p:spPr>
          <a:xfrm>
            <a:off x="1409121" y="3291267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%ymm1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5852CC-83A4-416A-8337-AB3EB2D675F6}"/>
              </a:ext>
            </a:extLst>
          </p:cNvPr>
          <p:cNvSpPr/>
          <p:nvPr/>
        </p:nvSpPr>
        <p:spPr>
          <a:xfrm>
            <a:off x="1409121" y="4300468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%ymm0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C9FE9C-DFAD-4476-97F6-8CE9A924BA43}"/>
              </a:ext>
            </a:extLst>
          </p:cNvPr>
          <p:cNvSpPr/>
          <p:nvPr/>
        </p:nvSpPr>
        <p:spPr>
          <a:xfrm>
            <a:off x="6885639" y="3307818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1</a:t>
            </a:r>
            <a:endParaRPr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A6F794-FC03-416E-B742-6F1D7C6A4005}"/>
              </a:ext>
            </a:extLst>
          </p:cNvPr>
          <p:cNvSpPr/>
          <p:nvPr/>
        </p:nvSpPr>
        <p:spPr>
          <a:xfrm>
            <a:off x="1409121" y="5348615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%ymm0</a:t>
            </a:r>
            <a:endParaRPr lang="zh-CN" altLang="en-US" sz="3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28A8C2F-C672-4361-8A4F-A5530E2013EE}"/>
              </a:ext>
            </a:extLst>
          </p:cNvPr>
          <p:cNvSpPr/>
          <p:nvPr/>
        </p:nvSpPr>
        <p:spPr>
          <a:xfrm>
            <a:off x="8878492" y="3277376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2394E5-F836-4AED-BB06-570718425C04}"/>
              </a:ext>
            </a:extLst>
          </p:cNvPr>
          <p:cNvSpPr/>
          <p:nvPr/>
        </p:nvSpPr>
        <p:spPr>
          <a:xfrm>
            <a:off x="8878492" y="3307818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0</a:t>
            </a:r>
            <a:endParaRPr lang="zh-CN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FF993A-459A-47AD-A02B-07B7A1A7DD58}"/>
              </a:ext>
            </a:extLst>
          </p:cNvPr>
          <p:cNvSpPr/>
          <p:nvPr/>
        </p:nvSpPr>
        <p:spPr>
          <a:xfrm>
            <a:off x="4892786" y="3277376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386FDE-33D0-4770-9B1D-CC42E8926C93}"/>
              </a:ext>
            </a:extLst>
          </p:cNvPr>
          <p:cNvSpPr/>
          <p:nvPr/>
        </p:nvSpPr>
        <p:spPr>
          <a:xfrm>
            <a:off x="4892786" y="3307818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2</a:t>
            </a:r>
            <a:endParaRPr lang="zh-CN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DF8CA8-2EF9-4E43-BCAE-3DB2E04B1016}"/>
              </a:ext>
            </a:extLst>
          </p:cNvPr>
          <p:cNvSpPr/>
          <p:nvPr/>
        </p:nvSpPr>
        <p:spPr>
          <a:xfrm>
            <a:off x="2899933" y="3277376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F74E24-9054-4E64-A766-1B4AF90D9BA0}"/>
              </a:ext>
            </a:extLst>
          </p:cNvPr>
          <p:cNvSpPr/>
          <p:nvPr/>
        </p:nvSpPr>
        <p:spPr>
          <a:xfrm>
            <a:off x="2899933" y="3307818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3</a:t>
            </a:r>
            <a:endParaRPr lang="zh-CN" altLang="en-US" sz="3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E0B5C9-7828-4688-8A84-020B5E09E3B4}"/>
              </a:ext>
            </a:extLst>
          </p:cNvPr>
          <p:cNvSpPr/>
          <p:nvPr/>
        </p:nvSpPr>
        <p:spPr>
          <a:xfrm>
            <a:off x="6885639" y="4300468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7EBB37-D6FB-4222-9088-C0C0C66F9C48}"/>
              </a:ext>
            </a:extLst>
          </p:cNvPr>
          <p:cNvSpPr/>
          <p:nvPr/>
        </p:nvSpPr>
        <p:spPr>
          <a:xfrm>
            <a:off x="6885639" y="4330910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5</a:t>
            </a:r>
            <a:endParaRPr lang="zh-CN" altLang="en-US" sz="3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020AB1-57B7-457D-8C10-24A8EC7CC4C5}"/>
              </a:ext>
            </a:extLst>
          </p:cNvPr>
          <p:cNvSpPr/>
          <p:nvPr/>
        </p:nvSpPr>
        <p:spPr>
          <a:xfrm>
            <a:off x="8878492" y="4300468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2708864-7C02-4BA8-B3DE-24502F1DBF80}"/>
              </a:ext>
            </a:extLst>
          </p:cNvPr>
          <p:cNvSpPr/>
          <p:nvPr/>
        </p:nvSpPr>
        <p:spPr>
          <a:xfrm>
            <a:off x="8878492" y="4330910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4</a:t>
            </a:r>
            <a:endParaRPr lang="zh-CN" altLang="en-US" sz="3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C87B72D-9D8E-4443-A3AF-E079EB5DFE14}"/>
              </a:ext>
            </a:extLst>
          </p:cNvPr>
          <p:cNvSpPr/>
          <p:nvPr/>
        </p:nvSpPr>
        <p:spPr>
          <a:xfrm>
            <a:off x="4892786" y="4300468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BF9848-476B-4D81-AC4D-DD0317C77495}"/>
              </a:ext>
            </a:extLst>
          </p:cNvPr>
          <p:cNvSpPr/>
          <p:nvPr/>
        </p:nvSpPr>
        <p:spPr>
          <a:xfrm>
            <a:off x="4892786" y="4330910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6</a:t>
            </a:r>
            <a:endParaRPr lang="zh-CN" altLang="en-US" sz="3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DEF3D7-71AB-4871-83E4-CF55A7C21019}"/>
              </a:ext>
            </a:extLst>
          </p:cNvPr>
          <p:cNvSpPr/>
          <p:nvPr/>
        </p:nvSpPr>
        <p:spPr>
          <a:xfrm>
            <a:off x="2899933" y="4300468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84EE4BE-B2DD-4140-9F63-786C423595A2}"/>
              </a:ext>
            </a:extLst>
          </p:cNvPr>
          <p:cNvSpPr/>
          <p:nvPr/>
        </p:nvSpPr>
        <p:spPr>
          <a:xfrm>
            <a:off x="2899933" y="4330910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7</a:t>
            </a:r>
            <a:endParaRPr lang="zh-CN" altLang="en-US" sz="3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8A46EE0-54A1-4B99-B130-1097F93285E1}"/>
              </a:ext>
            </a:extLst>
          </p:cNvPr>
          <p:cNvSpPr/>
          <p:nvPr/>
        </p:nvSpPr>
        <p:spPr>
          <a:xfrm>
            <a:off x="6885639" y="5348615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3758A-F162-489A-B174-9DCA7D99B5F5}"/>
              </a:ext>
            </a:extLst>
          </p:cNvPr>
          <p:cNvSpPr/>
          <p:nvPr/>
        </p:nvSpPr>
        <p:spPr>
          <a:xfrm>
            <a:off x="6885639" y="5379057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9</a:t>
            </a:r>
            <a:endParaRPr lang="zh-CN" altLang="en-US" sz="3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D8E775-E38E-4CB6-90C6-46ECCFC9BF81}"/>
              </a:ext>
            </a:extLst>
          </p:cNvPr>
          <p:cNvSpPr/>
          <p:nvPr/>
        </p:nvSpPr>
        <p:spPr>
          <a:xfrm>
            <a:off x="8878492" y="5348615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1A70694-775E-433C-8C8C-F4F2217C21A3}"/>
              </a:ext>
            </a:extLst>
          </p:cNvPr>
          <p:cNvSpPr/>
          <p:nvPr/>
        </p:nvSpPr>
        <p:spPr>
          <a:xfrm>
            <a:off x="8878492" y="5379057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8</a:t>
            </a:r>
            <a:endParaRPr lang="zh-CN" altLang="en-US" sz="3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D8609C6-B25B-429C-867E-DFB56F804994}"/>
              </a:ext>
            </a:extLst>
          </p:cNvPr>
          <p:cNvSpPr/>
          <p:nvPr/>
        </p:nvSpPr>
        <p:spPr>
          <a:xfrm>
            <a:off x="4892786" y="5348615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31D9D82-F54E-445B-B405-EEBCA1E27FC3}"/>
              </a:ext>
            </a:extLst>
          </p:cNvPr>
          <p:cNvSpPr/>
          <p:nvPr/>
        </p:nvSpPr>
        <p:spPr>
          <a:xfrm>
            <a:off x="4892786" y="5379057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a</a:t>
            </a:r>
            <a:endParaRPr lang="zh-CN" altLang="en-US" sz="3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E952B32-D099-415B-846E-EAF7DAC0DD8F}"/>
              </a:ext>
            </a:extLst>
          </p:cNvPr>
          <p:cNvSpPr/>
          <p:nvPr/>
        </p:nvSpPr>
        <p:spPr>
          <a:xfrm>
            <a:off x="2899933" y="5348615"/>
            <a:ext cx="1992853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942BF30-3B54-4598-BD27-8E1B0C24B7C2}"/>
              </a:ext>
            </a:extLst>
          </p:cNvPr>
          <p:cNvSpPr/>
          <p:nvPr/>
        </p:nvSpPr>
        <p:spPr>
          <a:xfrm>
            <a:off x="2899933" y="5379057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b</a:t>
            </a:r>
            <a:endParaRPr lang="zh-CN" altLang="en-US" sz="3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080FD1E-DCF0-497A-B095-04D926469CC6}"/>
              </a:ext>
            </a:extLst>
          </p:cNvPr>
          <p:cNvSpPr/>
          <p:nvPr/>
        </p:nvSpPr>
        <p:spPr>
          <a:xfrm>
            <a:off x="3662963" y="373006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C75DD10-63A4-4983-A703-C993B4E69966}"/>
              </a:ext>
            </a:extLst>
          </p:cNvPr>
          <p:cNvSpPr/>
          <p:nvPr/>
        </p:nvSpPr>
        <p:spPr>
          <a:xfrm>
            <a:off x="5655815" y="373006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6B685E-6C72-454C-9AD9-23FD8ECDDF44}"/>
              </a:ext>
            </a:extLst>
          </p:cNvPr>
          <p:cNvSpPr/>
          <p:nvPr/>
        </p:nvSpPr>
        <p:spPr>
          <a:xfrm>
            <a:off x="7648667" y="3747573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90B8DC-227D-430A-9515-7CF181FE5073}"/>
              </a:ext>
            </a:extLst>
          </p:cNvPr>
          <p:cNvSpPr/>
          <p:nvPr/>
        </p:nvSpPr>
        <p:spPr>
          <a:xfrm>
            <a:off x="9641521" y="373006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816075-33A1-402C-9D7E-331E2BF1E2D0}"/>
              </a:ext>
            </a:extLst>
          </p:cNvPr>
          <p:cNvSpPr/>
          <p:nvPr/>
        </p:nvSpPr>
        <p:spPr>
          <a:xfrm rot="5400000">
            <a:off x="3674705" y="478972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45941CF-1EF7-4E54-8233-91CC1D1C749B}"/>
              </a:ext>
            </a:extLst>
          </p:cNvPr>
          <p:cNvSpPr/>
          <p:nvPr/>
        </p:nvSpPr>
        <p:spPr>
          <a:xfrm rot="5400000">
            <a:off x="5667558" y="4800975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0A16D87-045D-408D-95D0-656DE2ADEFDF}"/>
              </a:ext>
            </a:extLst>
          </p:cNvPr>
          <p:cNvSpPr/>
          <p:nvPr/>
        </p:nvSpPr>
        <p:spPr>
          <a:xfrm rot="5400000">
            <a:off x="7664900" y="478972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5B962ED-2AAB-4885-B8E9-439E6B377DB6}"/>
              </a:ext>
            </a:extLst>
          </p:cNvPr>
          <p:cNvSpPr/>
          <p:nvPr/>
        </p:nvSpPr>
        <p:spPr>
          <a:xfrm rot="5400000">
            <a:off x="9657753" y="481250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5210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B05CF-9E8A-4C4E-833A-6371C862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 Comes 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7D704-846B-48FA-B261-CF040BC8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7515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00: </a:t>
            </a:r>
            <a:r>
              <a:rPr lang="en-US" altLang="zh-CN" dirty="0" err="1">
                <a:latin typeface="Consolas" panose="020B0609020204030204" pitchFamily="49" charset="0"/>
              </a:rPr>
              <a:t>pxor</a:t>
            </a:r>
            <a:r>
              <a:rPr lang="en-US" altLang="zh-CN" dirty="0">
                <a:latin typeface="Consolas" panose="020B0609020204030204" pitchFamily="49" charset="0"/>
              </a:rPr>
              <a:t>   %xmm0,%xmm0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04: cvtsi2sd %esi,%xmm0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08: </a:t>
            </a:r>
            <a:r>
              <a:rPr lang="en-US" altLang="zh-CN" dirty="0" err="1">
                <a:latin typeface="Consolas" panose="020B0609020204030204" pitchFamily="49" charset="0"/>
              </a:rPr>
              <a:t>mulsd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(%rip),%xmm0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10: </a:t>
            </a:r>
            <a:r>
              <a:rPr lang="en-US" altLang="zh-CN" dirty="0" err="1">
                <a:latin typeface="Consolas" panose="020B0609020204030204" pitchFamily="49" charset="0"/>
              </a:rPr>
              <a:t>movsd</a:t>
            </a:r>
            <a:r>
              <a:rPr lang="en-US" altLang="zh-CN" dirty="0">
                <a:latin typeface="Consolas" panose="020B0609020204030204" pitchFamily="49" charset="0"/>
              </a:rPr>
              <a:t>  %xmm0,(%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latin typeface="Consolas" panose="020B0609020204030204" pitchFamily="49" charset="0"/>
              </a:rPr>
              <a:t>retq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1AF6F43-1C5B-48E7-A8ED-AE938BD85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4702"/>
              </p:ext>
            </p:extLst>
          </p:nvPr>
        </p:nvGraphicFramePr>
        <p:xfrm>
          <a:off x="7850909" y="1512374"/>
          <a:ext cx="3906982" cy="4977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411044483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1342865965"/>
                    </a:ext>
                  </a:extLst>
                </a:gridCol>
              </a:tblGrid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0x600807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792490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0x600806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51079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0x600805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1e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82836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0x600804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b8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316795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0x600803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51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37070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0x600802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Consolas" panose="020B0609020204030204" pitchFamily="49" charset="0"/>
                        </a:rPr>
                        <a:t>eb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51895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0x600801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85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31219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0x600800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1f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27684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BF9D38E-A137-420C-929A-ED052C0910C1}"/>
              </a:ext>
            </a:extLst>
          </p:cNvPr>
          <p:cNvSpPr txBox="1"/>
          <p:nvPr/>
        </p:nvSpPr>
        <p:spPr>
          <a:xfrm>
            <a:off x="5458691" y="594613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latin typeface="Consolas" panose="020B0609020204030204" pitchFamily="49" charset="0"/>
              </a:rPr>
              <a:t> + %rip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2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B05CF-9E8A-4C4E-833A-6371C862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</a:t>
            </a:r>
            <a:r>
              <a:rPr lang="en-US" altLang="zh-CN"/>
              <a:t>Question 1 Comes </a:t>
            </a:r>
            <a:r>
              <a:rPr lang="en-US" altLang="zh-CN" dirty="0"/>
              <a:t>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7D704-846B-48FA-B261-CF040BC8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7515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00: </a:t>
            </a:r>
            <a:r>
              <a:rPr lang="en-US" altLang="zh-CN" dirty="0" err="1">
                <a:latin typeface="Consolas" panose="020B0609020204030204" pitchFamily="49" charset="0"/>
              </a:rPr>
              <a:t>pxor</a:t>
            </a:r>
            <a:r>
              <a:rPr lang="en-US" altLang="zh-CN" dirty="0">
                <a:latin typeface="Consolas" panose="020B0609020204030204" pitchFamily="49" charset="0"/>
              </a:rPr>
              <a:t>   %xmm0,%xmm0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04: cvtsi2sd %esi,%xmm0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08: </a:t>
            </a:r>
            <a:r>
              <a:rPr lang="en-US" altLang="zh-CN" dirty="0" err="1">
                <a:latin typeface="Consolas" panose="020B0609020204030204" pitchFamily="49" charset="0"/>
              </a:rPr>
              <a:t>mulsd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(%rip),%xmm0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10: </a:t>
            </a:r>
            <a:r>
              <a:rPr lang="en-US" altLang="zh-CN" dirty="0" err="1">
                <a:latin typeface="Consolas" panose="020B0609020204030204" pitchFamily="49" charset="0"/>
              </a:rPr>
              <a:t>movsd</a:t>
            </a:r>
            <a:r>
              <a:rPr lang="en-US" altLang="zh-CN" dirty="0">
                <a:latin typeface="Consolas" panose="020B0609020204030204" pitchFamily="49" charset="0"/>
              </a:rPr>
              <a:t>  %xmm0,(%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latin typeface="Consolas" panose="020B0609020204030204" pitchFamily="49" charset="0"/>
              </a:rPr>
              <a:t>retq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F9D38E-A137-420C-929A-ED052C0910C1}"/>
                  </a:ext>
                </a:extLst>
              </p:cNvPr>
              <p:cNvSpPr txBox="1"/>
              <p:nvPr/>
            </p:nvSpPr>
            <p:spPr>
              <a:xfrm>
                <a:off x="556105" y="5327293"/>
                <a:ext cx="67393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Consolas" panose="020B0609020204030204" pitchFamily="49" charset="0"/>
                  </a:rPr>
                  <a:t>Const + %rip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800" dirty="0">
                    <a:latin typeface="Consolas" panose="020B0609020204030204" pitchFamily="49" charset="0"/>
                  </a:rPr>
                  <a:t>0x40191eb851eb851f</a:t>
                </a:r>
                <a:endParaRPr lang="zh-CN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F9D38E-A137-420C-929A-ED052C091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5" y="5327293"/>
                <a:ext cx="6739345" cy="523220"/>
              </a:xfrm>
              <a:prstGeom prst="rect">
                <a:avLst/>
              </a:prstGeom>
              <a:blipFill>
                <a:blip r:embed="rId2"/>
                <a:stretch>
                  <a:fillRect l="-1808" t="-12791" r="-90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B0C2BAC-9BAC-48A2-9093-77BFF4CDA940}"/>
              </a:ext>
            </a:extLst>
          </p:cNvPr>
          <p:cNvSpPr txBox="1"/>
          <p:nvPr/>
        </p:nvSpPr>
        <p:spPr>
          <a:xfrm>
            <a:off x="7275269" y="1825625"/>
            <a:ext cx="49167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func(</a:t>
            </a:r>
            <a:r>
              <a:rPr lang="fr-FR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double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fr-FR" altLang="zh-CN" sz="2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dest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</a:p>
          <a:p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fr-FR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2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*</a:t>
            </a:r>
            <a:r>
              <a:rPr lang="en-US" altLang="zh-CN" sz="2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dest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6.28 * </a:t>
            </a:r>
            <a:r>
              <a:rPr lang="en-US" altLang="zh-CN" sz="2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0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53F20-A59A-49E9-A352-008E44A1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C9E71-F533-4C85-A971-02329761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47190" cy="478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00: </a:t>
            </a:r>
            <a:r>
              <a:rPr lang="en-US" altLang="zh-CN" dirty="0" err="1">
                <a:latin typeface="Consolas" panose="020B0609020204030204" pitchFamily="49" charset="0"/>
              </a:rPr>
              <a:t>movswl</a:t>
            </a:r>
            <a:r>
              <a:rPr lang="en-US" altLang="zh-CN" dirty="0">
                <a:latin typeface="Consolas" panose="020B0609020204030204" pitchFamily="49" charset="0"/>
              </a:rPr>
              <a:t> 0x4(%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05: add    0xc(%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09: </a:t>
            </a:r>
            <a:r>
              <a:rPr lang="en-US" altLang="zh-CN" dirty="0" err="1">
                <a:latin typeface="Consolas" panose="020B0609020204030204" pitchFamily="49" charset="0"/>
              </a:rPr>
              <a:t>movswl</a:t>
            </a:r>
            <a:r>
              <a:rPr lang="en-US" altLang="zh-CN" dirty="0">
                <a:latin typeface="Consolas" panose="020B0609020204030204" pitchFamily="49" charset="0"/>
              </a:rPr>
              <a:t> 0x8(%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0e: add    0x10(%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12: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0x14(%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16: sub    0x18(%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),%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1a: </a:t>
            </a:r>
            <a:r>
              <a:rPr lang="en-US" altLang="zh-CN" dirty="0" err="1">
                <a:latin typeface="Consolas" panose="020B0609020204030204" pitchFamily="49" charset="0"/>
              </a:rPr>
              <a:t>imul</a:t>
            </a:r>
            <a:r>
              <a:rPr lang="en-US" altLang="zh-CN" dirty="0">
                <a:latin typeface="Consolas" panose="020B0609020204030204" pitchFamily="49" charset="0"/>
              </a:rPr>
              <a:t>   %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1d: sub    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1f: ret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370FD7-6ACD-4A2F-841F-A536BF07BEA1}"/>
              </a:ext>
            </a:extLst>
          </p:cNvPr>
          <p:cNvSpPr txBox="1"/>
          <p:nvPr/>
        </p:nvSpPr>
        <p:spPr>
          <a:xfrm>
            <a:off x="8708994" y="201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C73027-30E7-431A-A4D6-7E3550EA711D}"/>
              </a:ext>
            </a:extLst>
          </p:cNvPr>
          <p:cNvSpPr txBox="1"/>
          <p:nvPr/>
        </p:nvSpPr>
        <p:spPr>
          <a:xfrm>
            <a:off x="6887060" y="1825624"/>
            <a:ext cx="49423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cal_6(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short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short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- (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* (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646A3-80C3-4C58-B1DC-A33ED3E5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9A76A-7003-497D-BFAB-FFCFDB22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Which register is caller-saved or </a:t>
            </a:r>
            <a:r>
              <a:rPr lang="en-US" altLang="zh-CN" sz="3600" dirty="0" err="1"/>
              <a:t>callee</a:t>
            </a:r>
            <a:r>
              <a:rPr lang="en-US" altLang="zh-CN" sz="3600" dirty="0"/>
              <a:t>-saved under 32bit Linux?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944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99DC5-69D3-4028-8579-20BF7A04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C190A-FA75-4427-AD3F-99CEE84E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Caller-Saved:</a:t>
            </a:r>
          </a:p>
          <a:p>
            <a:r>
              <a:rPr lang="en-US" altLang="zh-CN" sz="3600" dirty="0">
                <a:latin typeface="Consolas" panose="020B0609020204030204" pitchFamily="49" charset="0"/>
              </a:rPr>
              <a:t>%</a:t>
            </a:r>
            <a:r>
              <a:rPr lang="en-US" altLang="zh-CN" sz="3600" dirty="0" err="1">
                <a:latin typeface="Consolas" panose="020B0609020204030204" pitchFamily="49" charset="0"/>
              </a:rPr>
              <a:t>eax</a:t>
            </a:r>
            <a:r>
              <a:rPr lang="en-US" altLang="zh-CN" sz="3600" dirty="0">
                <a:latin typeface="Consolas" panose="020B0609020204030204" pitchFamily="49" charset="0"/>
              </a:rPr>
              <a:t>, %</a:t>
            </a:r>
            <a:r>
              <a:rPr lang="en-US" altLang="zh-CN" sz="3600" dirty="0" err="1">
                <a:latin typeface="Consolas" panose="020B0609020204030204" pitchFamily="49" charset="0"/>
              </a:rPr>
              <a:t>ecx</a:t>
            </a:r>
            <a:r>
              <a:rPr lang="en-US" altLang="zh-CN" sz="3600" dirty="0">
                <a:latin typeface="Consolas" panose="020B0609020204030204" pitchFamily="49" charset="0"/>
              </a:rPr>
              <a:t>, %</a:t>
            </a:r>
            <a:r>
              <a:rPr lang="en-US" altLang="zh-CN" sz="3600" dirty="0" err="1">
                <a:latin typeface="Consolas" panose="020B0609020204030204" pitchFamily="49" charset="0"/>
              </a:rPr>
              <a:t>edx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endParaRPr lang="en-US" altLang="zh-CN" sz="3600" dirty="0"/>
          </a:p>
          <a:p>
            <a:r>
              <a:rPr lang="en-US" altLang="zh-CN" sz="3600" dirty="0" err="1"/>
              <a:t>Callee</a:t>
            </a:r>
            <a:r>
              <a:rPr lang="en-US" altLang="zh-CN" sz="3600" dirty="0"/>
              <a:t>-Saved:</a:t>
            </a:r>
          </a:p>
          <a:p>
            <a:r>
              <a:rPr lang="en-US" altLang="zh-CN" sz="3600" dirty="0">
                <a:latin typeface="Consolas" panose="020B0609020204030204" pitchFamily="49" charset="0"/>
              </a:rPr>
              <a:t>%</a:t>
            </a:r>
            <a:r>
              <a:rPr lang="en-US" altLang="zh-CN" sz="3600" dirty="0" err="1">
                <a:latin typeface="Consolas" panose="020B0609020204030204" pitchFamily="49" charset="0"/>
              </a:rPr>
              <a:t>ebx</a:t>
            </a:r>
            <a:r>
              <a:rPr lang="en-US" altLang="zh-CN" sz="3600" dirty="0">
                <a:latin typeface="Consolas" panose="020B0609020204030204" pitchFamily="49" charset="0"/>
              </a:rPr>
              <a:t>, %</a:t>
            </a:r>
            <a:r>
              <a:rPr lang="en-US" altLang="zh-CN" sz="3600" dirty="0" err="1">
                <a:latin typeface="Consolas" panose="020B0609020204030204" pitchFamily="49" charset="0"/>
              </a:rPr>
              <a:t>edi</a:t>
            </a:r>
            <a:r>
              <a:rPr lang="en-US" altLang="zh-CN" sz="3600" dirty="0">
                <a:latin typeface="Consolas" panose="020B0609020204030204" pitchFamily="49" charset="0"/>
              </a:rPr>
              <a:t>, %</a:t>
            </a:r>
            <a:r>
              <a:rPr lang="en-US" altLang="zh-CN" sz="3600" dirty="0" err="1">
                <a:latin typeface="Consolas" panose="020B0609020204030204" pitchFamily="49" charset="0"/>
              </a:rPr>
              <a:t>esi</a:t>
            </a:r>
            <a:r>
              <a:rPr lang="en-US" altLang="zh-CN" sz="3600" dirty="0">
                <a:latin typeface="Consolas" panose="020B0609020204030204" pitchFamily="49" charset="0"/>
              </a:rPr>
              <a:t>, %</a:t>
            </a:r>
            <a:r>
              <a:rPr lang="en-US" altLang="zh-CN" sz="3600" dirty="0" err="1">
                <a:latin typeface="Consolas" panose="020B0609020204030204" pitchFamily="49" charset="0"/>
              </a:rPr>
              <a:t>ebp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7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CADA9-DF92-4DDA-A631-9125E549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45489-8D8C-4E1E-86E5-A0973BC2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9031" cy="493028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Decode the following assembly.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cal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enter	$8, $0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	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 4(%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	%</a:t>
            </a:r>
            <a:r>
              <a:rPr lang="en-US" altLang="zh-CN" dirty="0" err="1">
                <a:latin typeface="Consolas" panose="020B0609020204030204" pitchFamily="49" charset="0"/>
              </a:rPr>
              <a:t>esi</a:t>
            </a:r>
            <a:r>
              <a:rPr lang="en-US" altLang="zh-CN" dirty="0">
                <a:latin typeface="Consolas" panose="020B0609020204030204" pitchFamily="49" charset="0"/>
              </a:rPr>
              <a:t>, (%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	-4(%</a:t>
            </a:r>
            <a:r>
              <a:rPr lang="en-US" altLang="zh-CN" dirty="0" err="1">
                <a:latin typeface="Consolas" panose="020B0609020204030204" pitchFamily="49" charset="0"/>
              </a:rPr>
              <a:t>rbp</a:t>
            </a:r>
            <a:r>
              <a:rPr lang="en-US" altLang="zh-CN" dirty="0">
                <a:latin typeface="Consolas" panose="020B0609020204030204" pitchFamily="49" charset="0"/>
              </a:rPr>
              <a:t>), 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	-8(%</a:t>
            </a:r>
            <a:r>
              <a:rPr lang="en-US" altLang="zh-CN" dirty="0" err="1">
                <a:latin typeface="Consolas" panose="020B0609020204030204" pitchFamily="49" charset="0"/>
              </a:rPr>
              <a:t>rbp</a:t>
            </a:r>
            <a:r>
              <a:rPr lang="en-US" altLang="zh-CN" dirty="0">
                <a:latin typeface="Consolas" panose="020B0609020204030204" pitchFamily="49" charset="0"/>
              </a:rPr>
              <a:t>), 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subl</a:t>
            </a:r>
            <a:r>
              <a:rPr lang="en-US" altLang="zh-CN" dirty="0">
                <a:latin typeface="Consolas" panose="020B0609020204030204" pitchFamily="49" charset="0"/>
              </a:rPr>
              <a:t>	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leave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7DF18B-8B87-44AD-A4E7-8D53BDA11DAB}"/>
              </a:ext>
            </a:extLst>
          </p:cNvPr>
          <p:cNvSpPr/>
          <p:nvPr/>
        </p:nvSpPr>
        <p:spPr>
          <a:xfrm>
            <a:off x="6777354" y="264779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enter 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# </a:t>
            </a:r>
            <a:r>
              <a:rPr lang="en-US" altLang="zh-CN" sz="2800" dirty="0" err="1">
                <a:latin typeface="Consolas" panose="020B0609020204030204" pitchFamily="49" charset="0"/>
              </a:rPr>
              <a:t>pushq</a:t>
            </a:r>
            <a:r>
              <a:rPr lang="en-US" altLang="zh-CN" sz="2800" dirty="0">
                <a:latin typeface="Consolas" panose="020B0609020204030204" pitchFamily="49" charset="0"/>
              </a:rPr>
              <a:t>	%</a:t>
            </a:r>
            <a:r>
              <a:rPr lang="en-US" altLang="zh-CN" sz="2800" dirty="0" err="1">
                <a:latin typeface="Consolas" panose="020B0609020204030204" pitchFamily="49" charset="0"/>
              </a:rPr>
              <a:t>rbp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# </a:t>
            </a:r>
            <a:r>
              <a:rPr lang="en-US" altLang="zh-CN" sz="2800" dirty="0" err="1">
                <a:latin typeface="Consolas" panose="020B0609020204030204" pitchFamily="49" charset="0"/>
              </a:rPr>
              <a:t>movq</a:t>
            </a:r>
            <a:r>
              <a:rPr lang="en-US" altLang="zh-CN" sz="2800" dirty="0">
                <a:latin typeface="Consolas" panose="020B0609020204030204" pitchFamily="49" charset="0"/>
              </a:rPr>
              <a:t>	%</a:t>
            </a:r>
            <a:r>
              <a:rPr lang="en-US" altLang="zh-CN" sz="2800" dirty="0" err="1">
                <a:latin typeface="Consolas" panose="020B0609020204030204" pitchFamily="49" charset="0"/>
              </a:rPr>
              <a:t>rsp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rbp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# </a:t>
            </a:r>
            <a:r>
              <a:rPr lang="en-US" altLang="zh-CN" sz="2800" dirty="0" err="1">
                <a:latin typeface="Consolas" panose="020B0609020204030204" pitchFamily="49" charset="0"/>
              </a:rPr>
              <a:t>subq</a:t>
            </a:r>
            <a:r>
              <a:rPr lang="en-US" altLang="zh-CN" sz="2800" dirty="0">
                <a:latin typeface="Consolas" panose="020B0609020204030204" pitchFamily="49" charset="0"/>
              </a:rPr>
              <a:t>	$8, %</a:t>
            </a:r>
            <a:r>
              <a:rPr lang="en-US" altLang="zh-CN" sz="2800" dirty="0" err="1">
                <a:latin typeface="Consolas" panose="020B0609020204030204" pitchFamily="49" charset="0"/>
              </a:rPr>
              <a:t>rsp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leave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# </a:t>
            </a:r>
            <a:r>
              <a:rPr lang="en-US" altLang="zh-CN" sz="2800" dirty="0" err="1">
                <a:latin typeface="Consolas" panose="020B0609020204030204" pitchFamily="49" charset="0"/>
              </a:rPr>
              <a:t>movq</a:t>
            </a:r>
            <a:r>
              <a:rPr lang="en-US" altLang="zh-CN" sz="2800" dirty="0">
                <a:latin typeface="Consolas" panose="020B0609020204030204" pitchFamily="49" charset="0"/>
              </a:rPr>
              <a:t>	%</a:t>
            </a:r>
            <a:r>
              <a:rPr lang="en-US" altLang="zh-CN" sz="2800" dirty="0" err="1">
                <a:latin typeface="Consolas" panose="020B0609020204030204" pitchFamily="49" charset="0"/>
              </a:rPr>
              <a:t>rbp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rsp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# </a:t>
            </a:r>
            <a:r>
              <a:rPr lang="en-US" altLang="zh-CN" sz="2800" dirty="0" err="1">
                <a:latin typeface="Consolas" panose="020B0609020204030204" pitchFamily="49" charset="0"/>
              </a:rPr>
              <a:t>popq</a:t>
            </a:r>
            <a:r>
              <a:rPr lang="en-US" altLang="zh-CN" sz="2800" dirty="0">
                <a:latin typeface="Consolas" panose="020B0609020204030204" pitchFamily="49" charset="0"/>
              </a:rPr>
              <a:t>	%</a:t>
            </a:r>
            <a:r>
              <a:rPr lang="en-US" altLang="zh-CN" sz="2800" dirty="0" err="1">
                <a:latin typeface="Consolas" panose="020B0609020204030204" pitchFamily="49" charset="0"/>
              </a:rPr>
              <a:t>rbp</a:t>
            </a:r>
            <a:endParaRPr lang="en-US" altLang="zh-CN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5F28-9217-4775-97DF-047ED565B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That’s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90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C337-FD81-4566-A853-42A19DA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FA223-7E05-4358-A1C8-0091980E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Why sometimes </a:t>
            </a:r>
            <a:r>
              <a:rPr lang="en-US" altLang="zh-CN" sz="3600" dirty="0">
                <a:latin typeface="Consolas" panose="020B0609020204030204" pitchFamily="49" charset="0"/>
              </a:rPr>
              <a:t>%</a:t>
            </a:r>
            <a:r>
              <a:rPr lang="en-US" altLang="zh-CN" sz="3600" dirty="0" err="1">
                <a:latin typeface="Consolas" panose="020B0609020204030204" pitchFamily="49" charset="0"/>
              </a:rPr>
              <a:t>rdx</a:t>
            </a:r>
            <a:r>
              <a:rPr lang="en-US" altLang="zh-CN" sz="3600" dirty="0">
                <a:latin typeface="Consolas" panose="020B0609020204030204" pitchFamily="49" charset="0"/>
              </a:rPr>
              <a:t> </a:t>
            </a:r>
            <a:r>
              <a:rPr lang="en-US" altLang="zh-CN" sz="3600" dirty="0"/>
              <a:t>is used for passing function return value?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82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B05CF-9E8A-4C4E-833A-6371C862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7D704-846B-48FA-B261-CF040BC8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7515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00: </a:t>
            </a:r>
            <a:r>
              <a:rPr lang="en-US" altLang="zh-CN" dirty="0" err="1">
                <a:latin typeface="Consolas" panose="020B0609020204030204" pitchFamily="49" charset="0"/>
              </a:rPr>
              <a:t>pxor</a:t>
            </a:r>
            <a:r>
              <a:rPr lang="en-US" altLang="zh-CN" dirty="0">
                <a:latin typeface="Consolas" panose="020B0609020204030204" pitchFamily="49" charset="0"/>
              </a:rPr>
              <a:t>   %xmm0,%xmm0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04: cvtsi2sd %esi,%xmm0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08: </a:t>
            </a:r>
            <a:r>
              <a:rPr lang="en-US" altLang="zh-CN" dirty="0" err="1">
                <a:latin typeface="Consolas" panose="020B0609020204030204" pitchFamily="49" charset="0"/>
              </a:rPr>
              <a:t>mulsd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(%rip),%xmm0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10: </a:t>
            </a:r>
            <a:r>
              <a:rPr lang="en-US" altLang="zh-CN" dirty="0" err="1">
                <a:latin typeface="Consolas" panose="020B0609020204030204" pitchFamily="49" charset="0"/>
              </a:rPr>
              <a:t>movsd</a:t>
            </a:r>
            <a:r>
              <a:rPr lang="en-US" altLang="zh-CN" dirty="0">
                <a:latin typeface="Consolas" panose="020B0609020204030204" pitchFamily="49" charset="0"/>
              </a:rPr>
              <a:t>  %xmm0,(%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latin typeface="Consolas" panose="020B0609020204030204" pitchFamily="49" charset="0"/>
              </a:rPr>
              <a:t>retq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1AF6F43-1C5B-48E7-A8ED-AE938BD85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68027"/>
              </p:ext>
            </p:extLst>
          </p:nvPr>
        </p:nvGraphicFramePr>
        <p:xfrm>
          <a:off x="7666182" y="1027906"/>
          <a:ext cx="3906982" cy="4977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411044483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1342865965"/>
                    </a:ext>
                  </a:extLst>
                </a:gridCol>
              </a:tblGrid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0x600807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792490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0x600806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51079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0x600805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1e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82836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0x600804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b8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316795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0x600803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51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37070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0x600802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Consolas" panose="020B0609020204030204" pitchFamily="49" charset="0"/>
                        </a:rPr>
                        <a:t>eb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51895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0x600801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85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31219"/>
                  </a:ext>
                </a:extLst>
              </a:tr>
              <a:tr h="622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0x600800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1f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27684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BF9D38E-A137-420C-929A-ED052C0910C1}"/>
              </a:ext>
            </a:extLst>
          </p:cNvPr>
          <p:cNvSpPr txBox="1"/>
          <p:nvPr/>
        </p:nvSpPr>
        <p:spPr>
          <a:xfrm>
            <a:off x="5366327" y="546792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latin typeface="Consolas" panose="020B0609020204030204" pitchFamily="49" charset="0"/>
              </a:rPr>
              <a:t> + %rip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9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329BC-0C80-48B2-A509-990A39AE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Instruction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253F3-4A98-4AF8-A5CB-89E43E5A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SSE Register</a:t>
            </a:r>
          </a:p>
          <a:p>
            <a:pPr lvl="1"/>
            <a:r>
              <a:rPr lang="en-US" altLang="zh-CN" sz="2800" dirty="0"/>
              <a:t>x86 </a:t>
            </a:r>
            <a:r>
              <a:rPr lang="en-US" altLang="zh-CN" sz="2800" dirty="0">
                <a:latin typeface="Consolas" panose="020B0609020204030204" pitchFamily="49" charset="0"/>
              </a:rPr>
              <a:t>%xmm0 – %xmm7</a:t>
            </a:r>
          </a:p>
          <a:p>
            <a:pPr lvl="1"/>
            <a:r>
              <a:rPr lang="en-US" altLang="zh-CN" sz="2800" dirty="0"/>
              <a:t>x86-64 </a:t>
            </a:r>
            <a:r>
              <a:rPr lang="en-US" altLang="zh-CN" sz="2800" dirty="0">
                <a:latin typeface="Consolas" panose="020B0609020204030204" pitchFamily="49" charset="0"/>
              </a:rPr>
              <a:t>%xmm0 – %xmm15 </a:t>
            </a:r>
          </a:p>
          <a:p>
            <a:r>
              <a:rPr lang="en-US" altLang="zh-CN" sz="3200" dirty="0"/>
              <a:t>128 bits each</a:t>
            </a:r>
          </a:p>
          <a:p>
            <a:r>
              <a:rPr lang="en-US" altLang="zh-CN" sz="3200" dirty="0"/>
              <a:t>Each contains</a:t>
            </a:r>
          </a:p>
          <a:p>
            <a:pPr lvl="1"/>
            <a:r>
              <a:rPr lang="en-US" altLang="zh-CN" sz="2800" dirty="0"/>
              <a:t>4 </a:t>
            </a:r>
            <a:r>
              <a:rPr lang="en-US" altLang="zh-CN" sz="2800" dirty="0">
                <a:latin typeface="Consolas" panose="020B0609020204030204" pitchFamily="49" charset="0"/>
              </a:rPr>
              <a:t>float</a:t>
            </a:r>
            <a:r>
              <a:rPr lang="en-US" altLang="zh-CN" sz="2800" dirty="0"/>
              <a:t>, or 2 </a:t>
            </a:r>
            <a:r>
              <a:rPr lang="en-US" altLang="zh-CN" sz="2800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zh-CN" sz="2800" dirty="0"/>
              <a:t>or 4 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/>
              <a:t>, or 2 </a:t>
            </a:r>
            <a:r>
              <a:rPr lang="en-US" altLang="zh-CN" sz="2800" dirty="0">
                <a:latin typeface="Consolas" panose="020B0609020204030204" pitchFamily="49" charset="0"/>
              </a:rPr>
              <a:t>long </a:t>
            </a:r>
            <a:r>
              <a:rPr lang="en-US" altLang="zh-CN" sz="2800" dirty="0" err="1">
                <a:latin typeface="Consolas" panose="020B0609020204030204" pitchFamily="49" charset="0"/>
              </a:rPr>
              <a:t>long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3200" dirty="0"/>
              <a:t>Can operate multiple arithmetic.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324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F89A-8EA7-4E5B-ADE8-C735636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SIMD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90875-D474-49B4-99F2-55487154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88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Single Instruction Multiple Data</a:t>
            </a:r>
          </a:p>
          <a:p>
            <a:r>
              <a:rPr lang="en-US" altLang="zh-CN" sz="3200" dirty="0"/>
              <a:t>Parallel computation with a single instruction</a:t>
            </a:r>
          </a:p>
          <a:p>
            <a:r>
              <a:rPr lang="en-US" altLang="zh-CN" sz="3200" dirty="0" err="1">
                <a:latin typeface="Consolas" panose="020B0609020204030204" pitchFamily="49" charset="0"/>
              </a:rPr>
              <a:t>addpd</a:t>
            </a:r>
            <a:r>
              <a:rPr lang="en-US" altLang="zh-CN" sz="3200" dirty="0">
                <a:latin typeface="Consolas" panose="020B0609020204030204" pitchFamily="49" charset="0"/>
              </a:rPr>
              <a:t>   %xmm1, %xmm0 // add </a:t>
            </a:r>
            <a:r>
              <a:rPr lang="en-US" altLang="zh-CN" sz="3200" b="1" dirty="0">
                <a:latin typeface="Consolas" panose="020B0609020204030204" pitchFamily="49" charset="0"/>
              </a:rPr>
              <a:t>packed</a:t>
            </a:r>
            <a:r>
              <a:rPr lang="en-US" altLang="zh-CN" sz="3200" dirty="0">
                <a:latin typeface="Consolas" panose="020B0609020204030204" pitchFamily="49" charset="0"/>
              </a:rPr>
              <a:t> double 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06ACE-7EEA-48EB-8FF0-35CF72372654}"/>
              </a:ext>
            </a:extLst>
          </p:cNvPr>
          <p:cNvSpPr/>
          <p:nvPr/>
        </p:nvSpPr>
        <p:spPr>
          <a:xfrm>
            <a:off x="3852904" y="3788107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D6F626-FEC6-4137-8DAF-8B8E77605B36}"/>
              </a:ext>
            </a:extLst>
          </p:cNvPr>
          <p:cNvSpPr/>
          <p:nvPr/>
        </p:nvSpPr>
        <p:spPr>
          <a:xfrm>
            <a:off x="6880189" y="3788107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2689DF-F255-4FF7-A505-A37B348563D3}"/>
              </a:ext>
            </a:extLst>
          </p:cNvPr>
          <p:cNvSpPr/>
          <p:nvPr/>
        </p:nvSpPr>
        <p:spPr>
          <a:xfrm>
            <a:off x="3852904" y="4792766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455EF1-9748-4843-A094-F75A0EA072D1}"/>
              </a:ext>
            </a:extLst>
          </p:cNvPr>
          <p:cNvSpPr/>
          <p:nvPr/>
        </p:nvSpPr>
        <p:spPr>
          <a:xfrm>
            <a:off x="6880189" y="4792766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6C6683-C0EA-45BA-B125-04D873E80271}"/>
              </a:ext>
            </a:extLst>
          </p:cNvPr>
          <p:cNvSpPr/>
          <p:nvPr/>
        </p:nvSpPr>
        <p:spPr>
          <a:xfrm>
            <a:off x="2269645" y="3788107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%xmm1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5852CC-83A4-416A-8337-AB3EB2D675F6}"/>
              </a:ext>
            </a:extLst>
          </p:cNvPr>
          <p:cNvSpPr/>
          <p:nvPr/>
        </p:nvSpPr>
        <p:spPr>
          <a:xfrm>
            <a:off x="2269645" y="4806657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%xmm0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C9FE9C-DFAD-4476-97F6-8CE9A924BA43}"/>
              </a:ext>
            </a:extLst>
          </p:cNvPr>
          <p:cNvSpPr/>
          <p:nvPr/>
        </p:nvSpPr>
        <p:spPr>
          <a:xfrm>
            <a:off x="4370119" y="3788106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3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8B6C28-A244-4FA9-9BA5-D86C309139EF}"/>
              </a:ext>
            </a:extLst>
          </p:cNvPr>
          <p:cNvSpPr/>
          <p:nvPr/>
        </p:nvSpPr>
        <p:spPr>
          <a:xfrm>
            <a:off x="7395092" y="3801998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2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8D98B2-C63B-4E4D-8E39-BF1571B6F00E}"/>
              </a:ext>
            </a:extLst>
          </p:cNvPr>
          <p:cNvSpPr/>
          <p:nvPr/>
        </p:nvSpPr>
        <p:spPr>
          <a:xfrm>
            <a:off x="4370119" y="4801643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1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91CDDF-2745-45CF-B7DA-342FDA0F9B94}"/>
              </a:ext>
            </a:extLst>
          </p:cNvPr>
          <p:cNvSpPr/>
          <p:nvPr/>
        </p:nvSpPr>
        <p:spPr>
          <a:xfrm>
            <a:off x="7395092" y="4801643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0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EAB165-F1EB-4F97-863F-409D983E6C40}"/>
              </a:ext>
            </a:extLst>
          </p:cNvPr>
          <p:cNvSpPr/>
          <p:nvPr/>
        </p:nvSpPr>
        <p:spPr>
          <a:xfrm>
            <a:off x="5133148" y="418644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FFA5FD-92C9-4CB4-96B6-5435A36E719E}"/>
              </a:ext>
            </a:extLst>
          </p:cNvPr>
          <p:cNvSpPr/>
          <p:nvPr/>
        </p:nvSpPr>
        <p:spPr>
          <a:xfrm>
            <a:off x="8160433" y="419146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19A302-6567-4F49-A563-1B3E386443CC}"/>
              </a:ext>
            </a:extLst>
          </p:cNvPr>
          <p:cNvSpPr/>
          <p:nvPr/>
        </p:nvSpPr>
        <p:spPr>
          <a:xfrm>
            <a:off x="3867785" y="5834919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F42A6D-4E0E-4AE7-96CA-4906D0C4E496}"/>
              </a:ext>
            </a:extLst>
          </p:cNvPr>
          <p:cNvSpPr/>
          <p:nvPr/>
        </p:nvSpPr>
        <p:spPr>
          <a:xfrm>
            <a:off x="6895070" y="5834919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A6F794-FC03-416E-B742-6F1D7C6A4005}"/>
              </a:ext>
            </a:extLst>
          </p:cNvPr>
          <p:cNvSpPr/>
          <p:nvPr/>
        </p:nvSpPr>
        <p:spPr>
          <a:xfrm>
            <a:off x="2284526" y="5848810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%xmm0</a:t>
            </a:r>
            <a:endParaRPr lang="zh-CN" altLang="en-US" sz="3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FDEE7B-06F5-4207-A174-E8C498E32524}"/>
              </a:ext>
            </a:extLst>
          </p:cNvPr>
          <p:cNvSpPr/>
          <p:nvPr/>
        </p:nvSpPr>
        <p:spPr>
          <a:xfrm>
            <a:off x="4385000" y="5843796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5</a:t>
            </a:r>
            <a:endParaRPr lang="zh-CN" altLang="en-US" sz="3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E85170-ADC0-4458-9216-E263249B00F1}"/>
              </a:ext>
            </a:extLst>
          </p:cNvPr>
          <p:cNvSpPr/>
          <p:nvPr/>
        </p:nvSpPr>
        <p:spPr>
          <a:xfrm>
            <a:off x="7409973" y="5843796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4</a:t>
            </a:r>
            <a:endParaRPr lang="zh-CN" altLang="en-US" sz="3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67E27B-1BA7-47B7-8FB4-50630F8B99CD}"/>
              </a:ext>
            </a:extLst>
          </p:cNvPr>
          <p:cNvSpPr/>
          <p:nvPr/>
        </p:nvSpPr>
        <p:spPr>
          <a:xfrm rot="5400000">
            <a:off x="5148029" y="5284779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F1124D-4355-4771-9086-1A83A8288038}"/>
              </a:ext>
            </a:extLst>
          </p:cNvPr>
          <p:cNvSpPr/>
          <p:nvPr/>
        </p:nvSpPr>
        <p:spPr>
          <a:xfrm rot="5400000">
            <a:off x="8190195" y="529365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137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4F80D-FC96-4574-8EC0-020BC8E4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Floating Point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3FA49-6F54-4C93-BE83-E9F3F8FD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Only use the low order bits of SSE registers</a:t>
            </a:r>
          </a:p>
          <a:p>
            <a:r>
              <a:rPr lang="en-US" altLang="zh-CN" sz="3200" dirty="0" err="1">
                <a:latin typeface="Consolas" panose="020B0609020204030204" pitchFamily="49" charset="0"/>
              </a:rPr>
              <a:t>addsd</a:t>
            </a:r>
            <a:r>
              <a:rPr lang="en-US" altLang="zh-CN" sz="3200" dirty="0">
                <a:latin typeface="Consolas" panose="020B0609020204030204" pitchFamily="49" charset="0"/>
              </a:rPr>
              <a:t>  %xmm1, %xmm0 // add scalar double</a:t>
            </a:r>
          </a:p>
          <a:p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4199B-0DC0-4F05-BC0D-F6DAE50F8403}"/>
              </a:ext>
            </a:extLst>
          </p:cNvPr>
          <p:cNvSpPr/>
          <p:nvPr/>
        </p:nvSpPr>
        <p:spPr>
          <a:xfrm>
            <a:off x="3852904" y="3788107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7BFEB-2F5B-4776-A3B3-27E0F0AE60C6}"/>
              </a:ext>
            </a:extLst>
          </p:cNvPr>
          <p:cNvSpPr/>
          <p:nvPr/>
        </p:nvSpPr>
        <p:spPr>
          <a:xfrm>
            <a:off x="6880189" y="3788107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DE3D70-D67C-49A1-A975-3C5ED86446C2}"/>
              </a:ext>
            </a:extLst>
          </p:cNvPr>
          <p:cNvSpPr/>
          <p:nvPr/>
        </p:nvSpPr>
        <p:spPr>
          <a:xfrm>
            <a:off x="3852904" y="4792766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18A450-83A4-4416-AF35-EF1F741D684D}"/>
              </a:ext>
            </a:extLst>
          </p:cNvPr>
          <p:cNvSpPr/>
          <p:nvPr/>
        </p:nvSpPr>
        <p:spPr>
          <a:xfrm>
            <a:off x="6880189" y="4792766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62651-E5F6-4B78-9B11-25FFCDFF9AF9}"/>
              </a:ext>
            </a:extLst>
          </p:cNvPr>
          <p:cNvSpPr/>
          <p:nvPr/>
        </p:nvSpPr>
        <p:spPr>
          <a:xfrm>
            <a:off x="2269645" y="3788107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%xmm1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16676D-9FAA-4C64-A71E-CFAE769D627D}"/>
              </a:ext>
            </a:extLst>
          </p:cNvPr>
          <p:cNvSpPr/>
          <p:nvPr/>
        </p:nvSpPr>
        <p:spPr>
          <a:xfrm>
            <a:off x="2269645" y="4806657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%xmm0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D52AB6-0862-4089-ADF3-12001D56B466}"/>
              </a:ext>
            </a:extLst>
          </p:cNvPr>
          <p:cNvSpPr/>
          <p:nvPr/>
        </p:nvSpPr>
        <p:spPr>
          <a:xfrm>
            <a:off x="4370119" y="3788106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3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80AF54-31B8-4C92-A7D9-FFC03678DAAD}"/>
              </a:ext>
            </a:extLst>
          </p:cNvPr>
          <p:cNvSpPr/>
          <p:nvPr/>
        </p:nvSpPr>
        <p:spPr>
          <a:xfrm>
            <a:off x="7395092" y="3801998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2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F20805-AE60-4B31-80CB-D9C9FC8FDC92}"/>
              </a:ext>
            </a:extLst>
          </p:cNvPr>
          <p:cNvSpPr/>
          <p:nvPr/>
        </p:nvSpPr>
        <p:spPr>
          <a:xfrm>
            <a:off x="4370119" y="4801643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1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854153-C81E-4889-8EE9-AE82E1011ED9}"/>
              </a:ext>
            </a:extLst>
          </p:cNvPr>
          <p:cNvSpPr/>
          <p:nvPr/>
        </p:nvSpPr>
        <p:spPr>
          <a:xfrm>
            <a:off x="7395092" y="4801643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0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513FD8-C990-499F-99FA-C86E9C011223}"/>
              </a:ext>
            </a:extLst>
          </p:cNvPr>
          <p:cNvSpPr/>
          <p:nvPr/>
        </p:nvSpPr>
        <p:spPr>
          <a:xfrm>
            <a:off x="5133148" y="418644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B9FDB1-1944-45C6-BADF-0407978232A4}"/>
              </a:ext>
            </a:extLst>
          </p:cNvPr>
          <p:cNvSpPr/>
          <p:nvPr/>
        </p:nvSpPr>
        <p:spPr>
          <a:xfrm>
            <a:off x="8160433" y="419146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+</a:t>
            </a:r>
            <a:endParaRPr lang="zh-CN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C47DED-7D76-47E5-983B-21C39BA818FE}"/>
              </a:ext>
            </a:extLst>
          </p:cNvPr>
          <p:cNvSpPr/>
          <p:nvPr/>
        </p:nvSpPr>
        <p:spPr>
          <a:xfrm>
            <a:off x="3867785" y="5834919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2A3C6B-726A-4FCC-80D9-910EA26EFBEA}"/>
              </a:ext>
            </a:extLst>
          </p:cNvPr>
          <p:cNvSpPr/>
          <p:nvPr/>
        </p:nvSpPr>
        <p:spPr>
          <a:xfrm>
            <a:off x="6895070" y="5834919"/>
            <a:ext cx="3027285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CFF50C-43A3-42C5-B9D0-1501763EC99B}"/>
              </a:ext>
            </a:extLst>
          </p:cNvPr>
          <p:cNvSpPr/>
          <p:nvPr/>
        </p:nvSpPr>
        <p:spPr>
          <a:xfrm>
            <a:off x="2284526" y="5848810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%xmm0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12B238-0F77-40EA-9681-E1C02BB5841D}"/>
              </a:ext>
            </a:extLst>
          </p:cNvPr>
          <p:cNvSpPr/>
          <p:nvPr/>
        </p:nvSpPr>
        <p:spPr>
          <a:xfrm>
            <a:off x="4385000" y="5843796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double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DCF92C-5E7C-4A06-ACB4-3FA7B18F0AF5}"/>
              </a:ext>
            </a:extLst>
          </p:cNvPr>
          <p:cNvSpPr/>
          <p:nvPr/>
        </p:nvSpPr>
        <p:spPr>
          <a:xfrm>
            <a:off x="7409973" y="5843796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double 4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7270F7-4429-4767-89A8-34B7741D1469}"/>
              </a:ext>
            </a:extLst>
          </p:cNvPr>
          <p:cNvSpPr/>
          <p:nvPr/>
        </p:nvSpPr>
        <p:spPr>
          <a:xfrm rot="5400000">
            <a:off x="5148029" y="5284779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12DAB5-17CA-4963-ADE5-0A3FF7B1F64F}"/>
              </a:ext>
            </a:extLst>
          </p:cNvPr>
          <p:cNvSpPr/>
          <p:nvPr/>
        </p:nvSpPr>
        <p:spPr>
          <a:xfrm rot="5400000">
            <a:off x="8190195" y="5293656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=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325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0246-01CD-4B29-AB4A-DC6B9C2E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Floating Point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B0868-D617-479E-8FAD-9DCB2796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float</a:t>
            </a:r>
            <a:r>
              <a:rPr lang="en-US" altLang="zh-CN" dirty="0"/>
              <a:t> + </a:t>
            </a:r>
            <a:r>
              <a:rPr lang="en-US" altLang="zh-CN" dirty="0">
                <a:latin typeface="Consolas" panose="020B0609020204030204" pitchFamily="49" charset="0"/>
              </a:rPr>
              <a:t>float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addss</a:t>
            </a:r>
            <a:r>
              <a:rPr lang="en-US" altLang="zh-CN" dirty="0">
                <a:latin typeface="Consolas" panose="020B0609020204030204" pitchFamily="49" charset="0"/>
              </a:rPr>
              <a:t>  %xmm1, %xmm0 // add scalar single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double</a:t>
            </a:r>
            <a:r>
              <a:rPr lang="en-US" altLang="zh-CN" dirty="0"/>
              <a:t> + </a:t>
            </a:r>
            <a:r>
              <a:rPr lang="en-US" altLang="zh-CN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addsd</a:t>
            </a:r>
            <a:r>
              <a:rPr lang="en-US" altLang="zh-CN" dirty="0">
                <a:latin typeface="Consolas" panose="020B0609020204030204" pitchFamily="49" charset="0"/>
              </a:rPr>
              <a:t>  %xmm1, %xmm0 // add scalar double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double</a:t>
            </a:r>
            <a:r>
              <a:rPr lang="en-US" altLang="zh-CN" dirty="0"/>
              <a:t> – </a:t>
            </a:r>
            <a:r>
              <a:rPr lang="en-US" altLang="zh-CN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subsd</a:t>
            </a:r>
            <a:r>
              <a:rPr lang="en-US" altLang="zh-CN" dirty="0">
                <a:latin typeface="Consolas" panose="020B0609020204030204" pitchFamily="49" charset="0"/>
              </a:rPr>
              <a:t>  %xmm1, %xmm0 // subtract scalar double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double</a:t>
            </a:r>
            <a:r>
              <a:rPr lang="en-US" altLang="zh-CN" dirty="0"/>
              <a:t> * </a:t>
            </a:r>
            <a:r>
              <a:rPr lang="en-US" altLang="zh-CN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mulsd</a:t>
            </a:r>
            <a:r>
              <a:rPr lang="en-US" altLang="zh-CN" dirty="0">
                <a:latin typeface="Consolas" panose="020B0609020204030204" pitchFamily="49" charset="0"/>
              </a:rPr>
              <a:t>  %xmm1, %xmm0 // multiply scalar double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double</a:t>
            </a:r>
            <a:r>
              <a:rPr lang="en-US" altLang="zh-CN" dirty="0"/>
              <a:t> / </a:t>
            </a:r>
            <a:r>
              <a:rPr lang="en-US" altLang="zh-CN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divsd</a:t>
            </a:r>
            <a:r>
              <a:rPr lang="en-US" altLang="zh-CN" dirty="0">
                <a:latin typeface="Consolas" panose="020B0609020204030204" pitchFamily="49" charset="0"/>
              </a:rPr>
              <a:t>  %xmm1, %xmm0 // divide scalar double</a:t>
            </a:r>
          </a:p>
        </p:txBody>
      </p:sp>
    </p:spTree>
    <p:extLst>
      <p:ext uri="{BB962C8B-B14F-4D97-AF65-F5344CB8AC3E}">
        <p14:creationId xmlns:p14="http://schemas.microsoft.com/office/powerpoint/2010/main" val="376309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EEA8A-8330-464A-91FF-9619BDDC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Conversion &amp; Load 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9CAF3-F597-4E83-9C94-167B16D5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Consolas" panose="020B0609020204030204" pitchFamily="49" charset="0"/>
              </a:rPr>
              <a:t>int</a:t>
            </a:r>
            <a:r>
              <a:rPr lang="en-US" altLang="zh-CN" sz="3200" dirty="0"/>
              <a:t> to </a:t>
            </a:r>
            <a:r>
              <a:rPr lang="en-US" altLang="zh-CN" sz="3200" dirty="0"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cvtsi2sd  %</a:t>
            </a:r>
            <a:r>
              <a:rPr lang="en-US" altLang="zh-CN" sz="3200" dirty="0" err="1">
                <a:latin typeface="Consolas" panose="020B0609020204030204" pitchFamily="49" charset="0"/>
              </a:rPr>
              <a:t>eax</a:t>
            </a:r>
            <a:r>
              <a:rPr lang="en-US" altLang="zh-CN" sz="3200" dirty="0">
                <a:latin typeface="Consolas" panose="020B0609020204030204" pitchFamily="49" charset="0"/>
              </a:rPr>
              <a:t>, %xmm0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// convert scalar </a:t>
            </a:r>
            <a:r>
              <a:rPr lang="en-US" altLang="zh-CN" sz="3200" dirty="0" err="1">
                <a:latin typeface="Consolas" panose="020B0609020204030204" pitchFamily="49" charset="0"/>
              </a:rPr>
              <a:t>int</a:t>
            </a:r>
            <a:r>
              <a:rPr lang="en-US" altLang="zh-CN" sz="3200" dirty="0">
                <a:latin typeface="Consolas" panose="020B0609020204030204" pitchFamily="49" charset="0"/>
              </a:rPr>
              <a:t> to scalar double</a:t>
            </a:r>
          </a:p>
          <a:p>
            <a:endParaRPr lang="en-US" altLang="zh-CN" sz="3200" dirty="0"/>
          </a:p>
          <a:p>
            <a:r>
              <a:rPr lang="en-US" altLang="zh-CN" sz="3200" dirty="0"/>
              <a:t>Move a </a:t>
            </a:r>
            <a:r>
              <a:rPr lang="en-US" altLang="zh-CN" sz="3200" dirty="0"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3200" dirty="0" err="1">
                <a:latin typeface="Consolas" panose="020B0609020204030204" pitchFamily="49" charset="0"/>
              </a:rPr>
              <a:t>movsd</a:t>
            </a:r>
            <a:r>
              <a:rPr lang="en-US" altLang="zh-CN" sz="3200" dirty="0">
                <a:latin typeface="Consolas" panose="020B0609020204030204" pitchFamily="49" charset="0"/>
              </a:rPr>
              <a:t>  %xmm0,(%</a:t>
            </a:r>
            <a:r>
              <a:rPr lang="en-US" altLang="zh-CN" sz="3200" dirty="0" err="1">
                <a:latin typeface="Consolas" panose="020B0609020204030204" pitchFamily="49" charset="0"/>
              </a:rPr>
              <a:t>rdi</a:t>
            </a:r>
            <a:r>
              <a:rPr lang="en-US" altLang="zh-CN" sz="3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// move scalar double</a:t>
            </a:r>
          </a:p>
        </p:txBody>
      </p:sp>
    </p:spTree>
    <p:extLst>
      <p:ext uri="{BB962C8B-B14F-4D97-AF65-F5344CB8AC3E}">
        <p14:creationId xmlns:p14="http://schemas.microsoft.com/office/powerpoint/2010/main" val="105895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EEA8A-8330-464A-91FF-9619BDDC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Conversion &amp; Load 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9CAF3-F597-4E83-9C94-167B16D5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Move several </a:t>
            </a:r>
            <a:r>
              <a:rPr lang="en-US" altLang="zh-CN" sz="3200" dirty="0"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3200" dirty="0" err="1">
                <a:latin typeface="Consolas" panose="020B0609020204030204" pitchFamily="49" charset="0"/>
              </a:rPr>
              <a:t>movapd</a:t>
            </a:r>
            <a:r>
              <a:rPr lang="en-US" altLang="zh-CN" sz="3200" dirty="0">
                <a:latin typeface="Consolas" panose="020B0609020204030204" pitchFamily="49" charset="0"/>
              </a:rPr>
              <a:t>  %xmm0, %xmm1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// move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aligned</a:t>
            </a:r>
            <a:r>
              <a:rPr lang="en-US" altLang="zh-CN" sz="3200" dirty="0">
                <a:latin typeface="Consolas" panose="020B0609020204030204" pitchFamily="49" charset="0"/>
              </a:rPr>
              <a:t> packed double</a:t>
            </a:r>
          </a:p>
        </p:txBody>
      </p:sp>
    </p:spTree>
    <p:extLst>
      <p:ext uri="{BB962C8B-B14F-4D97-AF65-F5344CB8AC3E}">
        <p14:creationId xmlns:p14="http://schemas.microsoft.com/office/powerpoint/2010/main" val="288969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759</Words>
  <Application>Microsoft Office PowerPoint</Application>
  <PresentationFormat>宽屏</PresentationFormat>
  <Paragraphs>213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新宋体</vt:lpstr>
      <vt:lpstr>Arial</vt:lpstr>
      <vt:lpstr>Cambria Math</vt:lpstr>
      <vt:lpstr>Consolas</vt:lpstr>
      <vt:lpstr>Office 主题​​</vt:lpstr>
      <vt:lpstr>x86 Assembly Part 2</vt:lpstr>
      <vt:lpstr>Challenge Question 0</vt:lpstr>
      <vt:lpstr>Challenge Question 1</vt:lpstr>
      <vt:lpstr>SSE Instruction Set</vt:lpstr>
      <vt:lpstr>SSE SIMD Operation</vt:lpstr>
      <vt:lpstr>Basic Floating Point Arithmetic</vt:lpstr>
      <vt:lpstr>Basic Floating Point Arithmetic</vt:lpstr>
      <vt:lpstr>Type Conversion &amp; Load Store</vt:lpstr>
      <vt:lpstr>Type Conversion &amp; Load Store</vt:lpstr>
      <vt:lpstr>Calling Convention (x86-64)</vt:lpstr>
      <vt:lpstr>More Bits in YMM, ZMM</vt:lpstr>
      <vt:lpstr>AVX SIMD Operation</vt:lpstr>
      <vt:lpstr>Challenge Question 1 Comes Back</vt:lpstr>
      <vt:lpstr>Challenge Question 1 Comes Back</vt:lpstr>
      <vt:lpstr>Challenge Question 2</vt:lpstr>
      <vt:lpstr>Challenge Question 3</vt:lpstr>
      <vt:lpstr>Challenge Question 3</vt:lpstr>
      <vt:lpstr>Challenge Question 4</vt:lpstr>
      <vt:lpstr>That’s all.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 Assembly Part 2</dc:title>
  <dc:creator>马 知遥</dc:creator>
  <cp:lastModifiedBy>马 知遥</cp:lastModifiedBy>
  <cp:revision>5</cp:revision>
  <dcterms:created xsi:type="dcterms:W3CDTF">2018-10-12T10:57:09Z</dcterms:created>
  <dcterms:modified xsi:type="dcterms:W3CDTF">2018-10-18T09:07:26Z</dcterms:modified>
</cp:coreProperties>
</file>