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马 知遥" userId="088c2ffcbc7a5a34" providerId="LiveId" clId="{BAE9AB7A-3470-483F-B58F-1E17E5E2CA1A}"/>
    <pc:docChg chg="undo custSel addSld modSld">
      <pc:chgData name="马 知遥" userId="088c2ffcbc7a5a34" providerId="LiveId" clId="{BAE9AB7A-3470-483F-B58F-1E17E5E2CA1A}" dt="2018-10-25T09:10:24.434" v="2210" actId="20577"/>
      <pc:docMkLst>
        <pc:docMk/>
      </pc:docMkLst>
      <pc:sldChg chg="delSp modSp add">
        <pc:chgData name="马 知遥" userId="088c2ffcbc7a5a34" providerId="LiveId" clId="{BAE9AB7A-3470-483F-B58F-1E17E5E2CA1A}" dt="2018-10-25T08:10:09.634" v="34" actId="478"/>
        <pc:sldMkLst>
          <pc:docMk/>
          <pc:sldMk cId="1909149116" sldId="256"/>
        </pc:sldMkLst>
        <pc:spChg chg="mod">
          <ac:chgData name="马 知遥" userId="088c2ffcbc7a5a34" providerId="LiveId" clId="{BAE9AB7A-3470-483F-B58F-1E17E5E2CA1A}" dt="2018-10-25T08:10:05.039" v="33" actId="20577"/>
          <ac:spMkLst>
            <pc:docMk/>
            <pc:sldMk cId="1909149116" sldId="256"/>
            <ac:spMk id="2" creationId="{773B48EC-F8A8-4D94-A096-BDFA3F32F962}"/>
          </ac:spMkLst>
        </pc:spChg>
        <pc:spChg chg="del">
          <ac:chgData name="马 知遥" userId="088c2ffcbc7a5a34" providerId="LiveId" clId="{BAE9AB7A-3470-483F-B58F-1E17E5E2CA1A}" dt="2018-10-25T08:10:09.634" v="34" actId="478"/>
          <ac:spMkLst>
            <pc:docMk/>
            <pc:sldMk cId="1909149116" sldId="256"/>
            <ac:spMk id="3" creationId="{C569841F-B7C6-42D6-B7F8-CE6EB2A771A5}"/>
          </ac:spMkLst>
        </pc:spChg>
      </pc:sldChg>
      <pc:sldChg chg="addSp modSp add">
        <pc:chgData name="马 知遥" userId="088c2ffcbc7a5a34" providerId="LiveId" clId="{BAE9AB7A-3470-483F-B58F-1E17E5E2CA1A}" dt="2018-10-25T08:23:07.535" v="242" actId="14100"/>
        <pc:sldMkLst>
          <pc:docMk/>
          <pc:sldMk cId="2924962374" sldId="257"/>
        </pc:sldMkLst>
        <pc:spChg chg="mod">
          <ac:chgData name="马 知遥" userId="088c2ffcbc7a5a34" providerId="LiveId" clId="{BAE9AB7A-3470-483F-B58F-1E17E5E2CA1A}" dt="2018-10-25T08:11:27.899" v="60" actId="20577"/>
          <ac:spMkLst>
            <pc:docMk/>
            <pc:sldMk cId="2924962374" sldId="257"/>
            <ac:spMk id="2" creationId="{216A69CA-21E1-40DC-AF99-77E8DC7AB3D7}"/>
          </ac:spMkLst>
        </pc:spChg>
        <pc:spChg chg="mod">
          <ac:chgData name="马 知遥" userId="088c2ffcbc7a5a34" providerId="LiveId" clId="{BAE9AB7A-3470-483F-B58F-1E17E5E2CA1A}" dt="2018-10-25T08:12:23.624" v="136" actId="403"/>
          <ac:spMkLst>
            <pc:docMk/>
            <pc:sldMk cId="2924962374" sldId="257"/>
            <ac:spMk id="3" creationId="{A0215DC3-7748-4009-A509-2EF8A74139AE}"/>
          </ac:spMkLst>
        </pc:spChg>
        <pc:spChg chg="add mod">
          <ac:chgData name="马 知遥" userId="088c2ffcbc7a5a34" providerId="LiveId" clId="{BAE9AB7A-3470-483F-B58F-1E17E5E2CA1A}" dt="2018-10-25T08:23:07.535" v="242" actId="14100"/>
          <ac:spMkLst>
            <pc:docMk/>
            <pc:sldMk cId="2924962374" sldId="257"/>
            <ac:spMk id="4" creationId="{A315310E-3C7C-4DBB-A5E2-1236718200E7}"/>
          </ac:spMkLst>
        </pc:spChg>
      </pc:sldChg>
      <pc:sldChg chg="modSp add">
        <pc:chgData name="马 知遥" userId="088c2ffcbc7a5a34" providerId="LiveId" clId="{BAE9AB7A-3470-483F-B58F-1E17E5E2CA1A}" dt="2018-10-25T08:23:27.155" v="248" actId="20577"/>
        <pc:sldMkLst>
          <pc:docMk/>
          <pc:sldMk cId="2722319285" sldId="258"/>
        </pc:sldMkLst>
        <pc:spChg chg="mod">
          <ac:chgData name="马 知遥" userId="088c2ffcbc7a5a34" providerId="LiveId" clId="{BAE9AB7A-3470-483F-B58F-1E17E5E2CA1A}" dt="2018-10-25T08:23:27.155" v="248" actId="20577"/>
          <ac:spMkLst>
            <pc:docMk/>
            <pc:sldMk cId="2722319285" sldId="258"/>
            <ac:spMk id="3" creationId="{A0215DC3-7748-4009-A509-2EF8A74139AE}"/>
          </ac:spMkLst>
        </pc:spChg>
      </pc:sldChg>
      <pc:sldChg chg="modSp add">
        <pc:chgData name="马 知遥" userId="088c2ffcbc7a5a34" providerId="LiveId" clId="{BAE9AB7A-3470-483F-B58F-1E17E5E2CA1A}" dt="2018-10-25T08:38:04.255" v="720" actId="20577"/>
        <pc:sldMkLst>
          <pc:docMk/>
          <pc:sldMk cId="691374564" sldId="259"/>
        </pc:sldMkLst>
        <pc:spChg chg="mod">
          <ac:chgData name="马 知遥" userId="088c2ffcbc7a5a34" providerId="LiveId" clId="{BAE9AB7A-3470-483F-B58F-1E17E5E2CA1A}" dt="2018-10-25T08:23:53.694" v="269" actId="20577"/>
          <ac:spMkLst>
            <pc:docMk/>
            <pc:sldMk cId="691374564" sldId="259"/>
            <ac:spMk id="2" creationId="{9EC63DEF-6AA2-4798-952B-4D24074DA345}"/>
          </ac:spMkLst>
        </pc:spChg>
        <pc:spChg chg="mod">
          <ac:chgData name="马 知遥" userId="088c2ffcbc7a5a34" providerId="LiveId" clId="{BAE9AB7A-3470-483F-B58F-1E17E5E2CA1A}" dt="2018-10-25T08:38:04.255" v="720" actId="20577"/>
          <ac:spMkLst>
            <pc:docMk/>
            <pc:sldMk cId="691374564" sldId="259"/>
            <ac:spMk id="3" creationId="{7F635173-8412-464F-A174-07602B98363A}"/>
          </ac:spMkLst>
        </pc:spChg>
      </pc:sldChg>
      <pc:sldChg chg="addSp delSp modSp add">
        <pc:chgData name="马 知遥" userId="088c2ffcbc7a5a34" providerId="LiveId" clId="{BAE9AB7A-3470-483F-B58F-1E17E5E2CA1A}" dt="2018-10-25T08:36:44.132" v="610"/>
        <pc:sldMkLst>
          <pc:docMk/>
          <pc:sldMk cId="1593996607" sldId="260"/>
        </pc:sldMkLst>
        <pc:spChg chg="mod">
          <ac:chgData name="马 知遥" userId="088c2ffcbc7a5a34" providerId="LiveId" clId="{BAE9AB7A-3470-483F-B58F-1E17E5E2CA1A}" dt="2018-10-25T08:28:38.028" v="382" actId="20577"/>
          <ac:spMkLst>
            <pc:docMk/>
            <pc:sldMk cId="1593996607" sldId="260"/>
            <ac:spMk id="2" creationId="{363DCAFD-27FF-4D94-986F-AC841FB2C4A1}"/>
          </ac:spMkLst>
        </pc:spChg>
        <pc:spChg chg="del">
          <ac:chgData name="马 知遥" userId="088c2ffcbc7a5a34" providerId="LiveId" clId="{BAE9AB7A-3470-483F-B58F-1E17E5E2CA1A}" dt="2018-10-25T08:29:06.135" v="383" actId="931"/>
          <ac:spMkLst>
            <pc:docMk/>
            <pc:sldMk cId="1593996607" sldId="260"/>
            <ac:spMk id="3" creationId="{097C0712-0BEB-4404-938A-A8A2EFF8EA9E}"/>
          </ac:spMkLst>
        </pc:spChg>
        <pc:spChg chg="add mod">
          <ac:chgData name="马 知遥" userId="088c2ffcbc7a5a34" providerId="LiveId" clId="{BAE9AB7A-3470-483F-B58F-1E17E5E2CA1A}" dt="2018-10-25T08:33:28.497" v="546" actId="14100"/>
          <ac:spMkLst>
            <pc:docMk/>
            <pc:sldMk cId="1593996607" sldId="260"/>
            <ac:spMk id="6" creationId="{65BD9994-C588-4CA0-A4F1-A651B27BCB10}"/>
          </ac:spMkLst>
        </pc:spChg>
        <pc:spChg chg="add mod">
          <ac:chgData name="马 知遥" userId="088c2ffcbc7a5a34" providerId="LiveId" clId="{BAE9AB7A-3470-483F-B58F-1E17E5E2CA1A}" dt="2018-10-25T08:36:27.785" v="604" actId="1076"/>
          <ac:spMkLst>
            <pc:docMk/>
            <pc:sldMk cId="1593996607" sldId="260"/>
            <ac:spMk id="10" creationId="{3E123288-8687-47EF-A893-6EAF5D863701}"/>
          </ac:spMkLst>
        </pc:spChg>
        <pc:spChg chg="add mod">
          <ac:chgData name="马 知遥" userId="088c2ffcbc7a5a34" providerId="LiveId" clId="{BAE9AB7A-3470-483F-B58F-1E17E5E2CA1A}" dt="2018-10-25T08:36:44.132" v="610"/>
          <ac:spMkLst>
            <pc:docMk/>
            <pc:sldMk cId="1593996607" sldId="260"/>
            <ac:spMk id="11" creationId="{3EA2F11F-521E-440A-A51B-89F817F367C8}"/>
          </ac:spMkLst>
        </pc:spChg>
        <pc:picChg chg="add del mod">
          <ac:chgData name="马 知遥" userId="088c2ffcbc7a5a34" providerId="LiveId" clId="{BAE9AB7A-3470-483F-B58F-1E17E5E2CA1A}" dt="2018-10-25T08:29:21.883" v="387"/>
          <ac:picMkLst>
            <pc:docMk/>
            <pc:sldMk cId="1593996607" sldId="260"/>
            <ac:picMk id="5" creationId="{F4BCED65-9905-4C95-B7CC-3E8ABCF88F40}"/>
          </ac:picMkLst>
        </pc:picChg>
        <pc:picChg chg="add mod">
          <ac:chgData name="马 知遥" userId="088c2ffcbc7a5a34" providerId="LiveId" clId="{BAE9AB7A-3470-483F-B58F-1E17E5E2CA1A}" dt="2018-10-25T08:29:27.781" v="389" actId="1076"/>
          <ac:picMkLst>
            <pc:docMk/>
            <pc:sldMk cId="1593996607" sldId="260"/>
            <ac:picMk id="7" creationId="{33E2225D-8EE2-4724-AA83-255D7C832E2B}"/>
          </ac:picMkLst>
        </pc:picChg>
        <pc:cxnChg chg="add del mod">
          <ac:chgData name="马 知遥" userId="088c2ffcbc7a5a34" providerId="LiveId" clId="{BAE9AB7A-3470-483F-B58F-1E17E5E2CA1A}" dt="2018-10-25T08:34:08.345" v="548" actId="11529"/>
          <ac:cxnSpMkLst>
            <pc:docMk/>
            <pc:sldMk cId="1593996607" sldId="260"/>
            <ac:cxnSpMk id="9" creationId="{28718083-EF10-4BE4-9497-E36F2B5CD1D5}"/>
          </ac:cxnSpMkLst>
        </pc:cxnChg>
      </pc:sldChg>
      <pc:sldChg chg="modSp add">
        <pc:chgData name="马 知遥" userId="088c2ffcbc7a5a34" providerId="LiveId" clId="{BAE9AB7A-3470-483F-B58F-1E17E5E2CA1A}" dt="2018-10-25T08:44:01.767" v="927" actId="20577"/>
        <pc:sldMkLst>
          <pc:docMk/>
          <pc:sldMk cId="1363099534" sldId="261"/>
        </pc:sldMkLst>
        <pc:spChg chg="mod">
          <ac:chgData name="马 知遥" userId="088c2ffcbc7a5a34" providerId="LiveId" clId="{BAE9AB7A-3470-483F-B58F-1E17E5E2CA1A}" dt="2018-10-25T08:37:04.152" v="619" actId="20577"/>
          <ac:spMkLst>
            <pc:docMk/>
            <pc:sldMk cId="1363099534" sldId="261"/>
            <ac:spMk id="2" creationId="{65790B79-F9E1-488D-A7B2-56B3B1B25FB9}"/>
          </ac:spMkLst>
        </pc:spChg>
        <pc:spChg chg="mod">
          <ac:chgData name="马 知遥" userId="088c2ffcbc7a5a34" providerId="LiveId" clId="{BAE9AB7A-3470-483F-B58F-1E17E5E2CA1A}" dt="2018-10-25T08:44:01.767" v="927" actId="20577"/>
          <ac:spMkLst>
            <pc:docMk/>
            <pc:sldMk cId="1363099534" sldId="261"/>
            <ac:spMk id="3" creationId="{BD93C429-5E4F-486F-9498-B53B1974B307}"/>
          </ac:spMkLst>
        </pc:spChg>
      </pc:sldChg>
      <pc:sldChg chg="modSp add">
        <pc:chgData name="马 知遥" userId="088c2ffcbc7a5a34" providerId="LiveId" clId="{BAE9AB7A-3470-483F-B58F-1E17E5E2CA1A}" dt="2018-10-25T08:45:04.391" v="1026" actId="403"/>
        <pc:sldMkLst>
          <pc:docMk/>
          <pc:sldMk cId="930108314" sldId="262"/>
        </pc:sldMkLst>
        <pc:spChg chg="mod">
          <ac:chgData name="马 知遥" userId="088c2ffcbc7a5a34" providerId="LiveId" clId="{BAE9AB7A-3470-483F-B58F-1E17E5E2CA1A}" dt="2018-10-25T08:44:18.619" v="948" actId="20577"/>
          <ac:spMkLst>
            <pc:docMk/>
            <pc:sldMk cId="930108314" sldId="262"/>
            <ac:spMk id="2" creationId="{A624ADFE-2020-4133-9C06-9873A08CD9E5}"/>
          </ac:spMkLst>
        </pc:spChg>
        <pc:spChg chg="mod">
          <ac:chgData name="马 知遥" userId="088c2ffcbc7a5a34" providerId="LiveId" clId="{BAE9AB7A-3470-483F-B58F-1E17E5E2CA1A}" dt="2018-10-25T08:45:04.391" v="1026" actId="403"/>
          <ac:spMkLst>
            <pc:docMk/>
            <pc:sldMk cId="930108314" sldId="262"/>
            <ac:spMk id="3" creationId="{F66B9F2E-CE2A-41C8-8F97-2657269A9AC4}"/>
          </ac:spMkLst>
        </pc:spChg>
      </pc:sldChg>
      <pc:sldChg chg="addSp modSp add">
        <pc:chgData name="马 知遥" userId="088c2ffcbc7a5a34" providerId="LiveId" clId="{BAE9AB7A-3470-483F-B58F-1E17E5E2CA1A}" dt="2018-10-25T08:53:27.798" v="1375" actId="5793"/>
        <pc:sldMkLst>
          <pc:docMk/>
          <pc:sldMk cId="3185485093" sldId="263"/>
        </pc:sldMkLst>
        <pc:spChg chg="mod">
          <ac:chgData name="马 知遥" userId="088c2ffcbc7a5a34" providerId="LiveId" clId="{BAE9AB7A-3470-483F-B58F-1E17E5E2CA1A}" dt="2018-10-25T08:45:47.567" v="1039" actId="20577"/>
          <ac:spMkLst>
            <pc:docMk/>
            <pc:sldMk cId="3185485093" sldId="263"/>
            <ac:spMk id="2" creationId="{BA9052B9-58AB-434E-902F-6190AB991A5C}"/>
          </ac:spMkLst>
        </pc:spChg>
        <pc:spChg chg="mod">
          <ac:chgData name="马 知遥" userId="088c2ffcbc7a5a34" providerId="LiveId" clId="{BAE9AB7A-3470-483F-B58F-1E17E5E2CA1A}" dt="2018-10-25T08:51:47.929" v="1358" actId="27636"/>
          <ac:spMkLst>
            <pc:docMk/>
            <pc:sldMk cId="3185485093" sldId="263"/>
            <ac:spMk id="3" creationId="{E8ABE42C-2936-450B-B389-AA5B4535E4AC}"/>
          </ac:spMkLst>
        </pc:spChg>
        <pc:spChg chg="add mod">
          <ac:chgData name="马 知遥" userId="088c2ffcbc7a5a34" providerId="LiveId" clId="{BAE9AB7A-3470-483F-B58F-1E17E5E2CA1A}" dt="2018-10-25T08:49:13.812" v="1116" actId="1076"/>
          <ac:spMkLst>
            <pc:docMk/>
            <pc:sldMk cId="3185485093" sldId="263"/>
            <ac:spMk id="4" creationId="{56587423-A529-4BDA-8338-09D84D2E0B43}"/>
          </ac:spMkLst>
        </pc:spChg>
        <pc:spChg chg="add mod">
          <ac:chgData name="马 知遥" userId="088c2ffcbc7a5a34" providerId="LiveId" clId="{BAE9AB7A-3470-483F-B58F-1E17E5E2CA1A}" dt="2018-10-25T08:49:13.812" v="1116" actId="1076"/>
          <ac:spMkLst>
            <pc:docMk/>
            <pc:sldMk cId="3185485093" sldId="263"/>
            <ac:spMk id="5" creationId="{9DB50D72-C3CA-4A3D-994A-67BC762B9D8F}"/>
          </ac:spMkLst>
        </pc:spChg>
        <pc:spChg chg="add mod">
          <ac:chgData name="马 知遥" userId="088c2ffcbc7a5a34" providerId="LiveId" clId="{BAE9AB7A-3470-483F-B58F-1E17E5E2CA1A}" dt="2018-10-25T08:49:24.740" v="1120" actId="1035"/>
          <ac:spMkLst>
            <pc:docMk/>
            <pc:sldMk cId="3185485093" sldId="263"/>
            <ac:spMk id="6" creationId="{AB133B97-6238-47C3-995A-2592FA1B81E9}"/>
          </ac:spMkLst>
        </pc:spChg>
        <pc:spChg chg="add mod">
          <ac:chgData name="马 知遥" userId="088c2ffcbc7a5a34" providerId="LiveId" clId="{BAE9AB7A-3470-483F-B58F-1E17E5E2CA1A}" dt="2018-10-25T08:49:40.274" v="1123" actId="113"/>
          <ac:spMkLst>
            <pc:docMk/>
            <pc:sldMk cId="3185485093" sldId="263"/>
            <ac:spMk id="7" creationId="{3C8594B3-99E6-4486-BD9D-F9C9117609E8}"/>
          </ac:spMkLst>
        </pc:spChg>
        <pc:spChg chg="add mod">
          <ac:chgData name="马 知遥" userId="088c2ffcbc7a5a34" providerId="LiveId" clId="{BAE9AB7A-3470-483F-B58F-1E17E5E2CA1A}" dt="2018-10-25T08:49:13.812" v="1116" actId="1076"/>
          <ac:spMkLst>
            <pc:docMk/>
            <pc:sldMk cId="3185485093" sldId="263"/>
            <ac:spMk id="8" creationId="{29834184-9233-43CE-9083-3BA504E921C0}"/>
          </ac:spMkLst>
        </pc:spChg>
        <pc:spChg chg="add mod">
          <ac:chgData name="马 知遥" userId="088c2ffcbc7a5a34" providerId="LiveId" clId="{BAE9AB7A-3470-483F-B58F-1E17E5E2CA1A}" dt="2018-10-25T08:53:06.208" v="1363" actId="1076"/>
          <ac:spMkLst>
            <pc:docMk/>
            <pc:sldMk cId="3185485093" sldId="263"/>
            <ac:spMk id="9" creationId="{92782CAC-E6E5-42D8-B365-12ABD503F8A8}"/>
          </ac:spMkLst>
        </pc:spChg>
        <pc:spChg chg="add mod">
          <ac:chgData name="马 知遥" userId="088c2ffcbc7a5a34" providerId="LiveId" clId="{BAE9AB7A-3470-483F-B58F-1E17E5E2CA1A}" dt="2018-10-25T08:53:11.050" v="1364" actId="1076"/>
          <ac:spMkLst>
            <pc:docMk/>
            <pc:sldMk cId="3185485093" sldId="263"/>
            <ac:spMk id="10" creationId="{2464C7D2-3208-4DBA-A9F9-22137E761970}"/>
          </ac:spMkLst>
        </pc:spChg>
        <pc:spChg chg="add mod">
          <ac:chgData name="马 知遥" userId="088c2ffcbc7a5a34" providerId="LiveId" clId="{BAE9AB7A-3470-483F-B58F-1E17E5E2CA1A}" dt="2018-10-25T08:53:27.798" v="1375" actId="5793"/>
          <ac:spMkLst>
            <pc:docMk/>
            <pc:sldMk cId="3185485093" sldId="263"/>
            <ac:spMk id="11" creationId="{8E5B1CAA-4E14-4773-AD68-3C9C1CD9101D}"/>
          </ac:spMkLst>
        </pc:spChg>
      </pc:sldChg>
      <pc:sldChg chg="modSp add">
        <pc:chgData name="马 知遥" userId="088c2ffcbc7a5a34" providerId="LiveId" clId="{BAE9AB7A-3470-483F-B58F-1E17E5E2CA1A}" dt="2018-10-25T08:56:48.144" v="1662" actId="207"/>
        <pc:sldMkLst>
          <pc:docMk/>
          <pc:sldMk cId="2962908903" sldId="264"/>
        </pc:sldMkLst>
        <pc:spChg chg="mod">
          <ac:chgData name="马 知遥" userId="088c2ffcbc7a5a34" providerId="LiveId" clId="{BAE9AB7A-3470-483F-B58F-1E17E5E2CA1A}" dt="2018-10-25T08:54:17.334" v="1382" actId="20577"/>
          <ac:spMkLst>
            <pc:docMk/>
            <pc:sldMk cId="2962908903" sldId="264"/>
            <ac:spMk id="2" creationId="{AD5F8DCA-DA0C-4402-B072-FC7E66369442}"/>
          </ac:spMkLst>
        </pc:spChg>
        <pc:spChg chg="mod">
          <ac:chgData name="马 知遥" userId="088c2ffcbc7a5a34" providerId="LiveId" clId="{BAE9AB7A-3470-483F-B58F-1E17E5E2CA1A}" dt="2018-10-25T08:56:48.144" v="1662" actId="207"/>
          <ac:spMkLst>
            <pc:docMk/>
            <pc:sldMk cId="2962908903" sldId="264"/>
            <ac:spMk id="3" creationId="{EAAC8583-F1AE-4DA5-B5DA-1CA8D62225BD}"/>
          </ac:spMkLst>
        </pc:spChg>
      </pc:sldChg>
      <pc:sldChg chg="addSp delSp modSp add">
        <pc:chgData name="马 知遥" userId="088c2ffcbc7a5a34" providerId="LiveId" clId="{BAE9AB7A-3470-483F-B58F-1E17E5E2CA1A}" dt="2018-10-25T09:07:57.815" v="2023" actId="2711"/>
        <pc:sldMkLst>
          <pc:docMk/>
          <pc:sldMk cId="3306230101" sldId="265"/>
        </pc:sldMkLst>
        <pc:spChg chg="mod">
          <ac:chgData name="马 知遥" userId="088c2ffcbc7a5a34" providerId="LiveId" clId="{BAE9AB7A-3470-483F-B58F-1E17E5E2CA1A}" dt="2018-10-25T08:57:12.502" v="1664"/>
          <ac:spMkLst>
            <pc:docMk/>
            <pc:sldMk cId="3306230101" sldId="265"/>
            <ac:spMk id="2" creationId="{63718E52-6908-4186-BB5A-0BE15F827065}"/>
          </ac:spMkLst>
        </pc:spChg>
        <pc:spChg chg="mod">
          <ac:chgData name="马 知遥" userId="088c2ffcbc7a5a34" providerId="LiveId" clId="{BAE9AB7A-3470-483F-B58F-1E17E5E2CA1A}" dt="2018-10-25T09:07:57.815" v="2023" actId="2711"/>
          <ac:spMkLst>
            <pc:docMk/>
            <pc:sldMk cId="3306230101" sldId="265"/>
            <ac:spMk id="3" creationId="{8F258E62-02E2-44BF-9C04-8D6F7AAB69A2}"/>
          </ac:spMkLst>
        </pc:spChg>
        <pc:spChg chg="add mod topLvl">
          <ac:chgData name="马 知遥" userId="088c2ffcbc7a5a34" providerId="LiveId" clId="{BAE9AB7A-3470-483F-B58F-1E17E5E2CA1A}" dt="2018-10-25T09:03:07.197" v="1738" actId="164"/>
          <ac:spMkLst>
            <pc:docMk/>
            <pc:sldMk cId="3306230101" sldId="265"/>
            <ac:spMk id="4" creationId="{3AFF63DD-B575-4C4D-9456-DC44E0CB18F6}"/>
          </ac:spMkLst>
        </pc:spChg>
        <pc:spChg chg="add del mod">
          <ac:chgData name="马 知遥" userId="088c2ffcbc7a5a34" providerId="LiveId" clId="{BAE9AB7A-3470-483F-B58F-1E17E5E2CA1A}" dt="2018-10-25T08:59:51.552" v="1673"/>
          <ac:spMkLst>
            <pc:docMk/>
            <pc:sldMk cId="3306230101" sldId="265"/>
            <ac:spMk id="5" creationId="{EAB5B09A-CC93-4A54-86BF-978E0124AA97}"/>
          </ac:spMkLst>
        </pc:spChg>
        <pc:spChg chg="add mod topLvl">
          <ac:chgData name="马 知遥" userId="088c2ffcbc7a5a34" providerId="LiveId" clId="{BAE9AB7A-3470-483F-B58F-1E17E5E2CA1A}" dt="2018-10-25T09:03:07.197" v="1738" actId="164"/>
          <ac:spMkLst>
            <pc:docMk/>
            <pc:sldMk cId="3306230101" sldId="265"/>
            <ac:spMk id="6" creationId="{4CD8BAF4-41E9-48ED-9CE3-E65A14638E2B}"/>
          </ac:spMkLst>
        </pc:spChg>
        <pc:spChg chg="add mod topLvl">
          <ac:chgData name="马 知遥" userId="088c2ffcbc7a5a34" providerId="LiveId" clId="{BAE9AB7A-3470-483F-B58F-1E17E5E2CA1A}" dt="2018-10-25T09:03:07.197" v="1738" actId="164"/>
          <ac:spMkLst>
            <pc:docMk/>
            <pc:sldMk cId="3306230101" sldId="265"/>
            <ac:spMk id="7" creationId="{6723740A-53B3-4E42-AAC8-36310BA7EC75}"/>
          </ac:spMkLst>
        </pc:spChg>
        <pc:spChg chg="add mod">
          <ac:chgData name="马 知遥" userId="088c2ffcbc7a5a34" providerId="LiveId" clId="{BAE9AB7A-3470-483F-B58F-1E17E5E2CA1A}" dt="2018-10-25T09:03:07.197" v="1738" actId="164"/>
          <ac:spMkLst>
            <pc:docMk/>
            <pc:sldMk cId="3306230101" sldId="265"/>
            <ac:spMk id="9" creationId="{22C5BB02-B8A8-49AA-B27B-17618034C7EE}"/>
          </ac:spMkLst>
        </pc:spChg>
        <pc:spChg chg="add mod">
          <ac:chgData name="马 知遥" userId="088c2ffcbc7a5a34" providerId="LiveId" clId="{BAE9AB7A-3470-483F-B58F-1E17E5E2CA1A}" dt="2018-10-25T09:03:51.396" v="1766" actId="1076"/>
          <ac:spMkLst>
            <pc:docMk/>
            <pc:sldMk cId="3306230101" sldId="265"/>
            <ac:spMk id="11" creationId="{3AF6FF9B-AB58-44A2-90A1-1D8A9C52B2EA}"/>
          </ac:spMkLst>
        </pc:spChg>
        <pc:spChg chg="add mod">
          <ac:chgData name="马 知遥" userId="088c2ffcbc7a5a34" providerId="LiveId" clId="{BAE9AB7A-3470-483F-B58F-1E17E5E2CA1A}" dt="2018-10-25T09:05:11.116" v="1812" actId="1076"/>
          <ac:spMkLst>
            <pc:docMk/>
            <pc:sldMk cId="3306230101" sldId="265"/>
            <ac:spMk id="12" creationId="{6592C8E3-0504-423F-B711-95705A3820BA}"/>
          </ac:spMkLst>
        </pc:spChg>
        <pc:spChg chg="add mod">
          <ac:chgData name="马 知遥" userId="088c2ffcbc7a5a34" providerId="LiveId" clId="{BAE9AB7A-3470-483F-B58F-1E17E5E2CA1A}" dt="2018-10-25T09:05:30.957" v="1822" actId="1076"/>
          <ac:spMkLst>
            <pc:docMk/>
            <pc:sldMk cId="3306230101" sldId="265"/>
            <ac:spMk id="13" creationId="{F6923FFF-C28A-49F9-A5D6-CC0BC06B712F}"/>
          </ac:spMkLst>
        </pc:spChg>
        <pc:grpChg chg="add del mod">
          <ac:chgData name="马 知遥" userId="088c2ffcbc7a5a34" providerId="LiveId" clId="{BAE9AB7A-3470-483F-B58F-1E17E5E2CA1A}" dt="2018-10-25T09:02:02.343" v="1695" actId="165"/>
          <ac:grpSpMkLst>
            <pc:docMk/>
            <pc:sldMk cId="3306230101" sldId="265"/>
            <ac:grpSpMk id="8" creationId="{AD4FA5F9-988A-4FC2-AD05-46995C41BDDB}"/>
          </ac:grpSpMkLst>
        </pc:grpChg>
        <pc:grpChg chg="add mod">
          <ac:chgData name="马 知遥" userId="088c2ffcbc7a5a34" providerId="LiveId" clId="{BAE9AB7A-3470-483F-B58F-1E17E5E2CA1A}" dt="2018-10-25T09:03:17.242" v="1741" actId="1076"/>
          <ac:grpSpMkLst>
            <pc:docMk/>
            <pc:sldMk cId="3306230101" sldId="265"/>
            <ac:grpSpMk id="10" creationId="{7CD226F3-DE5C-4D74-8954-6093CBC425D6}"/>
          </ac:grpSpMkLst>
        </pc:grpChg>
      </pc:sldChg>
      <pc:sldChg chg="modSp add">
        <pc:chgData name="马 知遥" userId="088c2ffcbc7a5a34" providerId="LiveId" clId="{BAE9AB7A-3470-483F-B58F-1E17E5E2CA1A}" dt="2018-10-25T09:09:49.087" v="2187" actId="207"/>
        <pc:sldMkLst>
          <pc:docMk/>
          <pc:sldMk cId="3923267418" sldId="266"/>
        </pc:sldMkLst>
        <pc:spChg chg="mod">
          <ac:chgData name="马 知遥" userId="088c2ffcbc7a5a34" providerId="LiveId" clId="{BAE9AB7A-3470-483F-B58F-1E17E5E2CA1A}" dt="2018-10-25T09:08:18.098" v="2025"/>
          <ac:spMkLst>
            <pc:docMk/>
            <pc:sldMk cId="3923267418" sldId="266"/>
            <ac:spMk id="2" creationId="{4E2E3A53-F169-4A76-B534-49DE3B5A443D}"/>
          </ac:spMkLst>
        </pc:spChg>
        <pc:spChg chg="mod">
          <ac:chgData name="马 知遥" userId="088c2ffcbc7a5a34" providerId="LiveId" clId="{BAE9AB7A-3470-483F-B58F-1E17E5E2CA1A}" dt="2018-10-25T09:09:49.087" v="2187" actId="207"/>
          <ac:spMkLst>
            <pc:docMk/>
            <pc:sldMk cId="3923267418" sldId="266"/>
            <ac:spMk id="3" creationId="{75AA877D-7A02-4F15-A7C7-B74058866826}"/>
          </ac:spMkLst>
        </pc:spChg>
      </pc:sldChg>
      <pc:sldChg chg="modSp add">
        <pc:chgData name="马 知遥" userId="088c2ffcbc7a5a34" providerId="LiveId" clId="{BAE9AB7A-3470-483F-B58F-1E17E5E2CA1A}" dt="2018-10-25T09:10:24.434" v="2210" actId="20577"/>
        <pc:sldMkLst>
          <pc:docMk/>
          <pc:sldMk cId="2427137058" sldId="267"/>
        </pc:sldMkLst>
        <pc:spChg chg="mod">
          <ac:chgData name="马 知遥" userId="088c2ffcbc7a5a34" providerId="LiveId" clId="{BAE9AB7A-3470-483F-B58F-1E17E5E2CA1A}" dt="2018-10-25T09:10:24.434" v="2210" actId="20577"/>
          <ac:spMkLst>
            <pc:docMk/>
            <pc:sldMk cId="2427137058" sldId="267"/>
            <ac:spMk id="2" creationId="{773B48EC-F8A8-4D94-A096-BDFA3F32F9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3D7AF-51B6-483D-BB66-08B7E27A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F56CCB-0604-4B97-AA23-E1EA6285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07761-FED8-453B-93E5-F32B7D0B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FF33-9790-48DA-AFAD-83A601D1921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BDCC9-3734-46BF-892B-C4A782C2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64889-998F-4D37-8B69-320F5427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1758-0A28-4AD1-A798-1A149C03B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5CF66-5204-4C3F-B7BB-7B65B795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C4A5B-8B6A-45D5-91FE-3BC839BA3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2D7BB-E11F-4809-A52C-12B00446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FF33-9790-48DA-AFAD-83A601D1921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92985-06D5-4E92-A87F-5DF9969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7BCD5-9C0D-4BC3-996D-99880044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1758-0A28-4AD1-A798-1A149C03B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ACD2E-35F9-4A80-A384-A69104005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D3A293-DDE9-4BD8-8B80-BAAFF4D0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7521A-A9E1-4DAC-8AD2-6C9FE940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FF33-9790-48DA-AFAD-83A601D1921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AF4DB-A408-463E-89EF-0A34B576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51598-D615-4D76-A11F-F13864C4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1758-0A28-4AD1-A798-1A149C03B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0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FE46-CBF5-45A9-B272-AEFC8EB5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15359-54EF-4D78-9AA1-289936EC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43D0F-9A81-42EF-B83F-DF8609B1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FF33-9790-48DA-AFAD-83A601D1921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963AA-8374-4FA4-A4AA-22711CFB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8B528-856B-4EC4-92A2-A7F8F896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1758-0A28-4AD1-A798-1A149C03B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CDD0-852F-480B-BBD2-A9F3929B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9EA7E7-EA2B-4D82-9D62-2972F588C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16448-40C9-4279-B0CD-241C6DF5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FF33-9790-48DA-AFAD-83A601D1921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3EA63-0047-4D01-B208-1F86AA5F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450BC-2AAE-46BE-A06A-B387699B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1758-0A28-4AD1-A798-1A149C03B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3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C93A2-8533-4220-AA59-7227A3D9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1C892-9561-42A9-8B74-02D15843A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671F2-47E7-475F-8D75-F3ED4EAD6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C5BD0-3347-4278-B4E5-8D5FFA93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FF33-9790-48DA-AFAD-83A601D1921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9050A-9911-457D-8E0A-83609432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B893A8-902F-4299-B364-3274F1EA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1758-0A28-4AD1-A798-1A149C03B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004D9-861B-49B9-87F9-43F71C48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8A121-8030-47E2-800D-FFECDC2E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9D615-3490-4B23-B716-959B2F2A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BCE055-CCBC-4A38-987A-68E6716AB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737819-1A9C-4286-A16F-07304AAF9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E0143F-6699-4607-B7FA-62DCECE0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FF33-9790-48DA-AFAD-83A601D1921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FDA7D9-B065-471D-A9EA-A45261B6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CAE19C-7387-4919-9123-EA90302F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1758-0A28-4AD1-A798-1A149C03B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8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46E77-BFD9-47FC-810B-B7F3EDF2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CA18D6-9162-43E2-AD34-E6951512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FF33-9790-48DA-AFAD-83A601D1921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8BAA04-76F4-407C-8A36-FB3DBC83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7A2046-C3F2-42EA-943F-283A8F00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1758-0A28-4AD1-A798-1A149C03B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86938F-8E60-40C5-89A4-A19C212A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FF33-9790-48DA-AFAD-83A601D1921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8B4EF-CCA5-4B67-A5AB-D3347067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B702F-B2D1-43B5-BA3B-C243B31D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1758-0A28-4AD1-A798-1A149C03B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3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C01DB-EF55-44AE-9EE7-2F129FDF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1F99A-6047-404E-B411-B2A831E2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724B6-CF17-425C-B5BD-C498CCDB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83E850-DAA9-4233-B9AD-BCB36FD4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FF33-9790-48DA-AFAD-83A601D1921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D27D5-681C-4E51-9971-331085C4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78A55-E43A-47B9-940D-26D8FC72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1758-0A28-4AD1-A798-1A149C03B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3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A104A-2FED-4969-A055-8D9645CB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7D35F3-112B-4919-A47A-B7E704A25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63E811-815B-4C0E-A9A5-82A9F6E01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EBF1A-751A-43FF-A68B-1B9C8F4E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FF33-9790-48DA-AFAD-83A601D1921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73624-7A0A-486A-8373-A4CFE783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46211-8294-422D-A129-065DB0F9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1758-0A28-4AD1-A798-1A149C03B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6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89D6C1-A5D9-4FAF-AC6B-1D12098E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31175-1AFB-4968-A772-9B3928D9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8A4BF-972F-4411-B45D-37DC7176F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FF33-9790-48DA-AFAD-83A601D1921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02100-6340-4CB0-83BA-B90C5F5EB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90C28-ACA5-442C-AFB3-593ADBAC5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1758-0A28-4AD1-A798-1A149C03B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1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B48EC-F8A8-4D94-A096-BDFA3F32F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x86 Assembly Part 3</a:t>
            </a:r>
            <a:br>
              <a:rPr lang="en-US" altLang="zh-CN" dirty="0"/>
            </a:br>
            <a:r>
              <a:rPr lang="en-US" altLang="zh-CN" dirty="0"/>
              <a:t>and Y86-64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14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18E52-6908-4186-BB5A-0BE15F82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2 -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58E62-02E2-44BF-9C04-8D6F7AAB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0724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fork() </a:t>
            </a:r>
            <a:r>
              <a:rPr lang="en-US" altLang="zh-CN" sz="3200" dirty="0"/>
              <a:t>is used to create a new process.</a:t>
            </a:r>
          </a:p>
          <a:p>
            <a:endParaRPr lang="en-US" altLang="zh-CN" sz="3200" dirty="0"/>
          </a:p>
          <a:p>
            <a:r>
              <a:rPr lang="en-US" altLang="zh-CN" sz="3200" b="1" dirty="0">
                <a:solidFill>
                  <a:srgbClr val="FF0000"/>
                </a:solidFill>
              </a:rPr>
              <a:t>Except</a:t>
            </a:r>
            <a:r>
              <a:rPr lang="en-US" altLang="zh-CN" sz="3200" dirty="0"/>
              <a:t> the return value </a:t>
            </a:r>
            <a:r>
              <a:rPr lang="en-US" altLang="zh-CN" sz="3200" dirty="0" err="1">
                <a:latin typeface="Consolas" panose="020B0609020204030204" pitchFamily="49" charset="0"/>
              </a:rPr>
              <a:t>pid</a:t>
            </a:r>
            <a:r>
              <a:rPr lang="en-US" altLang="zh-CN" sz="3200" dirty="0"/>
              <a:t>, all other context is </a:t>
            </a:r>
            <a:r>
              <a:rPr lang="en-US" altLang="zh-CN" sz="3200" b="1" dirty="0">
                <a:solidFill>
                  <a:srgbClr val="FF0000"/>
                </a:solidFill>
              </a:rPr>
              <a:t>same</a:t>
            </a:r>
            <a:r>
              <a:rPr lang="en-US" altLang="zh-CN" sz="3200" dirty="0"/>
              <a:t>.</a:t>
            </a:r>
          </a:p>
          <a:p>
            <a:endParaRPr lang="en-US" altLang="zh-CN" sz="3200" dirty="0"/>
          </a:p>
          <a:p>
            <a:r>
              <a:rPr lang="en-US" altLang="zh-CN" sz="3200" dirty="0"/>
              <a:t>Use </a:t>
            </a:r>
            <a:r>
              <a:rPr lang="en-US" altLang="zh-CN" sz="3200" dirty="0" err="1">
                <a:latin typeface="Consolas" panose="020B0609020204030204" pitchFamily="49" charset="0"/>
              </a:rPr>
              <a:t>pid</a:t>
            </a:r>
            <a:r>
              <a:rPr lang="en-US" altLang="zh-CN" sz="3200" dirty="0"/>
              <a:t> to branch between parent and child.</a:t>
            </a:r>
            <a:endParaRPr lang="zh-CN" altLang="en-US" sz="32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D226F3-DE5C-4D74-8954-6093CBC425D6}"/>
              </a:ext>
            </a:extLst>
          </p:cNvPr>
          <p:cNvGrpSpPr/>
          <p:nvPr/>
        </p:nvGrpSpPr>
        <p:grpSpPr>
          <a:xfrm>
            <a:off x="8010524" y="2225675"/>
            <a:ext cx="2647950" cy="2771775"/>
            <a:chOff x="6905624" y="1228725"/>
            <a:chExt cx="2647950" cy="2771775"/>
          </a:xfrm>
        </p:grpSpPr>
        <p:sp>
          <p:nvSpPr>
            <p:cNvPr id="4" name="箭头: 直角上 3">
              <a:extLst>
                <a:ext uri="{FF2B5EF4-FFF2-40B4-BE49-F238E27FC236}">
                  <a16:creationId xmlns:a16="http://schemas.microsoft.com/office/drawing/2014/main" id="{3AFF63DD-B575-4C4D-9456-DC44E0CB18F6}"/>
                </a:ext>
              </a:extLst>
            </p:cNvPr>
            <p:cNvSpPr/>
            <p:nvPr/>
          </p:nvSpPr>
          <p:spPr>
            <a:xfrm rot="10800000">
              <a:off x="6905624" y="2705100"/>
              <a:ext cx="1323975" cy="1295400"/>
            </a:xfrm>
            <a:prstGeom prst="bentUp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箭头: 直角上 5">
              <a:extLst>
                <a:ext uri="{FF2B5EF4-FFF2-40B4-BE49-F238E27FC236}">
                  <a16:creationId xmlns:a16="http://schemas.microsoft.com/office/drawing/2014/main" id="{4CD8BAF4-41E9-48ED-9CE3-E65A14638E2B}"/>
                </a:ext>
              </a:extLst>
            </p:cNvPr>
            <p:cNvSpPr/>
            <p:nvPr/>
          </p:nvSpPr>
          <p:spPr>
            <a:xfrm rot="10800000" flipH="1">
              <a:off x="8229599" y="2705100"/>
              <a:ext cx="1323975" cy="1295400"/>
            </a:xfrm>
            <a:prstGeom prst="bentUp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23740A-53B3-4E42-AAC8-36310BA7EC75}"/>
                </a:ext>
              </a:extLst>
            </p:cNvPr>
            <p:cNvSpPr/>
            <p:nvPr/>
          </p:nvSpPr>
          <p:spPr>
            <a:xfrm>
              <a:off x="8001000" y="1228725"/>
              <a:ext cx="457197" cy="1800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2C5BB02-B8A8-49AA-B27B-17618034C7EE}"/>
                </a:ext>
              </a:extLst>
            </p:cNvPr>
            <p:cNvSpPr/>
            <p:nvPr/>
          </p:nvSpPr>
          <p:spPr>
            <a:xfrm rot="5400000">
              <a:off x="8096249" y="2043114"/>
              <a:ext cx="285747" cy="16668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AF6FF9B-AB58-44A2-90A1-1D8A9C52B2EA}"/>
              </a:ext>
            </a:extLst>
          </p:cNvPr>
          <p:cNvSpPr txBox="1"/>
          <p:nvPr/>
        </p:nvSpPr>
        <p:spPr>
          <a:xfrm>
            <a:off x="7962899" y="1573431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latin typeface="Consolas" panose="020B0609020204030204" pitchFamily="49" charset="0"/>
              </a:rPr>
              <a:t>pid</a:t>
            </a:r>
            <a:r>
              <a:rPr lang="en-US" altLang="zh-CN" sz="3200" dirty="0">
                <a:latin typeface="Consolas" panose="020B0609020204030204" pitchFamily="49" charset="0"/>
              </a:rPr>
              <a:t> = fork()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92C8E3-0504-423F-B711-95705A3820BA}"/>
                  </a:ext>
                </a:extLst>
              </p:cNvPr>
              <p:cNvSpPr txBox="1"/>
              <p:nvPr/>
            </p:nvSpPr>
            <p:spPr>
              <a:xfrm>
                <a:off x="7366572" y="5173376"/>
                <a:ext cx="2111475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Consolas" panose="020B0609020204030204" pitchFamily="49" charset="0"/>
                  </a:rPr>
                  <a:t>parent </a:t>
                </a:r>
              </a:p>
              <a:p>
                <a:pPr algn="ctr"/>
                <a:r>
                  <a:rPr lang="en-US" altLang="zh-CN" sz="3200" dirty="0" err="1">
                    <a:latin typeface="Consolas" panose="020B0609020204030204" pitchFamily="49" charset="0"/>
                  </a:rPr>
                  <a:t>pid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3200" dirty="0">
                    <a:latin typeface="Consolas" panose="020B0609020204030204" pitchFamily="49" charset="0"/>
                  </a:rPr>
                  <a:t>6666</a:t>
                </a:r>
                <a:endParaRPr lang="zh-CN" altLang="en-US" sz="32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92C8E3-0504-423F-B711-95705A382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72" y="5173376"/>
                <a:ext cx="2111475" cy="1077218"/>
              </a:xfrm>
              <a:prstGeom prst="rect">
                <a:avLst/>
              </a:prstGeom>
              <a:blipFill>
                <a:blip r:embed="rId2"/>
                <a:stretch>
                  <a:fillRect l="-6916" t="-7386" r="-6628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6923FFF-C28A-49F9-A5D6-CC0BC06B712F}"/>
                  </a:ext>
                </a:extLst>
              </p:cNvPr>
              <p:cNvSpPr txBox="1"/>
              <p:nvPr/>
            </p:nvSpPr>
            <p:spPr>
              <a:xfrm>
                <a:off x="9563097" y="5173376"/>
                <a:ext cx="182854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Consolas" panose="020B0609020204030204" pitchFamily="49" charset="0"/>
                  </a:rPr>
                  <a:t>child </a:t>
                </a:r>
              </a:p>
              <a:p>
                <a:pPr algn="ctr"/>
                <a:r>
                  <a:rPr lang="en-US" altLang="zh-CN" sz="3200" dirty="0" err="1">
                    <a:latin typeface="Consolas" panose="020B0609020204030204" pitchFamily="49" charset="0"/>
                  </a:rPr>
                  <a:t>pid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3200" dirty="0">
                    <a:latin typeface="Consolas" panose="020B0609020204030204" pitchFamily="49" charset="0"/>
                  </a:rPr>
                  <a:t>0</a:t>
                </a:r>
                <a:endParaRPr lang="zh-CN" altLang="en-US" sz="32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6923FFF-C28A-49F9-A5D6-CC0BC06B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097" y="5173376"/>
                <a:ext cx="1828546" cy="1077218"/>
              </a:xfrm>
              <a:prstGeom prst="rect">
                <a:avLst/>
              </a:prstGeom>
              <a:blipFill>
                <a:blip r:embed="rId3"/>
                <a:stretch>
                  <a:fillRect t="-7386" r="-600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23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E3A53-F169-4A76-B534-49DE3B5A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2 -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A877D-7A02-4F15-A7C7-B7405886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Attack the child.</a:t>
            </a:r>
          </a:p>
          <a:p>
            <a:endParaRPr lang="en-US" altLang="zh-CN" sz="3200" dirty="0"/>
          </a:p>
          <a:p>
            <a:r>
              <a:rPr lang="en-US" altLang="zh-CN" sz="3200" dirty="0"/>
              <a:t>Even if the child crashes, the parent is remained running, and canary value </a:t>
            </a:r>
            <a:r>
              <a:rPr lang="en-US" altLang="zh-CN" sz="3200" b="1" dirty="0">
                <a:solidFill>
                  <a:srgbClr val="FF0000"/>
                </a:solidFill>
              </a:rPr>
              <a:t>unchanged</a:t>
            </a:r>
            <a:r>
              <a:rPr lang="en-US" altLang="zh-CN" sz="3200" dirty="0"/>
              <a:t>!</a:t>
            </a:r>
          </a:p>
          <a:p>
            <a:endParaRPr lang="en-US" altLang="zh-CN" sz="3200" dirty="0"/>
          </a:p>
          <a:p>
            <a:r>
              <a:rPr lang="en-US" altLang="zh-CN" sz="3200" dirty="0"/>
              <a:t>One will eventually succeed.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326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B48EC-F8A8-4D94-A096-BDFA3F32F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That’s all for today.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13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A69CA-21E1-40DC-AF99-77E8DC7A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15DC3-7748-4009-A509-2EF8A741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61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err="1">
                <a:latin typeface="Consolas" panose="020B0609020204030204" pitchFamily="49" charset="0"/>
              </a:rPr>
              <a:t>int</a:t>
            </a:r>
            <a:r>
              <a:rPr lang="en-US" altLang="zh-CN" sz="3200" dirty="0">
                <a:latin typeface="Consolas" panose="020B0609020204030204" pitchFamily="49" charset="0"/>
              </a:rPr>
              <a:t> </a:t>
            </a:r>
            <a:r>
              <a:rPr lang="en-US" altLang="zh-CN" sz="3200" dirty="0" err="1">
                <a:latin typeface="Consolas" panose="020B0609020204030204" pitchFamily="49" charset="0"/>
              </a:rPr>
              <a:t>arith</a:t>
            </a:r>
            <a:r>
              <a:rPr lang="en-US" altLang="zh-CN" sz="3200" dirty="0">
                <a:latin typeface="Consolas" panose="020B0609020204030204" pitchFamily="49" charset="0"/>
              </a:rPr>
              <a:t>(</a:t>
            </a:r>
            <a:r>
              <a:rPr lang="en-US" altLang="zh-CN" sz="3200" dirty="0" err="1">
                <a:latin typeface="Consolas" panose="020B0609020204030204" pitchFamily="49" charset="0"/>
              </a:rPr>
              <a:t>int</a:t>
            </a:r>
            <a:r>
              <a:rPr lang="en-US" altLang="zh-CN" sz="3200" dirty="0">
                <a:latin typeface="Consolas" panose="020B060902020403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    return ??????;</a:t>
            </a:r>
          </a:p>
          <a:p>
            <a:pPr marL="0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}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315310E-3C7C-4DBB-A5E2-1236718200E7}"/>
              </a:ext>
            </a:extLst>
          </p:cNvPr>
          <p:cNvSpPr txBox="1">
            <a:spLocks/>
          </p:cNvSpPr>
          <p:nvPr/>
        </p:nvSpPr>
        <p:spPr>
          <a:xfrm>
            <a:off x="6258757" y="1690688"/>
            <a:ext cx="55840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err="1">
                <a:latin typeface="Consolas" panose="020B0609020204030204" pitchFamily="49" charset="0"/>
              </a:rPr>
              <a:t>mov</a:t>
            </a:r>
            <a:r>
              <a:rPr lang="en-US" altLang="zh-CN" sz="3200" dirty="0">
                <a:latin typeface="Consolas" panose="020B0609020204030204" pitchFamily="49" charset="0"/>
              </a:rPr>
              <a:t>		0x4(%</a:t>
            </a:r>
            <a:r>
              <a:rPr lang="en-US" altLang="zh-CN" sz="3200" dirty="0" err="1">
                <a:latin typeface="Consolas" panose="020B0609020204030204" pitchFamily="49" charset="0"/>
              </a:rPr>
              <a:t>esp</a:t>
            </a:r>
            <a:r>
              <a:rPr lang="en-US" altLang="zh-CN" sz="3200" dirty="0">
                <a:latin typeface="Consolas" panose="020B0609020204030204" pitchFamily="49" charset="0"/>
              </a:rPr>
              <a:t>),%</a:t>
            </a:r>
            <a:r>
              <a:rPr lang="en-US" altLang="zh-CN" sz="3200" dirty="0" err="1">
                <a:latin typeface="Consolas" panose="020B0609020204030204" pitchFamily="49" charset="0"/>
              </a:rPr>
              <a:t>edx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err="1">
                <a:latin typeface="Consolas" panose="020B0609020204030204" pitchFamily="49" charset="0"/>
              </a:rPr>
              <a:t>leal</a:t>
            </a:r>
            <a:r>
              <a:rPr lang="en-US" altLang="zh-CN" sz="3200" dirty="0">
                <a:latin typeface="Consolas" panose="020B0609020204030204" pitchFamily="49" charset="0"/>
              </a:rPr>
              <a:t>		3(%</a:t>
            </a:r>
            <a:r>
              <a:rPr lang="en-US" altLang="zh-CN" sz="3200" dirty="0" err="1">
                <a:latin typeface="Consolas" panose="020B0609020204030204" pitchFamily="49" charset="0"/>
              </a:rPr>
              <a:t>edx</a:t>
            </a:r>
            <a:r>
              <a:rPr lang="en-US" altLang="zh-CN" sz="3200" dirty="0">
                <a:latin typeface="Consolas" panose="020B0609020204030204" pitchFamily="49" charset="0"/>
              </a:rPr>
              <a:t>), %</a:t>
            </a:r>
            <a:r>
              <a:rPr lang="en-US" altLang="zh-CN" sz="3200" dirty="0" err="1">
                <a:latin typeface="Consolas" panose="020B0609020204030204" pitchFamily="49" charset="0"/>
              </a:rPr>
              <a:t>eax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err="1">
                <a:latin typeface="Consolas" panose="020B0609020204030204" pitchFamily="49" charset="0"/>
              </a:rPr>
              <a:t>testl</a:t>
            </a:r>
            <a:r>
              <a:rPr lang="en-US" altLang="zh-CN" sz="3200" dirty="0">
                <a:latin typeface="Consolas" panose="020B0609020204030204" pitchFamily="49" charset="0"/>
              </a:rPr>
              <a:t>	%</a:t>
            </a:r>
            <a:r>
              <a:rPr lang="en-US" altLang="zh-CN" sz="3200" dirty="0" err="1">
                <a:latin typeface="Consolas" panose="020B0609020204030204" pitchFamily="49" charset="0"/>
              </a:rPr>
              <a:t>edx</a:t>
            </a:r>
            <a:r>
              <a:rPr lang="en-US" altLang="zh-CN" sz="3200" dirty="0">
                <a:latin typeface="Consolas" panose="020B0609020204030204" pitchFamily="49" charset="0"/>
              </a:rPr>
              <a:t>, %</a:t>
            </a:r>
            <a:r>
              <a:rPr lang="en-US" altLang="zh-CN" sz="3200" dirty="0" err="1">
                <a:latin typeface="Consolas" panose="020B0609020204030204" pitchFamily="49" charset="0"/>
              </a:rPr>
              <a:t>edx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err="1">
                <a:latin typeface="Consolas" panose="020B0609020204030204" pitchFamily="49" charset="0"/>
              </a:rPr>
              <a:t>cmovns</a:t>
            </a:r>
            <a:r>
              <a:rPr lang="en-US" altLang="zh-CN" sz="3200" dirty="0">
                <a:latin typeface="Consolas" panose="020B0609020204030204" pitchFamily="49" charset="0"/>
              </a:rPr>
              <a:t>	%</a:t>
            </a:r>
            <a:r>
              <a:rPr lang="en-US" altLang="zh-CN" sz="3200" dirty="0" err="1">
                <a:latin typeface="Consolas" panose="020B0609020204030204" pitchFamily="49" charset="0"/>
              </a:rPr>
              <a:t>edx</a:t>
            </a:r>
            <a:r>
              <a:rPr lang="en-US" altLang="zh-CN" sz="3200" dirty="0">
                <a:latin typeface="Consolas" panose="020B0609020204030204" pitchFamily="49" charset="0"/>
              </a:rPr>
              <a:t>, %</a:t>
            </a:r>
            <a:r>
              <a:rPr lang="en-US" altLang="zh-CN" sz="3200" dirty="0" err="1">
                <a:latin typeface="Consolas" panose="020B0609020204030204" pitchFamily="49" charset="0"/>
              </a:rPr>
              <a:t>eax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err="1">
                <a:latin typeface="Consolas" panose="020B0609020204030204" pitchFamily="49" charset="0"/>
              </a:rPr>
              <a:t>sarl</a:t>
            </a:r>
            <a:r>
              <a:rPr lang="en-US" altLang="zh-CN" sz="3200" dirty="0">
                <a:latin typeface="Consolas" panose="020B0609020204030204" pitchFamily="49" charset="0"/>
              </a:rPr>
              <a:t>		$2, %</a:t>
            </a:r>
            <a:r>
              <a:rPr lang="en-US" altLang="zh-CN" sz="3200" dirty="0" err="1">
                <a:latin typeface="Consolas" panose="020B0609020204030204" pitchFamily="49" charset="0"/>
              </a:rPr>
              <a:t>eax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ret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6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A69CA-21E1-40DC-AF99-77E8DC7A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15DC3-7748-4009-A509-2EF8A741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61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err="1">
                <a:latin typeface="Consolas" panose="020B0609020204030204" pitchFamily="49" charset="0"/>
              </a:rPr>
              <a:t>int</a:t>
            </a:r>
            <a:r>
              <a:rPr lang="en-US" altLang="zh-CN" sz="3200" dirty="0">
                <a:latin typeface="Consolas" panose="020B0609020204030204" pitchFamily="49" charset="0"/>
              </a:rPr>
              <a:t> </a:t>
            </a:r>
            <a:r>
              <a:rPr lang="en-US" altLang="zh-CN" sz="3200" dirty="0" err="1">
                <a:latin typeface="Consolas" panose="020B0609020204030204" pitchFamily="49" charset="0"/>
              </a:rPr>
              <a:t>arith</a:t>
            </a:r>
            <a:r>
              <a:rPr lang="en-US" altLang="zh-CN" sz="3200" dirty="0">
                <a:latin typeface="Consolas" panose="020B0609020204030204" pitchFamily="49" charset="0"/>
              </a:rPr>
              <a:t>(</a:t>
            </a:r>
            <a:r>
              <a:rPr lang="en-US" altLang="zh-CN" sz="3200" dirty="0" err="1">
                <a:latin typeface="Consolas" panose="020B0609020204030204" pitchFamily="49" charset="0"/>
              </a:rPr>
              <a:t>int</a:t>
            </a:r>
            <a:r>
              <a:rPr lang="en-US" altLang="zh-CN" sz="3200" dirty="0">
                <a:latin typeface="Consolas" panose="020B060902020403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    return x / 4;</a:t>
            </a:r>
          </a:p>
          <a:p>
            <a:pPr marL="0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}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315310E-3C7C-4DBB-A5E2-1236718200E7}"/>
              </a:ext>
            </a:extLst>
          </p:cNvPr>
          <p:cNvSpPr txBox="1">
            <a:spLocks/>
          </p:cNvSpPr>
          <p:nvPr/>
        </p:nvSpPr>
        <p:spPr>
          <a:xfrm>
            <a:off x="6258757" y="1690688"/>
            <a:ext cx="55840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err="1">
                <a:latin typeface="Consolas" panose="020B0609020204030204" pitchFamily="49" charset="0"/>
              </a:rPr>
              <a:t>mov</a:t>
            </a:r>
            <a:r>
              <a:rPr lang="en-US" altLang="zh-CN" sz="3200" dirty="0">
                <a:latin typeface="Consolas" panose="020B0609020204030204" pitchFamily="49" charset="0"/>
              </a:rPr>
              <a:t>		0x4(%</a:t>
            </a:r>
            <a:r>
              <a:rPr lang="en-US" altLang="zh-CN" sz="3200" dirty="0" err="1">
                <a:latin typeface="Consolas" panose="020B0609020204030204" pitchFamily="49" charset="0"/>
              </a:rPr>
              <a:t>esp</a:t>
            </a:r>
            <a:r>
              <a:rPr lang="en-US" altLang="zh-CN" sz="3200" dirty="0">
                <a:latin typeface="Consolas" panose="020B0609020204030204" pitchFamily="49" charset="0"/>
              </a:rPr>
              <a:t>),%</a:t>
            </a:r>
            <a:r>
              <a:rPr lang="en-US" altLang="zh-CN" sz="3200" dirty="0" err="1">
                <a:latin typeface="Consolas" panose="020B0609020204030204" pitchFamily="49" charset="0"/>
              </a:rPr>
              <a:t>edx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err="1">
                <a:latin typeface="Consolas" panose="020B0609020204030204" pitchFamily="49" charset="0"/>
              </a:rPr>
              <a:t>leal</a:t>
            </a:r>
            <a:r>
              <a:rPr lang="en-US" altLang="zh-CN" sz="3200" dirty="0">
                <a:latin typeface="Consolas" panose="020B0609020204030204" pitchFamily="49" charset="0"/>
              </a:rPr>
              <a:t>		3(%</a:t>
            </a:r>
            <a:r>
              <a:rPr lang="en-US" altLang="zh-CN" sz="3200" dirty="0" err="1">
                <a:latin typeface="Consolas" panose="020B0609020204030204" pitchFamily="49" charset="0"/>
              </a:rPr>
              <a:t>edx</a:t>
            </a:r>
            <a:r>
              <a:rPr lang="en-US" altLang="zh-CN" sz="3200" dirty="0">
                <a:latin typeface="Consolas" panose="020B0609020204030204" pitchFamily="49" charset="0"/>
              </a:rPr>
              <a:t>), %</a:t>
            </a:r>
            <a:r>
              <a:rPr lang="en-US" altLang="zh-CN" sz="3200" dirty="0" err="1">
                <a:latin typeface="Consolas" panose="020B0609020204030204" pitchFamily="49" charset="0"/>
              </a:rPr>
              <a:t>eax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err="1">
                <a:latin typeface="Consolas" panose="020B0609020204030204" pitchFamily="49" charset="0"/>
              </a:rPr>
              <a:t>testl</a:t>
            </a:r>
            <a:r>
              <a:rPr lang="en-US" altLang="zh-CN" sz="3200" dirty="0">
                <a:latin typeface="Consolas" panose="020B0609020204030204" pitchFamily="49" charset="0"/>
              </a:rPr>
              <a:t>	%</a:t>
            </a:r>
            <a:r>
              <a:rPr lang="en-US" altLang="zh-CN" sz="3200" dirty="0" err="1">
                <a:latin typeface="Consolas" panose="020B0609020204030204" pitchFamily="49" charset="0"/>
              </a:rPr>
              <a:t>edx</a:t>
            </a:r>
            <a:r>
              <a:rPr lang="en-US" altLang="zh-CN" sz="3200" dirty="0">
                <a:latin typeface="Consolas" panose="020B0609020204030204" pitchFamily="49" charset="0"/>
              </a:rPr>
              <a:t>, %</a:t>
            </a:r>
            <a:r>
              <a:rPr lang="en-US" altLang="zh-CN" sz="3200" dirty="0" err="1">
                <a:latin typeface="Consolas" panose="020B0609020204030204" pitchFamily="49" charset="0"/>
              </a:rPr>
              <a:t>edx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err="1">
                <a:latin typeface="Consolas" panose="020B0609020204030204" pitchFamily="49" charset="0"/>
              </a:rPr>
              <a:t>cmovns</a:t>
            </a:r>
            <a:r>
              <a:rPr lang="en-US" altLang="zh-CN" sz="3200" dirty="0">
                <a:latin typeface="Consolas" panose="020B0609020204030204" pitchFamily="49" charset="0"/>
              </a:rPr>
              <a:t>	%</a:t>
            </a:r>
            <a:r>
              <a:rPr lang="en-US" altLang="zh-CN" sz="3200" dirty="0" err="1">
                <a:latin typeface="Consolas" panose="020B0609020204030204" pitchFamily="49" charset="0"/>
              </a:rPr>
              <a:t>edx</a:t>
            </a:r>
            <a:r>
              <a:rPr lang="en-US" altLang="zh-CN" sz="3200" dirty="0">
                <a:latin typeface="Consolas" panose="020B0609020204030204" pitchFamily="49" charset="0"/>
              </a:rPr>
              <a:t>, %</a:t>
            </a:r>
            <a:r>
              <a:rPr lang="en-US" altLang="zh-CN" sz="3200" dirty="0" err="1">
                <a:latin typeface="Consolas" panose="020B0609020204030204" pitchFamily="49" charset="0"/>
              </a:rPr>
              <a:t>eax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 err="1">
                <a:latin typeface="Consolas" panose="020B0609020204030204" pitchFamily="49" charset="0"/>
              </a:rPr>
              <a:t>sarl</a:t>
            </a:r>
            <a:r>
              <a:rPr lang="en-US" altLang="zh-CN" sz="3200" dirty="0">
                <a:latin typeface="Consolas" panose="020B0609020204030204" pitchFamily="49" charset="0"/>
              </a:rPr>
              <a:t>		$2, %</a:t>
            </a:r>
            <a:r>
              <a:rPr lang="en-US" altLang="zh-CN" sz="3200" dirty="0" err="1">
                <a:latin typeface="Consolas" panose="020B0609020204030204" pitchFamily="49" charset="0"/>
              </a:rPr>
              <a:t>eax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ret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1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63DEF-6AA2-4798-952B-4D24074D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35173-8412-464F-A174-07602B983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/>
              <a:t>What is stack randomization?</a:t>
            </a:r>
          </a:p>
          <a:p>
            <a:pPr marL="0" indent="0" algn="ctr">
              <a:buNone/>
            </a:pPr>
            <a:r>
              <a:rPr lang="en-US" altLang="zh-CN" sz="3600" dirty="0"/>
              <a:t>How to launch a NOP Sled Attack?</a:t>
            </a:r>
          </a:p>
          <a:p>
            <a:pPr marL="0" indent="0" algn="ctr">
              <a:buNone/>
            </a:pPr>
            <a:r>
              <a:rPr lang="en-US" altLang="zh-CN" sz="3600" dirty="0"/>
              <a:t>And how to defend against it?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13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DCAFD-27FF-4D94-986F-AC841FB2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1 - Attack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BD9994-C588-4CA0-A4F1-A651B27B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9559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Pray for having </a:t>
            </a:r>
            <a:r>
              <a:rPr lang="en-US" altLang="zh-CN" sz="3200" dirty="0">
                <a:latin typeface="Consolas" panose="020B0609020204030204" pitchFamily="49" charset="0"/>
              </a:rPr>
              <a:t>Return Address </a:t>
            </a:r>
            <a:r>
              <a:rPr lang="en-US" altLang="zh-CN" sz="3200" dirty="0"/>
              <a:t>fallen in the range of </a:t>
            </a:r>
            <a:r>
              <a:rPr lang="en-US" altLang="zh-CN" sz="3200" dirty="0">
                <a:latin typeface="Consolas" panose="020B0609020204030204" pitchFamily="49" charset="0"/>
              </a:rPr>
              <a:t>NOP</a:t>
            </a:r>
          </a:p>
          <a:p>
            <a:endParaRPr lang="en-US" altLang="zh-CN" sz="3200" dirty="0">
              <a:latin typeface="Consolas" panose="020B0609020204030204" pitchFamily="49" charset="0"/>
            </a:endParaRPr>
          </a:p>
          <a:p>
            <a:r>
              <a:rPr lang="en-US" altLang="zh-CN" sz="3200" dirty="0"/>
              <a:t>Other instructions which have same effect as </a:t>
            </a:r>
            <a:r>
              <a:rPr lang="en-US" altLang="zh-CN" sz="3200" dirty="0">
                <a:latin typeface="Consolas" panose="020B0609020204030204" pitchFamily="49" charset="0"/>
              </a:rPr>
              <a:t>NOP</a:t>
            </a:r>
            <a:r>
              <a:rPr lang="en-US" altLang="zh-CN" sz="3200" dirty="0"/>
              <a:t> are interchangeable</a:t>
            </a: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33E2225D-8EE2-4724-AA83-255D7C832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256" y="285786"/>
            <a:ext cx="2657492" cy="6572214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3E123288-8687-47EF-A893-6EAF5D863701}"/>
              </a:ext>
            </a:extLst>
          </p:cNvPr>
          <p:cNvSpPr/>
          <p:nvPr/>
        </p:nvSpPr>
        <p:spPr>
          <a:xfrm flipH="1">
            <a:off x="8891443" y="509711"/>
            <a:ext cx="138995" cy="5667252"/>
          </a:xfrm>
          <a:prstGeom prst="downArrow">
            <a:avLst>
              <a:gd name="adj1" fmla="val 50000"/>
              <a:gd name="adj2" fmla="val 5404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A2F11F-521E-440A-A51B-89F817F367C8}"/>
              </a:ext>
            </a:extLst>
          </p:cNvPr>
          <p:cNvSpPr txBox="1"/>
          <p:nvPr/>
        </p:nvSpPr>
        <p:spPr>
          <a:xfrm>
            <a:off x="7546951" y="5540880"/>
            <a:ext cx="126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address</a:t>
            </a:r>
          </a:p>
          <a:p>
            <a:r>
              <a:rPr lang="en-US" altLang="zh-CN" sz="2400" dirty="0"/>
              <a:t>increase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99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90B79-F9E1-488D-A7B2-56B3B1B2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1 - Defense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3C429-5E4F-486F-9498-B53B1974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Page permission checking will block NOP Sled Attack</a:t>
            </a:r>
            <a:endParaRPr lang="zh-CN" altLang="en-US" sz="3200" dirty="0"/>
          </a:p>
          <a:p>
            <a:endParaRPr lang="en-US" altLang="zh-CN" sz="3200" dirty="0"/>
          </a:p>
          <a:p>
            <a:r>
              <a:rPr lang="en-US" altLang="zh-CN" sz="3200" dirty="0"/>
              <a:t>Return Oriented Programming (ROP) </a:t>
            </a:r>
            <a:r>
              <a:rPr lang="en-US" altLang="zh-CN" sz="3200" b="1" dirty="0">
                <a:solidFill>
                  <a:srgbClr val="FF0000"/>
                </a:solidFill>
              </a:rPr>
              <a:t>cannot</a:t>
            </a:r>
            <a:r>
              <a:rPr lang="en-US" altLang="zh-CN" sz="3200" dirty="0"/>
              <a:t> be prohibited by randomized stack</a:t>
            </a:r>
          </a:p>
          <a:p>
            <a:r>
              <a:rPr lang="en-US" altLang="zh-CN" sz="3200" dirty="0"/>
              <a:t>Page permission checking have </a:t>
            </a:r>
            <a:r>
              <a:rPr lang="en-US" altLang="zh-CN" sz="3200" b="1" dirty="0">
                <a:solidFill>
                  <a:srgbClr val="FF0000"/>
                </a:solidFill>
              </a:rPr>
              <a:t>no</a:t>
            </a:r>
            <a:r>
              <a:rPr lang="en-US" altLang="zh-CN" sz="3200" dirty="0"/>
              <a:t> effect, either.</a:t>
            </a:r>
          </a:p>
        </p:txBody>
      </p:sp>
    </p:spTree>
    <p:extLst>
      <p:ext uri="{BB962C8B-B14F-4D97-AF65-F5344CB8AC3E}">
        <p14:creationId xmlns:p14="http://schemas.microsoft.com/office/powerpoint/2010/main" val="136309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4ADFE-2020-4133-9C06-9873A08C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B9F2E-CE2A-41C8-8F97-2657269A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/>
              <a:t>What is the canary?</a:t>
            </a:r>
          </a:p>
          <a:p>
            <a:pPr marL="0" indent="0" algn="ctr">
              <a:buNone/>
            </a:pPr>
            <a:r>
              <a:rPr lang="en-US" altLang="zh-CN" sz="3600" dirty="0"/>
              <a:t>Where is it?</a:t>
            </a:r>
          </a:p>
          <a:p>
            <a:pPr marL="0" indent="0" algn="ctr">
              <a:buNone/>
            </a:pPr>
            <a:r>
              <a:rPr lang="en-US" altLang="zh-CN" sz="3600" dirty="0"/>
              <a:t>How does it work?</a:t>
            </a:r>
          </a:p>
          <a:p>
            <a:pPr marL="0" indent="0" algn="ctr">
              <a:buNone/>
            </a:pPr>
            <a:r>
              <a:rPr lang="en-US" altLang="zh-CN" sz="3600" dirty="0"/>
              <a:t>Can we crack it?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010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052B9-58AB-434E-902F-6190AB99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2 - 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BE42C-2936-450B-B389-AA5B4535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95473" cy="491692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Canary stands between the buffer and return address.</a:t>
            </a:r>
          </a:p>
          <a:p>
            <a:endParaRPr lang="en-US" altLang="zh-CN" sz="3200" dirty="0"/>
          </a:p>
          <a:p>
            <a:r>
              <a:rPr lang="en-US" altLang="zh-CN" sz="3200" dirty="0"/>
              <a:t>Its value is </a:t>
            </a:r>
            <a:r>
              <a:rPr lang="en-US" altLang="zh-CN" sz="3200" b="1" dirty="0">
                <a:solidFill>
                  <a:srgbClr val="FF0000"/>
                </a:solidFill>
              </a:rPr>
              <a:t>randomly</a:t>
            </a:r>
            <a:r>
              <a:rPr lang="en-US" altLang="zh-CN" sz="3200" dirty="0"/>
              <a:t> initialized upon </a:t>
            </a:r>
            <a:r>
              <a:rPr lang="en-US" altLang="zh-CN" sz="3200" b="1" dirty="0">
                <a:solidFill>
                  <a:srgbClr val="FF0000"/>
                </a:solidFill>
              </a:rPr>
              <a:t>each run</a:t>
            </a:r>
            <a:r>
              <a:rPr lang="en-US" altLang="zh-CN" sz="3200" dirty="0"/>
              <a:t>.</a:t>
            </a:r>
          </a:p>
          <a:p>
            <a:endParaRPr lang="en-US" altLang="zh-CN" sz="3200" dirty="0"/>
          </a:p>
          <a:p>
            <a:r>
              <a:rPr lang="en-US" altLang="zh-CN" sz="3200" dirty="0"/>
              <a:t>Canary is stored on the stack when </a:t>
            </a:r>
            <a:r>
              <a:rPr lang="en-US" altLang="zh-CN" sz="3200" b="1" dirty="0">
                <a:solidFill>
                  <a:srgbClr val="FF0000"/>
                </a:solidFill>
              </a:rPr>
              <a:t>enter</a:t>
            </a:r>
            <a:r>
              <a:rPr lang="en-US" altLang="zh-CN" sz="3200" dirty="0"/>
              <a:t> the function and examined at </a:t>
            </a:r>
            <a:r>
              <a:rPr lang="en-US" altLang="zh-CN" sz="3200" b="1" dirty="0">
                <a:solidFill>
                  <a:srgbClr val="FF0000"/>
                </a:solidFill>
              </a:rPr>
              <a:t>leave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587423-A529-4BDA-8338-09D84D2E0B43}"/>
              </a:ext>
            </a:extLst>
          </p:cNvPr>
          <p:cNvSpPr/>
          <p:nvPr/>
        </p:nvSpPr>
        <p:spPr>
          <a:xfrm>
            <a:off x="8892376" y="2393749"/>
            <a:ext cx="2556769" cy="719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zh-CN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B50D72-C3CA-4A3D-994A-67BC762B9D8F}"/>
              </a:ext>
            </a:extLst>
          </p:cNvPr>
          <p:cNvSpPr/>
          <p:nvPr/>
        </p:nvSpPr>
        <p:spPr>
          <a:xfrm>
            <a:off x="8892376" y="3114072"/>
            <a:ext cx="2556769" cy="869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Something</a:t>
            </a:r>
            <a:endParaRPr lang="zh-CN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133B97-6238-47C3-995A-2592FA1B81E9}"/>
              </a:ext>
            </a:extLst>
          </p:cNvPr>
          <p:cNvSpPr/>
          <p:nvPr/>
        </p:nvSpPr>
        <p:spPr>
          <a:xfrm>
            <a:off x="8892376" y="1672216"/>
            <a:ext cx="2556769" cy="719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Prev. Frame</a:t>
            </a:r>
            <a:endParaRPr lang="zh-CN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8594B3-99E6-4486-BD9D-F9C9117609E8}"/>
              </a:ext>
            </a:extLst>
          </p:cNvPr>
          <p:cNvSpPr/>
          <p:nvPr/>
        </p:nvSpPr>
        <p:spPr>
          <a:xfrm>
            <a:off x="8892375" y="3984032"/>
            <a:ext cx="2556769" cy="719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Canary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834184-9233-43CE-9083-3BA504E921C0}"/>
              </a:ext>
            </a:extLst>
          </p:cNvPr>
          <p:cNvSpPr/>
          <p:nvPr/>
        </p:nvSpPr>
        <p:spPr>
          <a:xfrm>
            <a:off x="8892375" y="4703123"/>
            <a:ext cx="2556769" cy="15018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Buffer</a:t>
            </a:r>
            <a:endParaRPr lang="zh-CN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92782CAC-E6E5-42D8-B365-12ABD503F8A8}"/>
              </a:ext>
            </a:extLst>
          </p:cNvPr>
          <p:cNvSpPr/>
          <p:nvPr/>
        </p:nvSpPr>
        <p:spPr>
          <a:xfrm flipH="1">
            <a:off x="8527683" y="1792494"/>
            <a:ext cx="138995" cy="4383075"/>
          </a:xfrm>
          <a:prstGeom prst="downArrow">
            <a:avLst>
              <a:gd name="adj1" fmla="val 50000"/>
              <a:gd name="adj2" fmla="val 5404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64C7D2-3208-4DBA-A9F9-22137E761970}"/>
              </a:ext>
            </a:extLst>
          </p:cNvPr>
          <p:cNvSpPr txBox="1"/>
          <p:nvPr/>
        </p:nvSpPr>
        <p:spPr>
          <a:xfrm>
            <a:off x="7298934" y="5895007"/>
            <a:ext cx="126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address</a:t>
            </a:r>
          </a:p>
          <a:p>
            <a:r>
              <a:rPr lang="en-US" altLang="zh-CN" sz="2400" dirty="0"/>
              <a:t>increase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5B1CAA-4E14-4773-AD68-3C9C1CD9101D}"/>
              </a:ext>
            </a:extLst>
          </p:cNvPr>
          <p:cNvSpPr/>
          <p:nvPr/>
        </p:nvSpPr>
        <p:spPr>
          <a:xfrm>
            <a:off x="8892375" y="958897"/>
            <a:ext cx="2556769" cy="719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……</a:t>
            </a:r>
            <a:endParaRPr lang="zh-CN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48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F8DCA-DA0C-4402-B072-FC7E6636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Question 2 -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C8583-F1AE-4DA5-B5DA-1CA8D622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040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It is </a:t>
            </a:r>
            <a:r>
              <a:rPr lang="en-US" altLang="zh-CN" sz="3600" b="1" dirty="0">
                <a:solidFill>
                  <a:srgbClr val="FF0000"/>
                </a:solidFill>
              </a:rPr>
              <a:t>hard</a:t>
            </a:r>
            <a:r>
              <a:rPr lang="en-US" altLang="zh-CN" sz="3600" dirty="0"/>
              <a:t> to bypass a canary.</a:t>
            </a:r>
          </a:p>
          <a:p>
            <a:endParaRPr lang="en-US" altLang="zh-CN" sz="3600" dirty="0"/>
          </a:p>
          <a:p>
            <a:r>
              <a:rPr lang="en-US" altLang="zh-CN" sz="3600" dirty="0"/>
              <a:t>When there are </a:t>
            </a:r>
            <a:r>
              <a:rPr lang="en-US" altLang="zh-CN" sz="3600" b="1" dirty="0">
                <a:solidFill>
                  <a:srgbClr val="FF0000"/>
                </a:solidFill>
              </a:rPr>
              <a:t>other bugs </a:t>
            </a:r>
            <a:r>
              <a:rPr lang="en-US" altLang="zh-CN" sz="3600" dirty="0"/>
              <a:t>which might leak information about the canary, you get a chance.</a:t>
            </a:r>
          </a:p>
          <a:p>
            <a:endParaRPr lang="en-US" altLang="zh-CN" sz="3600" dirty="0"/>
          </a:p>
          <a:p>
            <a:r>
              <a:rPr lang="en-US" altLang="zh-CN" sz="3600" dirty="0"/>
              <a:t>Or, if the target is a </a:t>
            </a:r>
            <a:r>
              <a:rPr lang="en-US" altLang="zh-CN" sz="3600" b="1" dirty="0">
                <a:solidFill>
                  <a:srgbClr val="FF0000"/>
                </a:solidFill>
              </a:rPr>
              <a:t>daemon</a:t>
            </a:r>
            <a:r>
              <a:rPr lang="en-US" altLang="zh-CN" sz="3600" dirty="0"/>
              <a:t> program that uses </a:t>
            </a:r>
            <a:r>
              <a:rPr lang="en-US" altLang="zh-CN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fork()</a:t>
            </a:r>
            <a:r>
              <a:rPr lang="en-US" altLang="zh-CN" sz="3600" dirty="0"/>
              <a:t>, we might use exhaustive search.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290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326</Words>
  <Application>Microsoft Office PowerPoint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Consolas</vt:lpstr>
      <vt:lpstr>Office 主题​​</vt:lpstr>
      <vt:lpstr>x86 Assembly Part 3 and Y86-64</vt:lpstr>
      <vt:lpstr>Practice Question</vt:lpstr>
      <vt:lpstr>Practice Question</vt:lpstr>
      <vt:lpstr>Challenge Question 1</vt:lpstr>
      <vt:lpstr>Challenge Question 1 - Attack</vt:lpstr>
      <vt:lpstr>Challenge Question 1 - Defense</vt:lpstr>
      <vt:lpstr>Challenge Question 2</vt:lpstr>
      <vt:lpstr>Challenge Question 2 - Location</vt:lpstr>
      <vt:lpstr>Challenge Question 2 - Attack</vt:lpstr>
      <vt:lpstr>Challenge Question 2 - Attack</vt:lpstr>
      <vt:lpstr>Challenge Question 2 - Attack</vt:lpstr>
      <vt:lpstr>That’s all for today.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 Assembly Part 3 and Y86-64</dc:title>
  <dc:creator>马 知遥</dc:creator>
  <cp:lastModifiedBy>马 知遥</cp:lastModifiedBy>
  <cp:revision>2</cp:revision>
  <dcterms:created xsi:type="dcterms:W3CDTF">2018-10-25T08:09:38Z</dcterms:created>
  <dcterms:modified xsi:type="dcterms:W3CDTF">2018-10-25T09:10:26Z</dcterms:modified>
</cp:coreProperties>
</file>