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6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A30C"/>
    <a:srgbClr val="E8BE0E"/>
    <a:srgbClr val="F68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马 知遥" userId="088c2ffcbc7a5a34" providerId="LiveId" clId="{E0232C8B-58E4-4C8E-A5A3-5B2A53DC4A42}"/>
    <pc:docChg chg="addSld modSld">
      <pc:chgData name="马 知遥" userId="088c2ffcbc7a5a34" providerId="LiveId" clId="{E0232C8B-58E4-4C8E-A5A3-5B2A53DC4A42}" dt="2018-11-01T11:02:58.367" v="156" actId="20577"/>
      <pc:docMkLst>
        <pc:docMk/>
      </pc:docMkLst>
      <pc:sldChg chg="modSp add">
        <pc:chgData name="马 知遥" userId="088c2ffcbc7a5a34" providerId="LiveId" clId="{E0232C8B-58E4-4C8E-A5A3-5B2A53DC4A42}" dt="2018-11-01T11:02:58.367" v="156" actId="20577"/>
        <pc:sldMkLst>
          <pc:docMk/>
          <pc:sldMk cId="2293002273" sldId="277"/>
        </pc:sldMkLst>
        <pc:spChg chg="mod">
          <ac:chgData name="马 知遥" userId="088c2ffcbc7a5a34" providerId="LiveId" clId="{E0232C8B-58E4-4C8E-A5A3-5B2A53DC4A42}" dt="2018-11-01T10:57:34.902" v="25" actId="20577"/>
          <ac:spMkLst>
            <pc:docMk/>
            <pc:sldMk cId="2293002273" sldId="277"/>
            <ac:spMk id="2" creationId="{1B1307D2-AA96-4129-9C3B-EF291C8D7AD0}"/>
          </ac:spMkLst>
        </pc:spChg>
        <pc:spChg chg="mod">
          <ac:chgData name="马 知遥" userId="088c2ffcbc7a5a34" providerId="LiveId" clId="{E0232C8B-58E4-4C8E-A5A3-5B2A53DC4A42}" dt="2018-11-01T11:02:58.367" v="156" actId="20577"/>
          <ac:spMkLst>
            <pc:docMk/>
            <pc:sldMk cId="2293002273" sldId="277"/>
            <ac:spMk id="3" creationId="{DB5E9D9E-90A9-4B26-B112-BD71DE95EBE4}"/>
          </ac:spMkLst>
        </pc:spChg>
      </pc:sldChg>
    </pc:docChg>
  </pc:docChgLst>
  <pc:docChgLst>
    <pc:chgData name="马 知遥" userId="088c2ffcbc7a5a34" providerId="LiveId" clId="{5487F3F0-3C18-4B7F-885C-A776FCA044FF}"/>
    <pc:docChg chg="undo custSel addSld delSld modSld">
      <pc:chgData name="马 知遥" userId="088c2ffcbc7a5a34" providerId="LiveId" clId="{5487F3F0-3C18-4B7F-885C-A776FCA044FF}" dt="2018-11-01T03:04:09.874" v="1852"/>
      <pc:docMkLst>
        <pc:docMk/>
      </pc:docMkLst>
      <pc:sldChg chg="modSp add">
        <pc:chgData name="马 知遥" userId="088c2ffcbc7a5a34" providerId="LiveId" clId="{5487F3F0-3C18-4B7F-885C-A776FCA044FF}" dt="2018-10-31T15:36:40.726" v="15" actId="20577"/>
        <pc:sldMkLst>
          <pc:docMk/>
          <pc:sldMk cId="1704485899" sldId="256"/>
        </pc:sldMkLst>
        <pc:spChg chg="mod">
          <ac:chgData name="马 知遥" userId="088c2ffcbc7a5a34" providerId="LiveId" clId="{5487F3F0-3C18-4B7F-885C-A776FCA044FF}" dt="2018-10-31T15:36:40.726" v="15" actId="20577"/>
          <ac:spMkLst>
            <pc:docMk/>
            <pc:sldMk cId="1704485899" sldId="256"/>
            <ac:spMk id="2" creationId="{83D8FDF3-777C-4C5E-BCB8-269F64E4D466}"/>
          </ac:spMkLst>
        </pc:spChg>
      </pc:sldChg>
      <pc:sldChg chg="addSp modSp add">
        <pc:chgData name="马 知遥" userId="088c2ffcbc7a5a34" providerId="LiveId" clId="{5487F3F0-3C18-4B7F-885C-A776FCA044FF}" dt="2018-10-31T15:46:08.379" v="152" actId="20577"/>
        <pc:sldMkLst>
          <pc:docMk/>
          <pc:sldMk cId="2076373523" sldId="257"/>
        </pc:sldMkLst>
        <pc:spChg chg="mod">
          <ac:chgData name="马 知遥" userId="088c2ffcbc7a5a34" providerId="LiveId" clId="{5487F3F0-3C18-4B7F-885C-A776FCA044FF}" dt="2018-10-31T15:36:58.716" v="36" actId="20577"/>
          <ac:spMkLst>
            <pc:docMk/>
            <pc:sldMk cId="2076373523" sldId="257"/>
            <ac:spMk id="2" creationId="{6D109A60-95FE-4F19-B17A-78A2FC603B6A}"/>
          </ac:spMkLst>
        </pc:spChg>
        <pc:spChg chg="mod">
          <ac:chgData name="马 知遥" userId="088c2ffcbc7a5a34" providerId="LiveId" clId="{5487F3F0-3C18-4B7F-885C-A776FCA044FF}" dt="2018-10-31T15:45:19.813" v="118" actId="207"/>
          <ac:spMkLst>
            <pc:docMk/>
            <pc:sldMk cId="2076373523" sldId="257"/>
            <ac:spMk id="3" creationId="{772C3225-FD1E-43B6-AD19-4E95A32345FA}"/>
          </ac:spMkLst>
        </pc:spChg>
        <pc:spChg chg="add mod">
          <ac:chgData name="马 知遥" userId="088c2ffcbc7a5a34" providerId="LiveId" clId="{5487F3F0-3C18-4B7F-885C-A776FCA044FF}" dt="2018-10-31T15:44:15.766" v="68" actId="20577"/>
          <ac:spMkLst>
            <pc:docMk/>
            <pc:sldMk cId="2076373523" sldId="257"/>
            <ac:spMk id="4" creationId="{B6C7A655-D216-4B30-BAB5-693CEC276251}"/>
          </ac:spMkLst>
        </pc:spChg>
        <pc:spChg chg="add mod">
          <ac:chgData name="马 知遥" userId="088c2ffcbc7a5a34" providerId="LiveId" clId="{5487F3F0-3C18-4B7F-885C-A776FCA044FF}" dt="2018-10-31T15:46:08.379" v="152" actId="20577"/>
          <ac:spMkLst>
            <pc:docMk/>
            <pc:sldMk cId="2076373523" sldId="257"/>
            <ac:spMk id="5" creationId="{98432320-3BE8-46FC-888F-DEC84A41F666}"/>
          </ac:spMkLst>
        </pc:spChg>
      </pc:sldChg>
      <pc:sldChg chg="addSp modSp add">
        <pc:chgData name="马 知遥" userId="088c2ffcbc7a5a34" providerId="LiveId" clId="{5487F3F0-3C18-4B7F-885C-A776FCA044FF}" dt="2018-10-31T15:48:32.517" v="230" actId="2711"/>
        <pc:sldMkLst>
          <pc:docMk/>
          <pc:sldMk cId="107996403" sldId="258"/>
        </pc:sldMkLst>
        <pc:spChg chg="mod">
          <ac:chgData name="马 知遥" userId="088c2ffcbc7a5a34" providerId="LiveId" clId="{5487F3F0-3C18-4B7F-885C-A776FCA044FF}" dt="2018-10-31T15:46:46.199" v="167" actId="20577"/>
          <ac:spMkLst>
            <pc:docMk/>
            <pc:sldMk cId="107996403" sldId="258"/>
            <ac:spMk id="2" creationId="{37C0CC4F-7465-4FD1-B953-F40323D5D2BC}"/>
          </ac:spMkLst>
        </pc:spChg>
        <pc:spChg chg="mod">
          <ac:chgData name="马 知遥" userId="088c2ffcbc7a5a34" providerId="LiveId" clId="{5487F3F0-3C18-4B7F-885C-A776FCA044FF}" dt="2018-10-31T15:47:35.789" v="183" actId="14100"/>
          <ac:spMkLst>
            <pc:docMk/>
            <pc:sldMk cId="107996403" sldId="258"/>
            <ac:spMk id="3" creationId="{E98F43B4-4BE1-494D-9083-EE4BD070668D}"/>
          </ac:spMkLst>
        </pc:spChg>
        <pc:spChg chg="add mod">
          <ac:chgData name="马 知遥" userId="088c2ffcbc7a5a34" providerId="LiveId" clId="{5487F3F0-3C18-4B7F-885C-A776FCA044FF}" dt="2018-10-31T15:48:32.517" v="230" actId="2711"/>
          <ac:spMkLst>
            <pc:docMk/>
            <pc:sldMk cId="107996403" sldId="258"/>
            <ac:spMk id="4" creationId="{2566723E-3193-4CB3-A20E-C0D96C560B8C}"/>
          </ac:spMkLst>
        </pc:spChg>
      </pc:sldChg>
      <pc:sldChg chg="modSp add">
        <pc:chgData name="马 知遥" userId="088c2ffcbc7a5a34" providerId="LiveId" clId="{5487F3F0-3C18-4B7F-885C-A776FCA044FF}" dt="2018-10-31T15:59:08.388" v="408" actId="1036"/>
        <pc:sldMkLst>
          <pc:docMk/>
          <pc:sldMk cId="1391997116" sldId="259"/>
        </pc:sldMkLst>
        <pc:spChg chg="mod">
          <ac:chgData name="马 知遥" userId="088c2ffcbc7a5a34" providerId="LiveId" clId="{5487F3F0-3C18-4B7F-885C-A776FCA044FF}" dt="2018-10-31T15:49:11.750" v="253" actId="20577"/>
          <ac:spMkLst>
            <pc:docMk/>
            <pc:sldMk cId="1391997116" sldId="259"/>
            <ac:spMk id="2" creationId="{8735F44B-F748-4F3B-A5DF-6C0DBA373189}"/>
          </ac:spMkLst>
        </pc:spChg>
        <pc:spChg chg="mod">
          <ac:chgData name="马 知遥" userId="088c2ffcbc7a5a34" providerId="LiveId" clId="{5487F3F0-3C18-4B7F-885C-A776FCA044FF}" dt="2018-10-31T15:59:08.388" v="408" actId="1036"/>
          <ac:spMkLst>
            <pc:docMk/>
            <pc:sldMk cId="1391997116" sldId="259"/>
            <ac:spMk id="3" creationId="{45517B27-8A4C-4AF1-BAC1-F1787BBF2002}"/>
          </ac:spMkLst>
        </pc:spChg>
      </pc:sldChg>
      <pc:sldChg chg="addSp modSp add">
        <pc:chgData name="马 知遥" userId="088c2ffcbc7a5a34" providerId="LiveId" clId="{5487F3F0-3C18-4B7F-885C-A776FCA044FF}" dt="2018-10-31T16:00:27.472" v="439" actId="20577"/>
        <pc:sldMkLst>
          <pc:docMk/>
          <pc:sldMk cId="1330842165" sldId="260"/>
        </pc:sldMkLst>
        <pc:spChg chg="mod">
          <ac:chgData name="马 知遥" userId="088c2ffcbc7a5a34" providerId="LiveId" clId="{5487F3F0-3C18-4B7F-885C-A776FCA044FF}" dt="2018-10-31T15:56:08.547" v="366" actId="20577"/>
          <ac:spMkLst>
            <pc:docMk/>
            <pc:sldMk cId="1330842165" sldId="260"/>
            <ac:spMk id="2" creationId="{E21C302B-E770-4249-83CE-8F088B07AB67}"/>
          </ac:spMkLst>
        </pc:spChg>
        <pc:spChg chg="mod">
          <ac:chgData name="马 知遥" userId="088c2ffcbc7a5a34" providerId="LiveId" clId="{5487F3F0-3C18-4B7F-885C-A776FCA044FF}" dt="2018-10-31T16:00:27.472" v="439" actId="20577"/>
          <ac:spMkLst>
            <pc:docMk/>
            <pc:sldMk cId="1330842165" sldId="260"/>
            <ac:spMk id="3" creationId="{76663C39-19D7-4FDD-BF29-473D01DDCD98}"/>
          </ac:spMkLst>
        </pc:spChg>
        <pc:spChg chg="add mod">
          <ac:chgData name="马 知遥" userId="088c2ffcbc7a5a34" providerId="LiveId" clId="{5487F3F0-3C18-4B7F-885C-A776FCA044FF}" dt="2018-10-31T16:00:24.036" v="438" actId="1076"/>
          <ac:spMkLst>
            <pc:docMk/>
            <pc:sldMk cId="1330842165" sldId="260"/>
            <ac:spMk id="4" creationId="{D78E4FA2-EDE5-4E25-9802-E3E4AFB10062}"/>
          </ac:spMkLst>
        </pc:spChg>
      </pc:sldChg>
      <pc:sldChg chg="addSp modSp add modAnim">
        <pc:chgData name="马 知遥" userId="088c2ffcbc7a5a34" providerId="LiveId" clId="{5487F3F0-3C18-4B7F-885C-A776FCA044FF}" dt="2018-11-01T03:03:39.689" v="1850"/>
        <pc:sldMkLst>
          <pc:docMk/>
          <pc:sldMk cId="3879709517" sldId="261"/>
        </pc:sldMkLst>
        <pc:spChg chg="mod">
          <ac:chgData name="马 知遥" userId="088c2ffcbc7a5a34" providerId="LiveId" clId="{5487F3F0-3C18-4B7F-885C-A776FCA044FF}" dt="2018-10-31T16:01:49.512" v="449" actId="207"/>
          <ac:spMkLst>
            <pc:docMk/>
            <pc:sldMk cId="3879709517" sldId="261"/>
            <ac:spMk id="3" creationId="{76663C39-19D7-4FDD-BF29-473D01DDCD98}"/>
          </ac:spMkLst>
        </pc:spChg>
        <pc:spChg chg="mod">
          <ac:chgData name="马 知遥" userId="088c2ffcbc7a5a34" providerId="LiveId" clId="{5487F3F0-3C18-4B7F-885C-A776FCA044FF}" dt="2018-10-31T16:01:14.352" v="447" actId="20577"/>
          <ac:spMkLst>
            <pc:docMk/>
            <pc:sldMk cId="3879709517" sldId="261"/>
            <ac:spMk id="4" creationId="{D78E4FA2-EDE5-4E25-9802-E3E4AFB10062}"/>
          </ac:spMkLst>
        </pc:spChg>
        <pc:spChg chg="add mod">
          <ac:chgData name="马 知遥" userId="088c2ffcbc7a5a34" providerId="LiveId" clId="{5487F3F0-3C18-4B7F-885C-A776FCA044FF}" dt="2018-10-31T16:02:53.021" v="502" actId="1076"/>
          <ac:spMkLst>
            <pc:docMk/>
            <pc:sldMk cId="3879709517" sldId="261"/>
            <ac:spMk id="5" creationId="{341A0C2F-C2F3-4ED4-8034-0F8B28CB2A9A}"/>
          </ac:spMkLst>
        </pc:spChg>
        <pc:spChg chg="add mod">
          <ac:chgData name="马 知遥" userId="088c2ffcbc7a5a34" providerId="LiveId" clId="{5487F3F0-3C18-4B7F-885C-A776FCA044FF}" dt="2018-10-31T16:05:03.508" v="537" actId="20577"/>
          <ac:spMkLst>
            <pc:docMk/>
            <pc:sldMk cId="3879709517" sldId="261"/>
            <ac:spMk id="6" creationId="{7CD69359-01C7-4EE9-9CF0-8E326605DD49}"/>
          </ac:spMkLst>
        </pc:spChg>
        <pc:spChg chg="add mod">
          <ac:chgData name="马 知遥" userId="088c2ffcbc7a5a34" providerId="LiveId" clId="{5487F3F0-3C18-4B7F-885C-A776FCA044FF}" dt="2018-10-31T16:07:17.765" v="549" actId="688"/>
          <ac:spMkLst>
            <pc:docMk/>
            <pc:sldMk cId="3879709517" sldId="261"/>
            <ac:spMk id="7" creationId="{6C12B701-BBCB-4D26-8A56-ACFA23C93FD1}"/>
          </ac:spMkLst>
        </pc:spChg>
        <pc:spChg chg="add mod">
          <ac:chgData name="马 知遥" userId="088c2ffcbc7a5a34" providerId="LiveId" clId="{5487F3F0-3C18-4B7F-885C-A776FCA044FF}" dt="2018-10-31T16:07:41.206" v="553" actId="1076"/>
          <ac:spMkLst>
            <pc:docMk/>
            <pc:sldMk cId="3879709517" sldId="261"/>
            <ac:spMk id="8" creationId="{E093A259-402F-4BED-AE77-CCF66EBD3AE8}"/>
          </ac:spMkLst>
        </pc:spChg>
        <pc:spChg chg="add mod">
          <ac:chgData name="马 知遥" userId="088c2ffcbc7a5a34" providerId="LiveId" clId="{5487F3F0-3C18-4B7F-885C-A776FCA044FF}" dt="2018-10-31T16:13:17.950" v="613" actId="1076"/>
          <ac:spMkLst>
            <pc:docMk/>
            <pc:sldMk cId="3879709517" sldId="261"/>
            <ac:spMk id="9" creationId="{D7F3EF23-2776-455E-845C-3950E1D60B82}"/>
          </ac:spMkLst>
        </pc:spChg>
      </pc:sldChg>
      <pc:sldChg chg="add del">
        <pc:chgData name="马 知遥" userId="088c2ffcbc7a5a34" providerId="LiveId" clId="{5487F3F0-3C18-4B7F-885C-A776FCA044FF}" dt="2018-10-31T16:09:29.552" v="559" actId="2696"/>
        <pc:sldMkLst>
          <pc:docMk/>
          <pc:sldMk cId="982239968" sldId="262"/>
        </pc:sldMkLst>
      </pc:sldChg>
      <pc:sldChg chg="modSp add del">
        <pc:chgData name="马 知遥" userId="088c2ffcbc7a5a34" providerId="LiveId" clId="{5487F3F0-3C18-4B7F-885C-A776FCA044FF}" dt="2018-10-31T16:20:05.693" v="634" actId="2696"/>
        <pc:sldMkLst>
          <pc:docMk/>
          <pc:sldMk cId="2882869101" sldId="262"/>
        </pc:sldMkLst>
        <pc:spChg chg="mod">
          <ac:chgData name="马 知遥" userId="088c2ffcbc7a5a34" providerId="LiveId" clId="{5487F3F0-3C18-4B7F-885C-A776FCA044FF}" dt="2018-10-31T16:18:44.662" v="632" actId="20577"/>
          <ac:spMkLst>
            <pc:docMk/>
            <pc:sldMk cId="2882869101" sldId="262"/>
            <ac:spMk id="2" creationId="{0B07A40A-2231-4101-B017-35DD1D46731B}"/>
          </ac:spMkLst>
        </pc:spChg>
      </pc:sldChg>
      <pc:sldChg chg="modSp add">
        <pc:chgData name="马 知遥" userId="088c2ffcbc7a5a34" providerId="LiveId" clId="{5487F3F0-3C18-4B7F-885C-A776FCA044FF}" dt="2018-10-31T16:22:01.978" v="688" actId="1036"/>
        <pc:sldMkLst>
          <pc:docMk/>
          <pc:sldMk cId="3846905053" sldId="266"/>
        </pc:sldMkLst>
        <pc:spChg chg="mod">
          <ac:chgData name="马 知遥" userId="088c2ffcbc7a5a34" providerId="LiveId" clId="{5487F3F0-3C18-4B7F-885C-A776FCA044FF}" dt="2018-10-31T16:20:17.616" v="644" actId="20577"/>
          <ac:spMkLst>
            <pc:docMk/>
            <pc:sldMk cId="3846905053" sldId="266"/>
            <ac:spMk id="2" creationId="{FC257B12-6D93-4883-916B-BE37A7543167}"/>
          </ac:spMkLst>
        </pc:spChg>
        <pc:spChg chg="mod">
          <ac:chgData name="马 知遥" userId="088c2ffcbc7a5a34" providerId="LiveId" clId="{5487F3F0-3C18-4B7F-885C-A776FCA044FF}" dt="2018-10-31T16:22:01.978" v="688" actId="1036"/>
          <ac:spMkLst>
            <pc:docMk/>
            <pc:sldMk cId="3846905053" sldId="266"/>
            <ac:spMk id="4" creationId="{5F7BA7A4-6854-4EB4-9210-A4C030660CAE}"/>
          </ac:spMkLst>
        </pc:spChg>
        <pc:spChg chg="mod">
          <ac:chgData name="马 知遥" userId="088c2ffcbc7a5a34" providerId="LiveId" clId="{5487F3F0-3C18-4B7F-885C-A776FCA044FF}" dt="2018-10-31T16:22:01.978" v="688" actId="1036"/>
          <ac:spMkLst>
            <pc:docMk/>
            <pc:sldMk cId="3846905053" sldId="266"/>
            <ac:spMk id="5" creationId="{D0264EE9-3345-4B43-B624-FA8655DF3F2D}"/>
          </ac:spMkLst>
        </pc:spChg>
      </pc:sldChg>
      <pc:sldChg chg="modSp add">
        <pc:chgData name="马 知遥" userId="088c2ffcbc7a5a34" providerId="LiveId" clId="{5487F3F0-3C18-4B7F-885C-A776FCA044FF}" dt="2018-10-31T16:22:09.918" v="689" actId="1036"/>
        <pc:sldMkLst>
          <pc:docMk/>
          <pc:sldMk cId="3647543859" sldId="268"/>
        </pc:sldMkLst>
        <pc:spChg chg="mod">
          <ac:chgData name="马 知遥" userId="088c2ffcbc7a5a34" providerId="LiveId" clId="{5487F3F0-3C18-4B7F-885C-A776FCA044FF}" dt="2018-10-31T16:20:23.383" v="645" actId="1036"/>
          <ac:spMkLst>
            <pc:docMk/>
            <pc:sldMk cId="3647543859" sldId="268"/>
            <ac:spMk id="2" creationId="{FC257B12-6D93-4883-916B-BE37A7543167}"/>
          </ac:spMkLst>
        </pc:spChg>
        <pc:spChg chg="mod">
          <ac:chgData name="马 知遥" userId="088c2ffcbc7a5a34" providerId="LiveId" clId="{5487F3F0-3C18-4B7F-885C-A776FCA044FF}" dt="2018-10-31T16:22:09.918" v="689" actId="1036"/>
          <ac:spMkLst>
            <pc:docMk/>
            <pc:sldMk cId="3647543859" sldId="268"/>
            <ac:spMk id="4" creationId="{5F7BA7A4-6854-4EB4-9210-A4C030660CAE}"/>
          </ac:spMkLst>
        </pc:spChg>
        <pc:spChg chg="mod">
          <ac:chgData name="马 知遥" userId="088c2ffcbc7a5a34" providerId="LiveId" clId="{5487F3F0-3C18-4B7F-885C-A776FCA044FF}" dt="2018-10-31T16:22:09.918" v="689" actId="1036"/>
          <ac:spMkLst>
            <pc:docMk/>
            <pc:sldMk cId="3647543859" sldId="268"/>
            <ac:spMk id="5" creationId="{48B3F326-61B9-4C00-891D-14513D61F5A3}"/>
          </ac:spMkLst>
        </pc:spChg>
      </pc:sldChg>
      <pc:sldChg chg="modSp add">
        <pc:chgData name="马 知遥" userId="088c2ffcbc7a5a34" providerId="LiveId" clId="{5487F3F0-3C18-4B7F-885C-A776FCA044FF}" dt="2018-11-01T03:01:56.321" v="1837" actId="113"/>
        <pc:sldMkLst>
          <pc:docMk/>
          <pc:sldMk cId="271322723" sldId="269"/>
        </pc:sldMkLst>
        <pc:spChg chg="mod">
          <ac:chgData name="马 知遥" userId="088c2ffcbc7a5a34" providerId="LiveId" clId="{5487F3F0-3C18-4B7F-885C-A776FCA044FF}" dt="2018-11-01T02:29:49.303" v="703" actId="20577"/>
          <ac:spMkLst>
            <pc:docMk/>
            <pc:sldMk cId="271322723" sldId="269"/>
            <ac:spMk id="2" creationId="{FBD5B697-365C-4E8E-8AA9-801C786B9D38}"/>
          </ac:spMkLst>
        </pc:spChg>
        <pc:spChg chg="mod">
          <ac:chgData name="马 知遥" userId="088c2ffcbc7a5a34" providerId="LiveId" clId="{5487F3F0-3C18-4B7F-885C-A776FCA044FF}" dt="2018-11-01T03:01:56.321" v="1837" actId="113"/>
          <ac:spMkLst>
            <pc:docMk/>
            <pc:sldMk cId="271322723" sldId="269"/>
            <ac:spMk id="3" creationId="{1041ED83-E438-4F58-AE31-BEE43A08AA25}"/>
          </ac:spMkLst>
        </pc:spChg>
      </pc:sldChg>
      <pc:sldChg chg="modSp add">
        <pc:chgData name="马 知遥" userId="088c2ffcbc7a5a34" providerId="LiveId" clId="{5487F3F0-3C18-4B7F-885C-A776FCA044FF}" dt="2018-11-01T02:35:19.924" v="942" actId="403"/>
        <pc:sldMkLst>
          <pc:docMk/>
          <pc:sldMk cId="2708476794" sldId="270"/>
        </pc:sldMkLst>
        <pc:spChg chg="mod">
          <ac:chgData name="马 知遥" userId="088c2ffcbc7a5a34" providerId="LiveId" clId="{5487F3F0-3C18-4B7F-885C-A776FCA044FF}" dt="2018-11-01T02:33:41.008" v="842" actId="403"/>
          <ac:spMkLst>
            <pc:docMk/>
            <pc:sldMk cId="2708476794" sldId="270"/>
            <ac:spMk id="2" creationId="{276B457E-59D2-4A1D-B8AD-6B8ECD0D5E08}"/>
          </ac:spMkLst>
        </pc:spChg>
        <pc:spChg chg="mod">
          <ac:chgData name="马 知遥" userId="088c2ffcbc7a5a34" providerId="LiveId" clId="{5487F3F0-3C18-4B7F-885C-A776FCA044FF}" dt="2018-11-01T02:35:19.924" v="942" actId="403"/>
          <ac:spMkLst>
            <pc:docMk/>
            <pc:sldMk cId="2708476794" sldId="270"/>
            <ac:spMk id="3" creationId="{31D50812-A5F4-4B8C-B298-D45FA8877531}"/>
          </ac:spMkLst>
        </pc:spChg>
      </pc:sldChg>
      <pc:sldChg chg="modSp add">
        <pc:chgData name="马 知遥" userId="088c2ffcbc7a5a34" providerId="LiveId" clId="{5487F3F0-3C18-4B7F-885C-A776FCA044FF}" dt="2018-11-01T02:41:01.477" v="1163" actId="404"/>
        <pc:sldMkLst>
          <pc:docMk/>
          <pc:sldMk cId="3374170070" sldId="271"/>
        </pc:sldMkLst>
        <pc:spChg chg="mod">
          <ac:chgData name="马 知遥" userId="088c2ffcbc7a5a34" providerId="LiveId" clId="{5487F3F0-3C18-4B7F-885C-A776FCA044FF}" dt="2018-11-01T02:36:27.952" v="967" actId="20577"/>
          <ac:spMkLst>
            <pc:docMk/>
            <pc:sldMk cId="3374170070" sldId="271"/>
            <ac:spMk id="2" creationId="{5E92F86B-B5AD-47BD-B3DD-8AD4870A0008}"/>
          </ac:spMkLst>
        </pc:spChg>
        <pc:spChg chg="mod">
          <ac:chgData name="马 知遥" userId="088c2ffcbc7a5a34" providerId="LiveId" clId="{5487F3F0-3C18-4B7F-885C-A776FCA044FF}" dt="2018-11-01T02:41:01.477" v="1163" actId="404"/>
          <ac:spMkLst>
            <pc:docMk/>
            <pc:sldMk cId="3374170070" sldId="271"/>
            <ac:spMk id="3" creationId="{9E0EF1C4-544D-44B8-9641-383451C897EE}"/>
          </ac:spMkLst>
        </pc:spChg>
      </pc:sldChg>
      <pc:sldChg chg="addSp modSp add">
        <pc:chgData name="马 知遥" userId="088c2ffcbc7a5a34" providerId="LiveId" clId="{5487F3F0-3C18-4B7F-885C-A776FCA044FF}" dt="2018-11-01T02:42:00.913" v="1177" actId="108"/>
        <pc:sldMkLst>
          <pc:docMk/>
          <pc:sldMk cId="1227130994" sldId="272"/>
        </pc:sldMkLst>
        <pc:spChg chg="mod">
          <ac:chgData name="马 知遥" userId="088c2ffcbc7a5a34" providerId="LiveId" clId="{5487F3F0-3C18-4B7F-885C-A776FCA044FF}" dt="2018-11-01T02:38:26.882" v="1111" actId="20577"/>
          <ac:spMkLst>
            <pc:docMk/>
            <pc:sldMk cId="1227130994" sldId="272"/>
            <ac:spMk id="2" creationId="{962DC8B0-7DD0-429F-A216-353B47631B1B}"/>
          </ac:spMkLst>
        </pc:spChg>
        <pc:spChg chg="mod">
          <ac:chgData name="马 知遥" userId="088c2ffcbc7a5a34" providerId="LiveId" clId="{5487F3F0-3C18-4B7F-885C-A776FCA044FF}" dt="2018-11-01T02:41:50.913" v="1171" actId="108"/>
          <ac:spMkLst>
            <pc:docMk/>
            <pc:sldMk cId="1227130994" sldId="272"/>
            <ac:spMk id="3" creationId="{7D0AF349-417D-4194-AFF3-537D91D5495B}"/>
          </ac:spMkLst>
        </pc:spChg>
        <pc:spChg chg="add mod">
          <ac:chgData name="马 知遥" userId="088c2ffcbc7a5a34" providerId="LiveId" clId="{5487F3F0-3C18-4B7F-885C-A776FCA044FF}" dt="2018-11-01T02:42:00.913" v="1177" actId="108"/>
          <ac:spMkLst>
            <pc:docMk/>
            <pc:sldMk cId="1227130994" sldId="272"/>
            <ac:spMk id="4" creationId="{A3862762-1696-4E27-A438-009C93D95C83}"/>
          </ac:spMkLst>
        </pc:spChg>
      </pc:sldChg>
      <pc:sldChg chg="modSp add">
        <pc:chgData name="马 知遥" userId="088c2ffcbc7a5a34" providerId="LiveId" clId="{5487F3F0-3C18-4B7F-885C-A776FCA044FF}" dt="2018-11-01T02:46:47.408" v="1203" actId="113"/>
        <pc:sldMkLst>
          <pc:docMk/>
          <pc:sldMk cId="1550851074" sldId="273"/>
        </pc:sldMkLst>
        <pc:spChg chg="mod">
          <ac:chgData name="马 知遥" userId="088c2ffcbc7a5a34" providerId="LiveId" clId="{5487F3F0-3C18-4B7F-885C-A776FCA044FF}" dt="2018-11-01T02:46:42.338" v="1201" actId="113"/>
          <ac:spMkLst>
            <pc:docMk/>
            <pc:sldMk cId="1550851074" sldId="273"/>
            <ac:spMk id="3" creationId="{7D0AF349-417D-4194-AFF3-537D91D5495B}"/>
          </ac:spMkLst>
        </pc:spChg>
        <pc:spChg chg="mod">
          <ac:chgData name="马 知遥" userId="088c2ffcbc7a5a34" providerId="LiveId" clId="{5487F3F0-3C18-4B7F-885C-A776FCA044FF}" dt="2018-11-01T02:46:47.408" v="1203" actId="113"/>
          <ac:spMkLst>
            <pc:docMk/>
            <pc:sldMk cId="1550851074" sldId="273"/>
            <ac:spMk id="4" creationId="{A3862762-1696-4E27-A438-009C93D95C83}"/>
          </ac:spMkLst>
        </pc:spChg>
      </pc:sldChg>
      <pc:sldChg chg="addSp delSp modSp add delAnim modAnim">
        <pc:chgData name="马 知遥" userId="088c2ffcbc7a5a34" providerId="LiveId" clId="{5487F3F0-3C18-4B7F-885C-A776FCA044FF}" dt="2018-11-01T03:04:09.874" v="1852"/>
        <pc:sldMkLst>
          <pc:docMk/>
          <pc:sldMk cId="3661866070" sldId="274"/>
        </pc:sldMkLst>
        <pc:spChg chg="mod">
          <ac:chgData name="马 知遥" userId="088c2ffcbc7a5a34" providerId="LiveId" clId="{5487F3F0-3C18-4B7F-885C-A776FCA044FF}" dt="2018-11-01T02:47:44.933" v="1205"/>
          <ac:spMkLst>
            <pc:docMk/>
            <pc:sldMk cId="3661866070" sldId="274"/>
            <ac:spMk id="2" creationId="{0BD30CAA-AD68-4B9E-BA16-D1F64DF9EA90}"/>
          </ac:spMkLst>
        </pc:spChg>
        <pc:spChg chg="mod">
          <ac:chgData name="马 知遥" userId="088c2ffcbc7a5a34" providerId="LiveId" clId="{5487F3F0-3C18-4B7F-885C-A776FCA044FF}" dt="2018-11-01T02:48:32.214" v="1324" actId="207"/>
          <ac:spMkLst>
            <pc:docMk/>
            <pc:sldMk cId="3661866070" sldId="274"/>
            <ac:spMk id="3" creationId="{2B149D27-58B2-4557-8A27-AF4E6FD4BC21}"/>
          </ac:spMkLst>
        </pc:spChg>
        <pc:spChg chg="add del">
          <ac:chgData name="马 知遥" userId="088c2ffcbc7a5a34" providerId="LiveId" clId="{5487F3F0-3C18-4B7F-885C-A776FCA044FF}" dt="2018-11-01T03:01:25.103" v="1834" actId="478"/>
          <ac:spMkLst>
            <pc:docMk/>
            <pc:sldMk cId="3661866070" sldId="274"/>
            <ac:spMk id="4" creationId="{4EBB0DD5-2995-4B0F-A781-831AEAA4E558}"/>
          </ac:spMkLst>
        </pc:spChg>
        <pc:spChg chg="add del">
          <ac:chgData name="马 知遥" userId="088c2ffcbc7a5a34" providerId="LiveId" clId="{5487F3F0-3C18-4B7F-885C-A776FCA044FF}" dt="2018-11-01T03:01:25.103" v="1834" actId="478"/>
          <ac:spMkLst>
            <pc:docMk/>
            <pc:sldMk cId="3661866070" sldId="274"/>
            <ac:spMk id="5" creationId="{0618BF56-F24B-46C2-B7CE-93F8C5A9D8E6}"/>
          </ac:spMkLst>
        </pc:spChg>
        <pc:spChg chg="add del">
          <ac:chgData name="马 知遥" userId="088c2ffcbc7a5a34" providerId="LiveId" clId="{5487F3F0-3C18-4B7F-885C-A776FCA044FF}" dt="2018-11-01T03:01:25.103" v="1834" actId="478"/>
          <ac:spMkLst>
            <pc:docMk/>
            <pc:sldMk cId="3661866070" sldId="274"/>
            <ac:spMk id="6" creationId="{3F2F4DF6-4565-4682-99F0-1E5276006545}"/>
          </ac:spMkLst>
        </pc:spChg>
        <pc:spChg chg="add del">
          <ac:chgData name="马 知遥" userId="088c2ffcbc7a5a34" providerId="LiveId" clId="{5487F3F0-3C18-4B7F-885C-A776FCA044FF}" dt="2018-11-01T03:01:25.103" v="1834" actId="478"/>
          <ac:spMkLst>
            <pc:docMk/>
            <pc:sldMk cId="3661866070" sldId="274"/>
            <ac:spMk id="7" creationId="{DF21DACA-7579-4390-B539-F4B126C610C9}"/>
          </ac:spMkLst>
        </pc:spChg>
        <pc:spChg chg="add del">
          <ac:chgData name="马 知遥" userId="088c2ffcbc7a5a34" providerId="LiveId" clId="{5487F3F0-3C18-4B7F-885C-A776FCA044FF}" dt="2018-11-01T03:01:25.103" v="1834" actId="478"/>
          <ac:spMkLst>
            <pc:docMk/>
            <pc:sldMk cId="3661866070" sldId="274"/>
            <ac:spMk id="8" creationId="{8429661A-9C30-43BE-B99F-B0C4C3EE0CFD}"/>
          </ac:spMkLst>
        </pc:spChg>
        <pc:spChg chg="add del">
          <ac:chgData name="马 知遥" userId="088c2ffcbc7a5a34" providerId="LiveId" clId="{5487F3F0-3C18-4B7F-885C-A776FCA044FF}" dt="2018-11-01T03:04:09.435" v="1851" actId="478"/>
          <ac:spMkLst>
            <pc:docMk/>
            <pc:sldMk cId="3661866070" sldId="274"/>
            <ac:spMk id="9" creationId="{E72C2243-7B7C-4026-BC17-97B9A23C7FA6}"/>
          </ac:spMkLst>
        </pc:spChg>
        <pc:spChg chg="add del">
          <ac:chgData name="马 知遥" userId="088c2ffcbc7a5a34" providerId="LiveId" clId="{5487F3F0-3C18-4B7F-885C-A776FCA044FF}" dt="2018-11-01T03:04:09.435" v="1851" actId="478"/>
          <ac:spMkLst>
            <pc:docMk/>
            <pc:sldMk cId="3661866070" sldId="274"/>
            <ac:spMk id="10" creationId="{D3412012-2C60-44D3-82CD-66A42FEA24AD}"/>
          </ac:spMkLst>
        </pc:spChg>
        <pc:spChg chg="add del">
          <ac:chgData name="马 知遥" userId="088c2ffcbc7a5a34" providerId="LiveId" clId="{5487F3F0-3C18-4B7F-885C-A776FCA044FF}" dt="2018-11-01T03:04:09.435" v="1851" actId="478"/>
          <ac:spMkLst>
            <pc:docMk/>
            <pc:sldMk cId="3661866070" sldId="274"/>
            <ac:spMk id="11" creationId="{5C6A3A07-6411-4993-9DB8-3A838077AE68}"/>
          </ac:spMkLst>
        </pc:spChg>
        <pc:spChg chg="add del">
          <ac:chgData name="马 知遥" userId="088c2ffcbc7a5a34" providerId="LiveId" clId="{5487F3F0-3C18-4B7F-885C-A776FCA044FF}" dt="2018-11-01T03:04:09.435" v="1851" actId="478"/>
          <ac:spMkLst>
            <pc:docMk/>
            <pc:sldMk cId="3661866070" sldId="274"/>
            <ac:spMk id="12" creationId="{9639C1E7-0CCB-48EB-8874-A6ED3D978B8D}"/>
          </ac:spMkLst>
        </pc:spChg>
        <pc:spChg chg="add del">
          <ac:chgData name="马 知遥" userId="088c2ffcbc7a5a34" providerId="LiveId" clId="{5487F3F0-3C18-4B7F-885C-A776FCA044FF}" dt="2018-11-01T03:04:09.435" v="1851" actId="478"/>
          <ac:spMkLst>
            <pc:docMk/>
            <pc:sldMk cId="3661866070" sldId="274"/>
            <ac:spMk id="13" creationId="{FCDC8D76-83F0-41F4-9DA1-955132CDE6BE}"/>
          </ac:spMkLst>
        </pc:spChg>
        <pc:spChg chg="add">
          <ac:chgData name="马 知遥" userId="088c2ffcbc7a5a34" providerId="LiveId" clId="{5487F3F0-3C18-4B7F-885C-A776FCA044FF}" dt="2018-11-01T03:04:09.874" v="1852"/>
          <ac:spMkLst>
            <pc:docMk/>
            <pc:sldMk cId="3661866070" sldId="274"/>
            <ac:spMk id="14" creationId="{6EDED881-D739-43F2-B198-66E079251381}"/>
          </ac:spMkLst>
        </pc:spChg>
        <pc:spChg chg="add">
          <ac:chgData name="马 知遥" userId="088c2ffcbc7a5a34" providerId="LiveId" clId="{5487F3F0-3C18-4B7F-885C-A776FCA044FF}" dt="2018-11-01T03:04:09.874" v="1852"/>
          <ac:spMkLst>
            <pc:docMk/>
            <pc:sldMk cId="3661866070" sldId="274"/>
            <ac:spMk id="15" creationId="{589D274A-0DE4-45B3-BB34-1D824FDDFB6E}"/>
          </ac:spMkLst>
        </pc:spChg>
        <pc:spChg chg="add">
          <ac:chgData name="马 知遥" userId="088c2ffcbc7a5a34" providerId="LiveId" clId="{5487F3F0-3C18-4B7F-885C-A776FCA044FF}" dt="2018-11-01T03:04:09.874" v="1852"/>
          <ac:spMkLst>
            <pc:docMk/>
            <pc:sldMk cId="3661866070" sldId="274"/>
            <ac:spMk id="16" creationId="{198B1D7A-FE99-46E2-9416-5F56D5A32300}"/>
          </ac:spMkLst>
        </pc:spChg>
        <pc:spChg chg="add">
          <ac:chgData name="马 知遥" userId="088c2ffcbc7a5a34" providerId="LiveId" clId="{5487F3F0-3C18-4B7F-885C-A776FCA044FF}" dt="2018-11-01T03:04:09.874" v="1852"/>
          <ac:spMkLst>
            <pc:docMk/>
            <pc:sldMk cId="3661866070" sldId="274"/>
            <ac:spMk id="17" creationId="{6E297E54-0327-4CE9-8789-E5287F10349B}"/>
          </ac:spMkLst>
        </pc:spChg>
        <pc:spChg chg="add">
          <ac:chgData name="马 知遥" userId="088c2ffcbc7a5a34" providerId="LiveId" clId="{5487F3F0-3C18-4B7F-885C-A776FCA044FF}" dt="2018-11-01T03:04:09.874" v="1852"/>
          <ac:spMkLst>
            <pc:docMk/>
            <pc:sldMk cId="3661866070" sldId="274"/>
            <ac:spMk id="18" creationId="{66434318-B684-4A33-9FF6-B286CABB284B}"/>
          </ac:spMkLst>
        </pc:spChg>
      </pc:sldChg>
      <pc:sldChg chg="modSp add">
        <pc:chgData name="马 知遥" userId="088c2ffcbc7a5a34" providerId="LiveId" clId="{5487F3F0-3C18-4B7F-885C-A776FCA044FF}" dt="2018-11-01T02:54:28.499" v="1692" actId="20577"/>
        <pc:sldMkLst>
          <pc:docMk/>
          <pc:sldMk cId="434807029" sldId="275"/>
        </pc:sldMkLst>
        <pc:spChg chg="mod">
          <ac:chgData name="马 知遥" userId="088c2ffcbc7a5a34" providerId="LiveId" clId="{5487F3F0-3C18-4B7F-885C-A776FCA044FF}" dt="2018-11-01T02:49:08.755" v="1351" actId="20577"/>
          <ac:spMkLst>
            <pc:docMk/>
            <pc:sldMk cId="434807029" sldId="275"/>
            <ac:spMk id="2" creationId="{E7408160-AE11-4370-8767-C87AE4C47D26}"/>
          </ac:spMkLst>
        </pc:spChg>
        <pc:spChg chg="mod">
          <ac:chgData name="马 知遥" userId="088c2ffcbc7a5a34" providerId="LiveId" clId="{5487F3F0-3C18-4B7F-885C-A776FCA044FF}" dt="2018-11-01T02:54:28.499" v="1692" actId="20577"/>
          <ac:spMkLst>
            <pc:docMk/>
            <pc:sldMk cId="434807029" sldId="275"/>
            <ac:spMk id="3" creationId="{BBF1CBAB-8B75-4F80-9235-88AD5DC52165}"/>
          </ac:spMkLst>
        </pc:spChg>
      </pc:sldChg>
      <pc:sldChg chg="modSp add">
        <pc:chgData name="马 知遥" userId="088c2ffcbc7a5a34" providerId="LiveId" clId="{5487F3F0-3C18-4B7F-885C-A776FCA044FF}" dt="2018-11-01T02:57:58.083" v="1823" actId="20577"/>
        <pc:sldMkLst>
          <pc:docMk/>
          <pc:sldMk cId="1289588901" sldId="276"/>
        </pc:sldMkLst>
        <pc:spChg chg="mod">
          <ac:chgData name="马 知遥" userId="088c2ffcbc7a5a34" providerId="LiveId" clId="{5487F3F0-3C18-4B7F-885C-A776FCA044FF}" dt="2018-11-01T02:57:58.083" v="1823" actId="20577"/>
          <ac:spMkLst>
            <pc:docMk/>
            <pc:sldMk cId="1289588901" sldId="276"/>
            <ac:spMk id="2" creationId="{79CF0443-EF0F-47ED-B413-13E899ADDA5E}"/>
          </ac:spMkLst>
        </pc:spChg>
        <pc:spChg chg="mod">
          <ac:chgData name="马 知遥" userId="088c2ffcbc7a5a34" providerId="LiveId" clId="{5487F3F0-3C18-4B7F-885C-A776FCA044FF}" dt="2018-11-01T02:57:44.111" v="1817" actId="20577"/>
          <ac:spMkLst>
            <pc:docMk/>
            <pc:sldMk cId="1289588901" sldId="276"/>
            <ac:spMk id="3" creationId="{99366242-712F-42F7-A6AE-A8052A46D9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4F180-4009-4372-9668-529DFF28122F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F311C-241A-41E3-88EF-2AEAF0924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8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F311C-241A-41E3-88EF-2AEAF09247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4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F311C-241A-41E3-88EF-2AEAF09247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14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76D9C-038D-40FC-BC5A-CB24222E0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8A0B7-0096-41C0-A947-859F2D9C8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7F9EE-4BEE-4293-8390-41E4A7C0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4E11-4C5A-4CA5-AC8C-0FC13595633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2B01D-55E8-4189-986D-CCA8AE95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FE6AC-AE34-4F02-B39E-7E1D850F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B670-6F70-4B2E-886A-30CBAB593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2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EE8B1-6C84-409F-9011-7D93C943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042F88-CC01-4565-B4D9-D8046FD3F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4F580-95AE-4F78-B845-96DD9974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4E11-4C5A-4CA5-AC8C-0FC13595633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6C5CA-0462-4AB7-ABAD-B7BB0FA2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36800-F8EC-4E5F-A763-DA215DF6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B670-6F70-4B2E-886A-30CBAB593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FFF828-62EA-47D6-AC4F-7615F1997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154EBC-244C-477E-854A-39CD7E1E4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FF6A7-1451-43CD-B928-DD90BB65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4E11-4C5A-4CA5-AC8C-0FC13595633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F52F7-7396-4911-837E-0059C04E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38609-E5F0-4ACE-8BE2-A4294274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B670-6F70-4B2E-886A-30CBAB593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79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96FB8-FBF2-4483-AF67-211762AA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661EF-15F2-4D2E-BF34-F7544429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9FEDF-DAB8-4E41-8BB3-CFEA25B0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4E11-4C5A-4CA5-AC8C-0FC13595633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5592D-795B-45BA-9600-EF323ED4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64316-8889-45FC-A4F9-1EAE3E95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B670-6F70-4B2E-886A-30CBAB593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29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D7BF6-4B9A-4A77-9AFE-6559B9B3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DCC007-0F87-4948-9FB8-F871CC7D3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5828B9-A45C-44D0-93F4-AC49330A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4E11-4C5A-4CA5-AC8C-0FC13595633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3B609-70AB-4EA0-BE96-2BCA4955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1C5D85-485C-49FF-B743-4EFF2872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B670-6F70-4B2E-886A-30CBAB593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34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EF547-360B-44E0-874A-E99B6421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E2AC4D-E735-45FF-9C4C-D80E4FD6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5CB0E3-3DCD-48CE-871B-EEB89C349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C2B39A-4144-431E-A8D2-2D9CACAE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4E11-4C5A-4CA5-AC8C-0FC13595633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B90050-E662-4CA0-A275-2E491B4A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2D26FB-5A84-4B26-ACF7-563D953F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B670-6F70-4B2E-886A-30CBAB593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93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0C6E0-FAC6-48A6-B7A2-3544DE6D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5E691A-1944-4927-9F5F-D9C816AA8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4365C3-B889-4320-ACD2-5FE50981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934A4F-748D-43DA-83E5-E1D212754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3AEC38-21DF-47A9-9E28-84E0618C6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D06406-95FC-48CB-91DA-B3240D88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4E11-4C5A-4CA5-AC8C-0FC13595633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3597DE-4456-4AF4-B2BA-C92D0D62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21F5A7-D79D-4E50-9ED6-029B3FBE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B670-6F70-4B2E-886A-30CBAB593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04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23CD5-AD8E-40DA-B3AC-56C569DC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5596CA-9FFB-4F0B-84C3-6E4717D1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4E11-4C5A-4CA5-AC8C-0FC13595633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2BF743-734E-4EF2-8125-3DAA438A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466DF2-A7C3-417B-B1F3-E0668A15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B670-6F70-4B2E-886A-30CBAB593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0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ACA4CC-2D64-43B2-9D3C-C882EEAE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4E11-4C5A-4CA5-AC8C-0FC13595633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B53E35-B235-42D8-B43D-BC89C584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09AFD8-6A6F-41B8-9A6E-C9D87D95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B670-6F70-4B2E-886A-30CBAB593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7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1C8A5-777F-47C0-9738-466240B4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7CD73-01BE-413E-BCF8-3495A3746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63BA83-8BB9-42CA-802D-F1690CA2D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CF9D85-536D-48AD-BB1A-15FF834E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4E11-4C5A-4CA5-AC8C-0FC13595633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E03957-4A88-4D0A-BBC5-DF198CAD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F8E5D-73DB-4900-8EB5-D1149614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B670-6F70-4B2E-886A-30CBAB593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671BB-CF5F-4E73-97B7-561D745F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2B9223-548F-4B67-A642-38503BDE2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3AC86F-D60E-48E6-BA8B-C98AAEAD8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7999D8-DF24-4B4E-B870-ADD83207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4E11-4C5A-4CA5-AC8C-0FC13595633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9BCBC8-E761-4324-8F53-71D5BD33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D2A261-13FE-4A69-8234-AC643EE1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B670-6F70-4B2E-886A-30CBAB593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44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FF262C-55CA-4621-9451-83AAD3A8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06087F-0D23-48C0-A135-08627A1E4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1A75A-F56D-4D97-A24C-9EF51F13E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94E11-4C5A-4CA5-AC8C-0FC13595633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24B13-F960-42D7-B88B-7F05DA60A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FD4E2-AD56-4094-9245-7E3AC3008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B670-6F70-4B2E-886A-30CBAB593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08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8FDF3-777C-4C5E-BCB8-269F64E4D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Processor Architecture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A47491-E3AB-40A5-A834-0B68733E4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485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B457E-59D2-4A1D-B8AD-6B8ECD0D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Week 3 - 3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50812-A5F4-4B8C-B298-D45FA8877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Isolate prediction of whether to </a:t>
            </a:r>
            <a:r>
              <a:rPr lang="en-US" altLang="zh-CN" sz="3200" b="1" dirty="0">
                <a:solidFill>
                  <a:srgbClr val="FF0000"/>
                </a:solidFill>
              </a:rPr>
              <a:t>enter a loop </a:t>
            </a:r>
            <a:r>
              <a:rPr lang="en-US" altLang="zh-CN" sz="3200" dirty="0"/>
              <a:t>from whether to </a:t>
            </a:r>
            <a:r>
              <a:rPr lang="en-US" altLang="zh-CN" sz="3200" b="1" dirty="0">
                <a:solidFill>
                  <a:srgbClr val="FF0000"/>
                </a:solidFill>
              </a:rPr>
              <a:t>break a loop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0847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2F86B-B5AD-47BD-B3DD-8AD4870A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EF1C4-544D-44B8-9641-383451C89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Examine two versions of load-store.</a:t>
            </a:r>
          </a:p>
          <a:p>
            <a:r>
              <a:rPr lang="en-US" altLang="zh-CN" sz="3200" dirty="0"/>
              <a:t>The first one introduces load-use hazard.</a:t>
            </a:r>
          </a:p>
          <a:p>
            <a:r>
              <a:rPr lang="en-US" altLang="zh-CN" sz="3200" dirty="0"/>
              <a:t>The second one does not.</a:t>
            </a:r>
          </a:p>
          <a:p>
            <a:endParaRPr lang="en-US" altLang="zh-CN" sz="3200" dirty="0"/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hazard_ls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*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begin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*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no_hazard_ls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*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begin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*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7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DC8B0-7DD0-429F-A216-353B4763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AF349-417D-4194-AFF3-537D91D5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3831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hazard_ls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movl</a:t>
            </a:r>
            <a:r>
              <a:rPr lang="en-US" altLang="zh-CN" dirty="0">
                <a:latin typeface="Consolas" panose="020B0609020204030204" pitchFamily="49" charset="0"/>
              </a:rPr>
              <a:t> (%</a:t>
            </a:r>
            <a:r>
              <a:rPr lang="en-US" altLang="zh-CN" dirty="0" err="1">
                <a:latin typeface="Consolas" panose="020B0609020204030204" pitchFamily="49" charset="0"/>
              </a:rPr>
              <a:t>rdi</a:t>
            </a:r>
            <a:r>
              <a:rPr lang="en-US" altLang="zh-CN" dirty="0">
                <a:latin typeface="Consolas" panose="020B0609020204030204" pitchFamily="49" charset="0"/>
              </a:rPr>
              <a:t>),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eax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addl</a:t>
            </a:r>
            <a:r>
              <a:rPr lang="en-US" altLang="zh-CN" dirty="0">
                <a:latin typeface="Consolas" panose="020B0609020204030204" pitchFamily="49" charset="0"/>
              </a:rPr>
              <a:t> $1,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eax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movl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(%</a:t>
            </a:r>
            <a:r>
              <a:rPr lang="en-US" altLang="zh-CN" dirty="0" err="1">
                <a:latin typeface="Consolas" panose="020B0609020204030204" pitchFamily="49" charset="0"/>
              </a:rPr>
              <a:t>rdi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movl</a:t>
            </a:r>
            <a:r>
              <a:rPr lang="en-US" altLang="zh-CN" dirty="0">
                <a:latin typeface="Consolas" panose="020B0609020204030204" pitchFamily="49" charset="0"/>
              </a:rPr>
              <a:t> 4(%</a:t>
            </a:r>
            <a:r>
              <a:rPr lang="en-US" altLang="zh-CN" dirty="0" err="1">
                <a:latin typeface="Consolas" panose="020B0609020204030204" pitchFamily="49" charset="0"/>
              </a:rPr>
              <a:t>rdi</a:t>
            </a:r>
            <a:r>
              <a:rPr lang="en-US" altLang="zh-CN" dirty="0">
                <a:latin typeface="Consolas" panose="020B0609020204030204" pitchFamily="49" charset="0"/>
              </a:rPr>
              <a:t>),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eax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addl</a:t>
            </a:r>
            <a:r>
              <a:rPr lang="en-US" altLang="zh-CN" dirty="0">
                <a:latin typeface="Consolas" panose="020B0609020204030204" pitchFamily="49" charset="0"/>
              </a:rPr>
              <a:t> $1,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eax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movl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4(%</a:t>
            </a:r>
            <a:r>
              <a:rPr lang="en-US" altLang="zh-CN" dirty="0" err="1">
                <a:latin typeface="Consolas" panose="020B0609020204030204" pitchFamily="49" charset="0"/>
              </a:rPr>
              <a:t>rdi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movl</a:t>
            </a:r>
            <a:r>
              <a:rPr lang="en-US" altLang="zh-CN" dirty="0">
                <a:latin typeface="Consolas" panose="020B0609020204030204" pitchFamily="49" charset="0"/>
              </a:rPr>
              <a:t> 8(%</a:t>
            </a:r>
            <a:r>
              <a:rPr lang="en-US" altLang="zh-CN" dirty="0" err="1">
                <a:latin typeface="Consolas" panose="020B0609020204030204" pitchFamily="49" charset="0"/>
              </a:rPr>
              <a:t>rdi</a:t>
            </a:r>
            <a:r>
              <a:rPr lang="en-US" altLang="zh-CN" dirty="0">
                <a:latin typeface="Consolas" panose="020B0609020204030204" pitchFamily="49" charset="0"/>
              </a:rPr>
              <a:t>),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eax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3862762-1696-4E27-A438-009C93D95C83}"/>
              </a:ext>
            </a:extLst>
          </p:cNvPr>
          <p:cNvSpPr txBox="1">
            <a:spLocks/>
          </p:cNvSpPr>
          <p:nvPr/>
        </p:nvSpPr>
        <p:spPr>
          <a:xfrm>
            <a:off x="6096000" y="1690687"/>
            <a:ext cx="5164584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addl</a:t>
            </a:r>
            <a:r>
              <a:rPr lang="en-US" altLang="zh-CN" dirty="0">
                <a:latin typeface="Consolas" panose="020B0609020204030204" pitchFamily="49" charset="0"/>
              </a:rPr>
              <a:t> $1,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eax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movl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8(%</a:t>
            </a:r>
            <a:r>
              <a:rPr lang="en-US" altLang="zh-CN" dirty="0" err="1">
                <a:latin typeface="Consolas" panose="020B0609020204030204" pitchFamily="49" charset="0"/>
              </a:rPr>
              <a:t>rdi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movl</a:t>
            </a:r>
            <a:r>
              <a:rPr lang="en-US" altLang="zh-CN" dirty="0">
                <a:latin typeface="Consolas" panose="020B0609020204030204" pitchFamily="49" charset="0"/>
              </a:rPr>
              <a:t> 12(%</a:t>
            </a:r>
            <a:r>
              <a:rPr lang="en-US" altLang="zh-CN" dirty="0" err="1">
                <a:latin typeface="Consolas" panose="020B0609020204030204" pitchFamily="49" charset="0"/>
              </a:rPr>
              <a:t>rdi</a:t>
            </a:r>
            <a:r>
              <a:rPr lang="en-US" altLang="zh-CN" dirty="0">
                <a:latin typeface="Consolas" panose="020B0609020204030204" pitchFamily="49" charset="0"/>
              </a:rPr>
              <a:t>),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eax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addl</a:t>
            </a:r>
            <a:r>
              <a:rPr lang="en-US" altLang="zh-CN" dirty="0">
                <a:latin typeface="Consolas" panose="020B0609020204030204" pitchFamily="49" charset="0"/>
              </a:rPr>
              <a:t> $1,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eax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movl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12(%</a:t>
            </a:r>
            <a:r>
              <a:rPr lang="en-US" altLang="zh-CN" dirty="0" err="1">
                <a:latin typeface="Consolas" panose="020B0609020204030204" pitchFamily="49" charset="0"/>
              </a:rPr>
              <a:t>rdi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addq</a:t>
            </a:r>
            <a:r>
              <a:rPr lang="en-US" altLang="zh-CN" dirty="0">
                <a:latin typeface="Consolas" panose="020B0609020204030204" pitchFamily="49" charset="0"/>
              </a:rPr>
              <a:t> $16, %</a:t>
            </a:r>
            <a:r>
              <a:rPr lang="en-US" altLang="zh-CN" dirty="0" err="1">
                <a:latin typeface="Consolas" panose="020B0609020204030204" pitchFamily="49" charset="0"/>
              </a:rPr>
              <a:t>rdi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  %</a:t>
            </a:r>
            <a:r>
              <a:rPr lang="en-US" altLang="zh-CN" dirty="0" err="1">
                <a:latin typeface="Consolas" panose="020B0609020204030204" pitchFamily="49" charset="0"/>
              </a:rPr>
              <a:t>rdi</a:t>
            </a:r>
            <a:r>
              <a:rPr lang="en-US" altLang="zh-CN" dirty="0">
                <a:latin typeface="Consolas" panose="020B0609020204030204" pitchFamily="49" charset="0"/>
              </a:rPr>
              <a:t>, %</a:t>
            </a:r>
            <a:r>
              <a:rPr lang="en-US" altLang="zh-CN" dirty="0" err="1">
                <a:latin typeface="Consolas" panose="020B0609020204030204" pitchFamily="49" charset="0"/>
              </a:rPr>
              <a:t>rsi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jne</a:t>
            </a: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hazard_ls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ret</a:t>
            </a:r>
          </a:p>
        </p:txBody>
      </p:sp>
    </p:spTree>
    <p:extLst>
      <p:ext uri="{BB962C8B-B14F-4D97-AF65-F5344CB8AC3E}">
        <p14:creationId xmlns:p14="http://schemas.microsoft.com/office/powerpoint/2010/main" val="122713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DC8B0-7DD0-429F-A216-353B4763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AF349-417D-4194-AFF3-537D91D5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3831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no_hazard_ls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movl</a:t>
            </a:r>
            <a:r>
              <a:rPr lang="en-US" altLang="zh-CN" dirty="0">
                <a:latin typeface="Consolas" panose="020B0609020204030204" pitchFamily="49" charset="0"/>
              </a:rPr>
              <a:t> (%</a:t>
            </a:r>
            <a:r>
              <a:rPr lang="en-US" altLang="zh-CN" dirty="0" err="1">
                <a:latin typeface="Consolas" panose="020B0609020204030204" pitchFamily="49" charset="0"/>
              </a:rPr>
              <a:t>rdi</a:t>
            </a:r>
            <a:r>
              <a:rPr lang="en-US" altLang="zh-CN" dirty="0">
                <a:latin typeface="Consolas" panose="020B0609020204030204" pitchFamily="49" charset="0"/>
              </a:rPr>
              <a:t>),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eax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movl</a:t>
            </a:r>
            <a:r>
              <a:rPr lang="en-US" altLang="zh-CN" dirty="0">
                <a:latin typeface="Consolas" panose="020B0609020204030204" pitchFamily="49" charset="0"/>
              </a:rPr>
              <a:t> 4(%</a:t>
            </a:r>
            <a:r>
              <a:rPr lang="en-US" altLang="zh-CN" dirty="0" err="1">
                <a:latin typeface="Consolas" panose="020B0609020204030204" pitchFamily="49" charset="0"/>
              </a:rPr>
              <a:t>rdi</a:t>
            </a:r>
            <a:r>
              <a:rPr lang="en-US" altLang="zh-CN" dirty="0">
                <a:latin typeface="Consolas" panose="020B0609020204030204" pitchFamily="49" charset="0"/>
              </a:rPr>
              <a:t>), </a:t>
            </a:r>
            <a:r>
              <a:rPr lang="en-US" altLang="zh-CN" b="1" dirty="0">
                <a:solidFill>
                  <a:srgbClr val="C6A30C"/>
                </a:solidFill>
                <a:latin typeface="Consolas" panose="020B0609020204030204" pitchFamily="49" charset="0"/>
              </a:rPr>
              <a:t>%</a:t>
            </a:r>
            <a:r>
              <a:rPr lang="en-US" altLang="zh-CN" b="1" dirty="0" err="1">
                <a:solidFill>
                  <a:srgbClr val="C6A30C"/>
                </a:solidFill>
                <a:latin typeface="Consolas" panose="020B0609020204030204" pitchFamily="49" charset="0"/>
              </a:rPr>
              <a:t>ecx</a:t>
            </a:r>
            <a:endParaRPr lang="en-US" altLang="zh-CN" b="1" dirty="0">
              <a:solidFill>
                <a:srgbClr val="C6A30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movl</a:t>
            </a:r>
            <a:r>
              <a:rPr lang="en-US" altLang="zh-CN" dirty="0">
                <a:latin typeface="Consolas" panose="020B0609020204030204" pitchFamily="49" charset="0"/>
              </a:rPr>
              <a:t> 8(%</a:t>
            </a:r>
            <a:r>
              <a:rPr lang="en-US" altLang="zh-CN" dirty="0" err="1">
                <a:latin typeface="Consolas" panose="020B0609020204030204" pitchFamily="49" charset="0"/>
              </a:rPr>
              <a:t>rdi</a:t>
            </a:r>
            <a:r>
              <a:rPr lang="en-US" altLang="zh-CN" dirty="0">
                <a:latin typeface="Consolas" panose="020B0609020204030204" pitchFamily="49" charset="0"/>
              </a:rPr>
              <a:t>), 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%</a:t>
            </a:r>
            <a:r>
              <a:rPr lang="en-US" altLang="zh-CN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edx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movl</a:t>
            </a:r>
            <a:r>
              <a:rPr lang="en-US" altLang="zh-CN" dirty="0">
                <a:latin typeface="Consolas" panose="020B0609020204030204" pitchFamily="49" charset="0"/>
              </a:rPr>
              <a:t> 12(%</a:t>
            </a:r>
            <a:r>
              <a:rPr lang="en-US" altLang="zh-CN" dirty="0" err="1">
                <a:latin typeface="Consolas" panose="020B0609020204030204" pitchFamily="49" charset="0"/>
              </a:rPr>
              <a:t>rdi</a:t>
            </a:r>
            <a:r>
              <a:rPr lang="en-US" altLang="zh-CN" dirty="0">
                <a:latin typeface="Consolas" panose="020B0609020204030204" pitchFamily="49" charset="0"/>
              </a:rPr>
              <a:t>), </a:t>
            </a:r>
            <a:r>
              <a:rPr lang="en-US" altLang="zh-CN" b="1" dirty="0">
                <a:solidFill>
                  <a:srgbClr val="00B0F0"/>
                </a:solidFill>
                <a:latin typeface="Consolas" panose="020B0609020204030204" pitchFamily="49" charset="0"/>
              </a:rPr>
              <a:t>%r8d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addl</a:t>
            </a:r>
            <a:r>
              <a:rPr lang="en-US" altLang="zh-CN" dirty="0">
                <a:latin typeface="Consolas" panose="020B0609020204030204" pitchFamily="49" charset="0"/>
              </a:rPr>
              <a:t> $1,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eax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addl</a:t>
            </a:r>
            <a:r>
              <a:rPr lang="en-US" altLang="zh-CN" dirty="0">
                <a:latin typeface="Consolas" panose="020B0609020204030204" pitchFamily="49" charset="0"/>
              </a:rPr>
              <a:t> $1, </a:t>
            </a:r>
            <a:r>
              <a:rPr lang="en-US" altLang="zh-CN" b="1" dirty="0">
                <a:solidFill>
                  <a:srgbClr val="C6A30C"/>
                </a:solidFill>
                <a:latin typeface="Consolas" panose="020B0609020204030204" pitchFamily="49" charset="0"/>
              </a:rPr>
              <a:t>%</a:t>
            </a:r>
            <a:r>
              <a:rPr lang="en-US" altLang="zh-CN" b="1" dirty="0" err="1">
                <a:solidFill>
                  <a:srgbClr val="C6A30C"/>
                </a:solidFill>
                <a:latin typeface="Consolas" panose="020B0609020204030204" pitchFamily="49" charset="0"/>
              </a:rPr>
              <a:t>ecx</a:t>
            </a:r>
            <a:endParaRPr lang="en-US" altLang="zh-CN" b="1" dirty="0">
              <a:solidFill>
                <a:srgbClr val="C6A30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addl</a:t>
            </a:r>
            <a:r>
              <a:rPr lang="en-US" altLang="zh-CN" dirty="0">
                <a:latin typeface="Consolas" panose="020B0609020204030204" pitchFamily="49" charset="0"/>
              </a:rPr>
              <a:t> $1, 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%</a:t>
            </a:r>
            <a:r>
              <a:rPr lang="en-US" altLang="zh-CN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edx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3862762-1696-4E27-A438-009C93D95C83}"/>
              </a:ext>
            </a:extLst>
          </p:cNvPr>
          <p:cNvSpPr txBox="1">
            <a:spLocks/>
          </p:cNvSpPr>
          <p:nvPr/>
        </p:nvSpPr>
        <p:spPr>
          <a:xfrm>
            <a:off x="6096000" y="1690687"/>
            <a:ext cx="5164584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addl</a:t>
            </a:r>
            <a:r>
              <a:rPr lang="en-US" altLang="zh-CN" dirty="0">
                <a:latin typeface="Consolas" panose="020B0609020204030204" pitchFamily="49" charset="0"/>
              </a:rPr>
              <a:t> $1, %r8d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movl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(%</a:t>
            </a:r>
            <a:r>
              <a:rPr lang="en-US" altLang="zh-CN" dirty="0" err="1">
                <a:latin typeface="Consolas" panose="020B0609020204030204" pitchFamily="49" charset="0"/>
              </a:rPr>
              <a:t>rdi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movl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C6A30C"/>
                </a:solidFill>
                <a:latin typeface="Consolas" panose="020B0609020204030204" pitchFamily="49" charset="0"/>
              </a:rPr>
              <a:t>%</a:t>
            </a:r>
            <a:r>
              <a:rPr lang="en-US" altLang="zh-CN" b="1" dirty="0" err="1">
                <a:solidFill>
                  <a:srgbClr val="C6A30C"/>
                </a:solidFill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, 4(%</a:t>
            </a:r>
            <a:r>
              <a:rPr lang="en-US" altLang="zh-CN" dirty="0" err="1">
                <a:latin typeface="Consolas" panose="020B0609020204030204" pitchFamily="49" charset="0"/>
              </a:rPr>
              <a:t>rdi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movl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%</a:t>
            </a:r>
            <a:r>
              <a:rPr lang="en-US" altLang="zh-CN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8(%</a:t>
            </a:r>
            <a:r>
              <a:rPr lang="en-US" altLang="zh-CN" dirty="0" err="1">
                <a:latin typeface="Consolas" panose="020B0609020204030204" pitchFamily="49" charset="0"/>
              </a:rPr>
              <a:t>rdi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movl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B0F0"/>
                </a:solidFill>
                <a:latin typeface="Consolas" panose="020B0609020204030204" pitchFamily="49" charset="0"/>
              </a:rPr>
              <a:t>%r8d</a:t>
            </a:r>
            <a:r>
              <a:rPr lang="en-US" altLang="zh-CN" dirty="0">
                <a:latin typeface="Consolas" panose="020B0609020204030204" pitchFamily="49" charset="0"/>
              </a:rPr>
              <a:t>, 12(%</a:t>
            </a:r>
            <a:r>
              <a:rPr lang="en-US" altLang="zh-CN" dirty="0" err="1">
                <a:latin typeface="Consolas" panose="020B0609020204030204" pitchFamily="49" charset="0"/>
              </a:rPr>
              <a:t>rdi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addq</a:t>
            </a:r>
            <a:r>
              <a:rPr lang="en-US" altLang="zh-CN" dirty="0">
                <a:latin typeface="Consolas" panose="020B0609020204030204" pitchFamily="49" charset="0"/>
              </a:rPr>
              <a:t> $16, %</a:t>
            </a:r>
            <a:r>
              <a:rPr lang="en-US" altLang="zh-CN" dirty="0" err="1">
                <a:latin typeface="Consolas" panose="020B0609020204030204" pitchFamily="49" charset="0"/>
              </a:rPr>
              <a:t>rdi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  %</a:t>
            </a:r>
            <a:r>
              <a:rPr lang="en-US" altLang="zh-CN" dirty="0" err="1">
                <a:latin typeface="Consolas" panose="020B0609020204030204" pitchFamily="49" charset="0"/>
              </a:rPr>
              <a:t>rdi</a:t>
            </a:r>
            <a:r>
              <a:rPr lang="en-US" altLang="zh-CN" dirty="0">
                <a:latin typeface="Consolas" panose="020B0609020204030204" pitchFamily="49" charset="0"/>
              </a:rPr>
              <a:t>, %</a:t>
            </a:r>
            <a:r>
              <a:rPr lang="en-US" altLang="zh-CN" dirty="0" err="1">
                <a:latin typeface="Consolas" panose="020B0609020204030204" pitchFamily="49" charset="0"/>
              </a:rPr>
              <a:t>rsi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jne</a:t>
            </a: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no_hazard_ls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ret</a:t>
            </a:r>
          </a:p>
        </p:txBody>
      </p:sp>
    </p:spTree>
    <p:extLst>
      <p:ext uri="{BB962C8B-B14F-4D97-AF65-F5344CB8AC3E}">
        <p14:creationId xmlns:p14="http://schemas.microsoft.com/office/powerpoint/2010/main" val="155085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30CAA-AD68-4B9E-BA16-D1F64DF9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49D27-58B2-4557-8A27-AF4E6FD4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How much speed difference do you expect?</a:t>
            </a:r>
          </a:p>
          <a:p>
            <a:endParaRPr lang="en-US" altLang="zh-CN" sz="3200" dirty="0"/>
          </a:p>
          <a:p>
            <a:r>
              <a:rPr lang="en-US" altLang="zh-CN" sz="3200" dirty="0"/>
              <a:t>Actually, </a:t>
            </a:r>
            <a:r>
              <a:rPr lang="en-US" altLang="zh-CN" sz="3200" b="1" dirty="0">
                <a:solidFill>
                  <a:srgbClr val="FF0000"/>
                </a:solidFill>
              </a:rPr>
              <a:t>no difference </a:t>
            </a:r>
            <a:r>
              <a:rPr lang="en-US" altLang="zh-CN" sz="3200" dirty="0"/>
              <a:t>on modern Intel CPUs.</a:t>
            </a:r>
          </a:p>
          <a:p>
            <a:r>
              <a:rPr lang="en-US" altLang="zh-CN" sz="3200" dirty="0"/>
              <a:t>Why?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EDED881-D739-43F2-B198-66E079251381}"/>
              </a:ext>
            </a:extLst>
          </p:cNvPr>
          <p:cNvSpPr txBox="1"/>
          <p:nvPr/>
        </p:nvSpPr>
        <p:spPr>
          <a:xfrm>
            <a:off x="304991" y="6098959"/>
            <a:ext cx="11582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</a:rPr>
              <a:t>?????????????????????????????????????????????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9D274A-0DE4-45B3-BB34-1D824FDDFB6E}"/>
              </a:ext>
            </a:extLst>
          </p:cNvPr>
          <p:cNvSpPr txBox="1"/>
          <p:nvPr/>
        </p:nvSpPr>
        <p:spPr>
          <a:xfrm>
            <a:off x="11517676" y="112710"/>
            <a:ext cx="738664" cy="66325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</a:rPr>
              <a:t>??????????????????????????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8B1D7A-FE99-46E2-9416-5F56D5A32300}"/>
              </a:ext>
            </a:extLst>
          </p:cNvPr>
          <p:cNvSpPr txBox="1"/>
          <p:nvPr/>
        </p:nvSpPr>
        <p:spPr>
          <a:xfrm rot="10800000">
            <a:off x="304991" y="112710"/>
            <a:ext cx="11582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</a:rPr>
              <a:t>?????????????????????????????????????????????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297E54-0327-4CE9-8789-E5287F10349B}"/>
              </a:ext>
            </a:extLst>
          </p:cNvPr>
          <p:cNvSpPr txBox="1"/>
          <p:nvPr/>
        </p:nvSpPr>
        <p:spPr>
          <a:xfrm rot="10800000">
            <a:off x="-64340" y="112708"/>
            <a:ext cx="738664" cy="66325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</a:rPr>
              <a:t>??????????????????????????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434318-B684-4A33-9FF6-B286CABB284B}"/>
              </a:ext>
            </a:extLst>
          </p:cNvPr>
          <p:cNvSpPr txBox="1"/>
          <p:nvPr/>
        </p:nvSpPr>
        <p:spPr>
          <a:xfrm>
            <a:off x="3912895" y="4874926"/>
            <a:ext cx="436621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latin typeface="Consolas" panose="020B0609020204030204" pitchFamily="49" charset="0"/>
              </a:rPr>
              <a:t>? ? ?</a:t>
            </a:r>
            <a:endParaRPr lang="zh-CN" altLang="en-US" sz="1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86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 build="allAtOnce"/>
      <p:bldP spid="16" grpId="0"/>
      <p:bldP spid="16" grpId="1"/>
      <p:bldP spid="17" grpId="0" build="allAtOnce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08160-AE11-4370-8767-C87AE4C4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F1CBAB-8B75-4F80-9235-88AD5DC5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Out-of-order</a:t>
            </a:r>
            <a:r>
              <a:rPr lang="en-US" altLang="zh-CN" sz="3200" dirty="0"/>
              <a:t> execution</a:t>
            </a:r>
          </a:p>
          <a:p>
            <a:pPr lvl="1"/>
            <a:r>
              <a:rPr lang="en-US" altLang="zh-CN" sz="2800" dirty="0"/>
              <a:t>Fetch a bunch of instructions, and do what currently you can do, as long as the result is same as executing sequentially.</a:t>
            </a:r>
          </a:p>
          <a:p>
            <a:endParaRPr lang="en-US" altLang="zh-CN" sz="3200" dirty="0"/>
          </a:p>
          <a:p>
            <a:r>
              <a:rPr lang="en-US" altLang="zh-CN" sz="3200" dirty="0"/>
              <a:t>Register renaming</a:t>
            </a:r>
          </a:p>
          <a:p>
            <a:pPr lvl="1"/>
            <a:r>
              <a:rPr lang="en-US" altLang="zh-CN" sz="2800" dirty="0"/>
              <a:t>There are </a:t>
            </a:r>
            <a:r>
              <a:rPr lang="en-US" altLang="zh-CN" sz="2800" b="1" dirty="0">
                <a:solidFill>
                  <a:srgbClr val="FF0000"/>
                </a:solidFill>
              </a:rPr>
              <a:t>more physical registers </a:t>
            </a:r>
            <a:r>
              <a:rPr lang="en-US" altLang="zh-CN" sz="2800" dirty="0"/>
              <a:t>than “virtual” registers defined in ISA. Their association is designated dynamically.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34807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307D2-AA96-4129-9C3B-EF291C8D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Philosophy to Learn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E9D9E-90A9-4B26-B112-BD71DE95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Things change.</a:t>
            </a:r>
          </a:p>
          <a:p>
            <a:endParaRPr lang="en-US" altLang="zh-CN" sz="3200" dirty="0"/>
          </a:p>
          <a:p>
            <a:r>
              <a:rPr lang="en-US" altLang="zh-CN" sz="3200" dirty="0"/>
              <a:t>Keep your basis </a:t>
            </a:r>
            <a:r>
              <a:rPr lang="en-US" altLang="zh-CN" sz="3200"/>
              <a:t>of analysis up to date.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93002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F0443-EF0F-47ED-B413-13E899AD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66242-712F-42F7-A6AE-A8052A46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Origin of challenge question 0:</a:t>
            </a:r>
          </a:p>
          <a:p>
            <a:r>
              <a:rPr lang="en-US" altLang="zh-CN" dirty="0"/>
              <a:t>https://stackoverflow.com/questions/1642028/what-is-the-operator-in-c?rq=1</a:t>
            </a:r>
          </a:p>
          <a:p>
            <a:endParaRPr lang="en-US" altLang="zh-CN" dirty="0"/>
          </a:p>
          <a:p>
            <a:r>
              <a:rPr lang="en-US" altLang="zh-CN" dirty="0"/>
              <a:t>Origin of challenge question 1:</a:t>
            </a:r>
          </a:p>
          <a:p>
            <a:r>
              <a:rPr lang="en-US" altLang="zh-CN" dirty="0"/>
              <a:t>https://stackoverflow.com/questions/11227809/why-is-it-faster-to-process-a-sorted-array-than-an-unsorted-array?rq=1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58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09A60-95FE-4F19-B17A-78A2FC60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2C3225-FD1E-43B6-AD19-4E95A3234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913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main()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x = 10;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(x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--&gt;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0)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x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0;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6C7A655-D216-4B30-BAB5-693CEC276251}"/>
              </a:ext>
            </a:extLst>
          </p:cNvPr>
          <p:cNvSpPr txBox="1">
            <a:spLocks/>
          </p:cNvSpPr>
          <p:nvPr/>
        </p:nvSpPr>
        <p:spPr>
          <a:xfrm>
            <a:off x="6607946" y="1825625"/>
            <a:ext cx="47458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432320-3BE8-46FC-888F-DEC84A41F666}"/>
              </a:ext>
            </a:extLst>
          </p:cNvPr>
          <p:cNvSpPr txBox="1"/>
          <p:nvPr/>
        </p:nvSpPr>
        <p:spPr>
          <a:xfrm>
            <a:off x="7436528" y="1822450"/>
            <a:ext cx="36842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Tell what is going on left?</a:t>
            </a:r>
          </a:p>
          <a:p>
            <a:endParaRPr lang="en-US" altLang="zh-CN" sz="3200" dirty="0"/>
          </a:p>
          <a:p>
            <a:r>
              <a:rPr lang="en-US" altLang="zh-CN" sz="3200" dirty="0"/>
              <a:t>Output:</a:t>
            </a:r>
          </a:p>
          <a:p>
            <a:r>
              <a:rPr lang="en-US" altLang="zh-CN" sz="3200" dirty="0">
                <a:latin typeface="Consolas" panose="020B0609020204030204" pitchFamily="49" charset="0"/>
              </a:rPr>
              <a:t>9</a:t>
            </a:r>
          </a:p>
          <a:p>
            <a:r>
              <a:rPr lang="en-US" altLang="zh-CN" sz="3200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sz="32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zh-CN" sz="3200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7637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0CC4F-7465-4FD1-B953-F40323D5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Just For Fun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F43B4-4BE1-494D-9083-EE4BD070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7909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main()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x = 100;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(0 &lt;---------- x)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x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0;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566723E-3193-4CB3-A20E-C0D96C560B8C}"/>
              </a:ext>
            </a:extLst>
          </p:cNvPr>
          <p:cNvSpPr txBox="1">
            <a:spLocks/>
          </p:cNvSpPr>
          <p:nvPr/>
        </p:nvSpPr>
        <p:spPr>
          <a:xfrm>
            <a:off x="7249357" y="1825625"/>
            <a:ext cx="43093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>
                <a:ea typeface="新宋体" panose="02010609030101010101" pitchFamily="49" charset="-122"/>
              </a:rPr>
              <a:t>Make arrow longer, </a:t>
            </a:r>
            <a:r>
              <a:rPr lang="en-US" altLang="zh-CN" sz="3200" dirty="0"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sz="3200" dirty="0">
                <a:ea typeface="新宋体" panose="02010609030101010101" pitchFamily="49" charset="-122"/>
              </a:rPr>
              <a:t> decreases faster. </a:t>
            </a:r>
            <a:r>
              <a:rPr lang="en-US" altLang="zh-CN" sz="3200" dirty="0">
                <a:ea typeface="新宋体" panose="02010609030101010101" pitchFamily="49" charset="-122"/>
                <a:sym typeface="Wingdings" panose="05000000000000000000" pitchFamily="2" charset="2"/>
              </a:rPr>
              <a:t>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799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5F44B-F748-4F3B-A5DF-6C0DBA37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17B27-8A4C-4AF1-BAC1-F1787BBF2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First, go through the following code.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#include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&lt;algorithm&gt;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#include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2400" dirty="0" err="1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ctime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#include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&lt;iostream&gt;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Generate random data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data[32768];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unsigned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 = 0; c &lt; 32768; ++c)</a:t>
            </a:r>
          </a:p>
          <a:p>
            <a:pPr marL="0" indent="0">
              <a:buNone/>
            </a:pPr>
            <a:r>
              <a:rPr lang="nn-NO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data[c] = std::rand() % 256;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9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C302B-E770-4249-83CE-8F088B07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663C39-19D7-4FDD-BF29-473D01DD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solidFill>
                <a:srgbClr val="0000FF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long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long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sum = 0;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 100000; ++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 = 0; c &lt; 32768; ++c)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	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(data[c] &gt;= 128)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		sum += data[c];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8E4FA2-EDE5-4E25-9802-E3E4AFB10062}"/>
              </a:ext>
            </a:extLst>
          </p:cNvPr>
          <p:cNvSpPr txBox="1"/>
          <p:nvPr/>
        </p:nvSpPr>
        <p:spPr>
          <a:xfrm>
            <a:off x="7549718" y="1398300"/>
            <a:ext cx="3724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Cost </a:t>
            </a:r>
            <a:r>
              <a:rPr lang="en-US" altLang="zh-CN" sz="3200" b="1" dirty="0">
                <a:solidFill>
                  <a:srgbClr val="FF0000"/>
                </a:solidFill>
              </a:rPr>
              <a:t>11.94</a:t>
            </a:r>
            <a:r>
              <a:rPr lang="en-US" altLang="zh-CN" sz="3200" dirty="0"/>
              <a:t> seconds.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3084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C302B-E770-4249-83CE-8F088B07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663C39-19D7-4FDD-BF29-473D01DD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sort(data, data + 32768);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long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long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sum = 0;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 100000; ++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 = 0; c &lt; 32768; ++c)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	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(data[c] &gt;= 128)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		sum += data[c];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8E4FA2-EDE5-4E25-9802-E3E4AFB10062}"/>
              </a:ext>
            </a:extLst>
          </p:cNvPr>
          <p:cNvSpPr txBox="1"/>
          <p:nvPr/>
        </p:nvSpPr>
        <p:spPr>
          <a:xfrm>
            <a:off x="7549718" y="1398300"/>
            <a:ext cx="3496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Cost </a:t>
            </a:r>
            <a:r>
              <a:rPr lang="en-US" altLang="zh-CN" sz="3200" b="1" dirty="0">
                <a:solidFill>
                  <a:srgbClr val="FF0000"/>
                </a:solidFill>
              </a:rPr>
              <a:t>1.93</a:t>
            </a:r>
            <a:r>
              <a:rPr lang="en-US" altLang="zh-CN" sz="3200" dirty="0"/>
              <a:t> seconds.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1A0C2F-C2F3-4ED4-8034-0F8B28CB2A9A}"/>
              </a:ext>
            </a:extLst>
          </p:cNvPr>
          <p:cNvSpPr txBox="1"/>
          <p:nvPr/>
        </p:nvSpPr>
        <p:spPr>
          <a:xfrm>
            <a:off x="304991" y="6098959"/>
            <a:ext cx="11582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</a:rPr>
              <a:t>?????????????????????????????????????????????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D69359-01C7-4EE9-9CF0-8E326605DD49}"/>
              </a:ext>
            </a:extLst>
          </p:cNvPr>
          <p:cNvSpPr txBox="1"/>
          <p:nvPr/>
        </p:nvSpPr>
        <p:spPr>
          <a:xfrm>
            <a:off x="11517676" y="112710"/>
            <a:ext cx="738664" cy="66325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</a:rPr>
              <a:t>??????????????????????????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12B701-BBCB-4D26-8A56-ACFA23C93FD1}"/>
              </a:ext>
            </a:extLst>
          </p:cNvPr>
          <p:cNvSpPr txBox="1"/>
          <p:nvPr/>
        </p:nvSpPr>
        <p:spPr>
          <a:xfrm rot="10800000">
            <a:off x="304991" y="112710"/>
            <a:ext cx="11582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</a:rPr>
              <a:t>?????????????????????????????????????????????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93A259-402F-4BED-AE77-CCF66EBD3AE8}"/>
              </a:ext>
            </a:extLst>
          </p:cNvPr>
          <p:cNvSpPr txBox="1"/>
          <p:nvPr/>
        </p:nvSpPr>
        <p:spPr>
          <a:xfrm rot="10800000">
            <a:off x="-64340" y="112708"/>
            <a:ext cx="738664" cy="66325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</a:rPr>
              <a:t>??????????????????????????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F3EF23-2776-455E-845C-3950E1D60B82}"/>
              </a:ext>
            </a:extLst>
          </p:cNvPr>
          <p:cNvSpPr txBox="1"/>
          <p:nvPr/>
        </p:nvSpPr>
        <p:spPr>
          <a:xfrm>
            <a:off x="3912895" y="4874926"/>
            <a:ext cx="436621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latin typeface="Consolas" panose="020B0609020204030204" pitchFamily="49" charset="0"/>
              </a:rPr>
              <a:t>? ? ?</a:t>
            </a:r>
            <a:endParaRPr lang="zh-CN" altLang="en-US" sz="1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70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build="allAtOnce"/>
      <p:bldP spid="7" grpId="0"/>
      <p:bldP spid="7" grpId="1"/>
      <p:bldP spid="8" grpId="0" build="allAtOnce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5B697-365C-4E8E-8AA9-801C786B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1ED83-E438-4F58-AE31-BEE43A08A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Branch prediction</a:t>
            </a:r>
          </a:p>
          <a:p>
            <a:pPr lvl="1"/>
            <a:r>
              <a:rPr lang="en-US" altLang="zh-CN" sz="2800" b="1" dirty="0">
                <a:solidFill>
                  <a:srgbClr val="FF0000"/>
                </a:solidFill>
              </a:rPr>
              <a:t>Learn from past </a:t>
            </a:r>
            <a:r>
              <a:rPr lang="en-US" altLang="zh-CN" sz="2800" dirty="0"/>
              <a:t>experience</a:t>
            </a:r>
          </a:p>
          <a:p>
            <a:pPr lvl="1"/>
            <a:r>
              <a:rPr lang="en-US" altLang="zh-CN" sz="2800" dirty="0"/>
              <a:t>Random pattern: cannot be learned</a:t>
            </a:r>
          </a:p>
          <a:p>
            <a:pPr lvl="1"/>
            <a:r>
              <a:rPr lang="en-US" altLang="zh-CN" sz="2800" dirty="0"/>
              <a:t>Regular pattern: easy to learn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32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57B12-6D93-4883-916B-BE37A754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Week 3 - 3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B12FE-D1CA-4A2B-8D8D-E7E5E8DB1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65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bar();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foo(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cnt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while (</a:t>
            </a:r>
            <a:r>
              <a:rPr lang="en-US" altLang="zh-CN" dirty="0" err="1">
                <a:latin typeface="Consolas" panose="020B0609020204030204" pitchFamily="49" charset="0"/>
              </a:rPr>
              <a:t>cnt</a:t>
            </a:r>
            <a:r>
              <a:rPr lang="en-US" altLang="zh-CN" dirty="0">
                <a:latin typeface="Consolas" panose="020B0609020204030204" pitchFamily="49" charset="0"/>
              </a:rPr>
              <a:t> &gt; 0)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bar();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--</a:t>
            </a:r>
            <a:r>
              <a:rPr lang="en-US" altLang="zh-CN" dirty="0" err="1">
                <a:latin typeface="Consolas" panose="020B0609020204030204" pitchFamily="49" charset="0"/>
              </a:rPr>
              <a:t>cnt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F7BA7A4-6854-4EB4-9210-A4C030660CAE}"/>
              </a:ext>
            </a:extLst>
          </p:cNvPr>
          <p:cNvSpPr txBox="1">
            <a:spLocks/>
          </p:cNvSpPr>
          <p:nvPr/>
        </p:nvSpPr>
        <p:spPr>
          <a:xfrm>
            <a:off x="6448150" y="2042898"/>
            <a:ext cx="49056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00: push   %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rbx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01: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%</a:t>
            </a:r>
            <a:r>
              <a:rPr lang="en-US" altLang="zh-CN" dirty="0" err="1">
                <a:latin typeface="Consolas" panose="020B0609020204030204" pitchFamily="49" charset="0"/>
              </a:rPr>
              <a:t>edi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08A3E"/>
                </a:solidFill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solidFill>
                  <a:srgbClr val="008A3E"/>
                </a:solidFill>
                <a:latin typeface="Consolas" panose="020B0609020204030204" pitchFamily="49" charset="0"/>
              </a:rPr>
              <a:t>ebx</a:t>
            </a:r>
            <a:endParaRPr lang="en-US" altLang="zh-CN" dirty="0">
              <a:solidFill>
                <a:srgbClr val="008A3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03: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jmp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12 &lt;foo+0x12&gt;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05: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$0x0,%eax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0a: </a:t>
            </a:r>
            <a:r>
              <a:rPr lang="en-US" altLang="zh-CN" dirty="0" err="1">
                <a:latin typeface="Consolas" panose="020B0609020204030204" pitchFamily="49" charset="0"/>
              </a:rPr>
              <a:t>callq</a:t>
            </a:r>
            <a:r>
              <a:rPr lang="en-US" altLang="zh-CN" dirty="0">
                <a:latin typeface="Consolas" panose="020B0609020204030204" pitchFamily="49" charset="0"/>
              </a:rPr>
              <a:t>  ??? &lt;bar&gt;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0f: sub    $0x1,</a:t>
            </a:r>
            <a:r>
              <a:rPr lang="en-US" altLang="zh-CN" dirty="0">
                <a:solidFill>
                  <a:srgbClr val="008A3E"/>
                </a:solidFill>
                <a:latin typeface="Consolas" panose="020B0609020204030204" pitchFamily="49" charset="0"/>
              </a:rPr>
              <a:t>%ebx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12: test   %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08A3E"/>
                </a:solidFill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solidFill>
                  <a:srgbClr val="008A3E"/>
                </a:solidFill>
                <a:latin typeface="Consolas" panose="020B0609020204030204" pitchFamily="49" charset="0"/>
              </a:rPr>
              <a:t>ebx</a:t>
            </a:r>
            <a:endParaRPr lang="en-US" altLang="zh-CN" dirty="0">
              <a:solidFill>
                <a:srgbClr val="008A3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14: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jg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5 &lt;foo+0x5&gt;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16: pop    %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rbx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17: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retq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264EE9-3345-4B43-B624-FA8655DF3F2D}"/>
              </a:ext>
            </a:extLst>
          </p:cNvPr>
          <p:cNvSpPr txBox="1"/>
          <p:nvPr/>
        </p:nvSpPr>
        <p:spPr>
          <a:xfrm>
            <a:off x="6448150" y="1384741"/>
            <a:ext cx="350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jump to middle (-</a:t>
            </a:r>
            <a:r>
              <a:rPr lang="en-US" altLang="zh-CN" sz="2800" dirty="0" err="1"/>
              <a:t>Og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4690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57B12-6D93-4883-916B-BE37A754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Week 3 - 3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B12FE-D1CA-4A2B-8D8D-E7E5E8DB1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65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bar();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foo(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cnt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while (</a:t>
            </a:r>
            <a:r>
              <a:rPr lang="en-US" altLang="zh-CN" dirty="0" err="1">
                <a:latin typeface="Consolas" panose="020B0609020204030204" pitchFamily="49" charset="0"/>
              </a:rPr>
              <a:t>cnt</a:t>
            </a:r>
            <a:r>
              <a:rPr lang="en-US" altLang="zh-CN" dirty="0">
                <a:latin typeface="Consolas" panose="020B0609020204030204" pitchFamily="49" charset="0"/>
              </a:rPr>
              <a:t> &gt; 0)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bar();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--</a:t>
            </a:r>
            <a:r>
              <a:rPr lang="en-US" altLang="zh-CN" dirty="0" err="1">
                <a:latin typeface="Consolas" panose="020B0609020204030204" pitchFamily="49" charset="0"/>
              </a:rPr>
              <a:t>cnt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F7BA7A4-6854-4EB4-9210-A4C030660CAE}"/>
              </a:ext>
            </a:extLst>
          </p:cNvPr>
          <p:cNvSpPr txBox="1">
            <a:spLocks/>
          </p:cNvSpPr>
          <p:nvPr/>
        </p:nvSpPr>
        <p:spPr>
          <a:xfrm>
            <a:off x="6448150" y="2033846"/>
            <a:ext cx="49056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00: push   %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rbx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01: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%</a:t>
            </a:r>
            <a:r>
              <a:rPr lang="en-US" altLang="zh-CN" dirty="0" err="1">
                <a:latin typeface="Consolas" panose="020B0609020204030204" pitchFamily="49" charset="0"/>
              </a:rPr>
              <a:t>edi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08A3E"/>
                </a:solidFill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solidFill>
                  <a:srgbClr val="008A3E"/>
                </a:solidFill>
                <a:latin typeface="Consolas" panose="020B0609020204030204" pitchFamily="49" charset="0"/>
              </a:rPr>
              <a:t>ebx</a:t>
            </a:r>
            <a:endParaRPr lang="en-US" altLang="zh-CN" dirty="0">
              <a:solidFill>
                <a:srgbClr val="008A3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03: test   %</a:t>
            </a:r>
            <a:r>
              <a:rPr lang="en-US" altLang="zh-CN" dirty="0" err="1">
                <a:latin typeface="Consolas" panose="020B0609020204030204" pitchFamily="49" charset="0"/>
              </a:rPr>
              <a:t>edi</a:t>
            </a:r>
            <a:r>
              <a:rPr lang="en-US" altLang="zh-CN" dirty="0">
                <a:latin typeface="Consolas" panose="020B0609020204030204" pitchFamily="49" charset="0"/>
              </a:rPr>
              <a:t>,%</a:t>
            </a:r>
            <a:r>
              <a:rPr lang="en-US" altLang="zh-CN" dirty="0" err="1">
                <a:latin typeface="Consolas" panose="020B0609020204030204" pitchFamily="49" charset="0"/>
              </a:rPr>
              <a:t>edi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05: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jle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16 &lt;foo+0x16&gt;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07: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$0x0,%eax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0c: </a:t>
            </a:r>
            <a:r>
              <a:rPr lang="en-US" altLang="zh-CN" dirty="0" err="1">
                <a:latin typeface="Consolas" panose="020B0609020204030204" pitchFamily="49" charset="0"/>
              </a:rPr>
              <a:t>callq</a:t>
            </a:r>
            <a:r>
              <a:rPr lang="en-US" altLang="zh-CN" dirty="0">
                <a:latin typeface="Consolas" panose="020B0609020204030204" pitchFamily="49" charset="0"/>
              </a:rPr>
              <a:t>  ??? &lt;bar&gt;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11: sub    $0x1,</a:t>
            </a:r>
            <a:r>
              <a:rPr lang="en-US" altLang="zh-CN" dirty="0">
                <a:solidFill>
                  <a:srgbClr val="008A3E"/>
                </a:solidFill>
                <a:latin typeface="Consolas" panose="020B0609020204030204" pitchFamily="49" charset="0"/>
              </a:rPr>
              <a:t>%ebx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14: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jne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7 &lt;foo+0x7&gt;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16: pop    %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rbx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17: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retq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B3F326-61B9-4C00-891D-14513D61F5A3}"/>
              </a:ext>
            </a:extLst>
          </p:cNvPr>
          <p:cNvSpPr txBox="1"/>
          <p:nvPr/>
        </p:nvSpPr>
        <p:spPr>
          <a:xfrm>
            <a:off x="6448150" y="1375689"/>
            <a:ext cx="5314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guarded do while (-O1 -O2 -O3)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754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867</Words>
  <Application>Microsoft Office PowerPoint</Application>
  <PresentationFormat>宽屏</PresentationFormat>
  <Paragraphs>174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新宋体</vt:lpstr>
      <vt:lpstr>Arial</vt:lpstr>
      <vt:lpstr>Consolas</vt:lpstr>
      <vt:lpstr>Wingdings</vt:lpstr>
      <vt:lpstr>Office 主题​​</vt:lpstr>
      <vt:lpstr>Processor Architecture</vt:lpstr>
      <vt:lpstr>Challenge Question 0</vt:lpstr>
      <vt:lpstr>Just For Fun</vt:lpstr>
      <vt:lpstr>Challenge Question 1</vt:lpstr>
      <vt:lpstr>Challenge Question 1</vt:lpstr>
      <vt:lpstr>Challenge Question 1</vt:lpstr>
      <vt:lpstr>Challenge Question 1</vt:lpstr>
      <vt:lpstr>Challenge Question Week 3 - 3</vt:lpstr>
      <vt:lpstr>Challenge Question Week 3 - 3</vt:lpstr>
      <vt:lpstr>Challenge Question Week 3 - 3</vt:lpstr>
      <vt:lpstr>Challenge Question 2</vt:lpstr>
      <vt:lpstr>Challenge Question 2</vt:lpstr>
      <vt:lpstr>Challenge Question 2</vt:lpstr>
      <vt:lpstr>Challenge Question 2</vt:lpstr>
      <vt:lpstr>Challenge Question 2</vt:lpstr>
      <vt:lpstr>Philosophy to Learn</vt:lpstr>
      <vt:lpstr>Acknowledgment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Processor Architecture</dc:title>
  <dc:creator>马 知遥</dc:creator>
  <cp:lastModifiedBy>马 知遥</cp:lastModifiedBy>
  <cp:revision>2</cp:revision>
  <dcterms:created xsi:type="dcterms:W3CDTF">2018-10-31T15:35:49Z</dcterms:created>
  <dcterms:modified xsi:type="dcterms:W3CDTF">2018-11-01T11:03:01Z</dcterms:modified>
</cp:coreProperties>
</file>