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3355" y="2674926"/>
            <a:ext cx="9558229" cy="3165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53484" y="5499585"/>
            <a:ext cx="8694260" cy="827399"/>
            <a:chOff x="4853484" y="5499585"/>
            <a:chExt cx="8694260" cy="8273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54" y="5162260"/>
              <a:ext cx="17388519" cy="165479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84" y="5499585"/>
              <a:ext cx="8694260" cy="82739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6260992" cy="9539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298" y="512153"/>
            <a:ext cx="1703416" cy="715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44381" y="7316143"/>
            <a:ext cx="2555849" cy="9596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25437" y="7615649"/>
            <a:ext cx="1432832" cy="6147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44381" y="8024530"/>
            <a:ext cx="2701992" cy="10727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20077" y="8331279"/>
            <a:ext cx="771670" cy="5929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28672" y="3267397"/>
            <a:ext cx="534801" cy="6746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023" y="646333"/>
            <a:ext cx="498135" cy="5491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864" y="1797779"/>
            <a:ext cx="7209976" cy="1382620"/>
            <a:chOff x="1472864" y="1797779"/>
            <a:chExt cx="7209976" cy="1382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864" y="1797779"/>
              <a:ext cx="7209976" cy="1382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0911" y="1930721"/>
            <a:ext cx="5990612" cy="12319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78" y="1509453"/>
            <a:ext cx="1959272" cy="1959272"/>
            <a:chOff x="718778" y="1509453"/>
            <a:chExt cx="1959272" cy="19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78" y="1509453"/>
              <a:ext cx="1959272" cy="19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59" y="2171650"/>
            <a:ext cx="1004029" cy="616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629" y="3600464"/>
            <a:ext cx="7427524" cy="6446261"/>
            <a:chOff x="1199629" y="3600464"/>
            <a:chExt cx="7427524" cy="644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1199629" y="3600464"/>
              <a:ext cx="7427524" cy="644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831" y="3635845"/>
            <a:ext cx="7407566" cy="6478897"/>
            <a:chOff x="1090831" y="3635845"/>
            <a:chExt cx="7407566" cy="64788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831" y="3635845"/>
              <a:ext cx="7407566" cy="64788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90530" y="4009530"/>
            <a:ext cx="4570842" cy="8140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24370" y="1797779"/>
            <a:ext cx="4390721" cy="8074889"/>
            <a:chOff x="8924370" y="1797779"/>
            <a:chExt cx="4390721" cy="80748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24370" y="1797779"/>
              <a:ext cx="4390721" cy="80748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26785" y="1797779"/>
            <a:ext cx="4390721" cy="8074889"/>
            <a:chOff x="13526785" y="1797779"/>
            <a:chExt cx="4390721" cy="80748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26785" y="1797779"/>
              <a:ext cx="4390721" cy="80748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39411" y="5032152"/>
            <a:ext cx="4519821" cy="4519821"/>
            <a:chOff x="2539411" y="5032152"/>
            <a:chExt cx="4519821" cy="451982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9411" y="5032152"/>
              <a:ext cx="4519821" cy="45198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63995" y="646333"/>
            <a:ext cx="475764" cy="5475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864" y="1797779"/>
            <a:ext cx="7209976" cy="1382620"/>
            <a:chOff x="1472864" y="1797779"/>
            <a:chExt cx="7209976" cy="1382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864" y="1797779"/>
              <a:ext cx="7209976" cy="1382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0911" y="1930721"/>
            <a:ext cx="5990612" cy="12319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78" y="1509453"/>
            <a:ext cx="1959272" cy="1959272"/>
            <a:chOff x="718778" y="1509453"/>
            <a:chExt cx="1959272" cy="19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78" y="1509453"/>
              <a:ext cx="1959272" cy="19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59" y="2171650"/>
            <a:ext cx="1004029" cy="616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629" y="3600464"/>
            <a:ext cx="7427524" cy="6446261"/>
            <a:chOff x="1199629" y="3600464"/>
            <a:chExt cx="7427524" cy="644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1199629" y="3600464"/>
              <a:ext cx="7427524" cy="644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831" y="3635845"/>
            <a:ext cx="7407566" cy="6478897"/>
            <a:chOff x="1090831" y="3635845"/>
            <a:chExt cx="7407566" cy="64788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831" y="3635845"/>
              <a:ext cx="7407566" cy="64788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90530" y="4009530"/>
            <a:ext cx="4570842" cy="8140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39411" y="5032152"/>
            <a:ext cx="4519821" cy="4519821"/>
            <a:chOff x="2539411" y="5032152"/>
            <a:chExt cx="4519821" cy="45198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9411" y="5032152"/>
              <a:ext cx="4519821" cy="45198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36334" y="1394296"/>
            <a:ext cx="4737099" cy="8711907"/>
            <a:chOff x="11236334" y="1394296"/>
            <a:chExt cx="4737099" cy="87119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36334" y="1394296"/>
              <a:ext cx="4737099" cy="87119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37852" y="637666"/>
            <a:ext cx="511164" cy="6444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864" y="1797779"/>
            <a:ext cx="7209976" cy="1382620"/>
            <a:chOff x="1472864" y="1797779"/>
            <a:chExt cx="7209976" cy="1382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864" y="1797779"/>
              <a:ext cx="7209976" cy="1382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0911" y="1930721"/>
            <a:ext cx="5990612" cy="12319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78" y="1509453"/>
            <a:ext cx="1959272" cy="1959272"/>
            <a:chOff x="718778" y="1509453"/>
            <a:chExt cx="1959272" cy="19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78" y="1509453"/>
              <a:ext cx="1959272" cy="19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59" y="2171650"/>
            <a:ext cx="1004029" cy="616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629" y="3600464"/>
            <a:ext cx="7427524" cy="6446261"/>
            <a:chOff x="1199629" y="3600464"/>
            <a:chExt cx="7427524" cy="644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1199629" y="3600464"/>
              <a:ext cx="7427524" cy="644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831" y="3635845"/>
            <a:ext cx="7407566" cy="6478897"/>
            <a:chOff x="1090831" y="3635845"/>
            <a:chExt cx="7407566" cy="64788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831" y="3635845"/>
              <a:ext cx="7407566" cy="64788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90530" y="4009530"/>
            <a:ext cx="4000319" cy="8096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71074" y="1341635"/>
            <a:ext cx="4848630" cy="9224504"/>
            <a:chOff x="10871074" y="1341635"/>
            <a:chExt cx="4848630" cy="92245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71074" y="1341635"/>
              <a:ext cx="4848630" cy="92245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50756" y="5142857"/>
            <a:ext cx="4487717" cy="4487717"/>
            <a:chOff x="2550756" y="5142857"/>
            <a:chExt cx="4487717" cy="44877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50756" y="5142857"/>
              <a:ext cx="4487717" cy="44877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37852" y="637666"/>
            <a:ext cx="511164" cy="6444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864" y="1797779"/>
            <a:ext cx="7209976" cy="1382620"/>
            <a:chOff x="1472864" y="1797779"/>
            <a:chExt cx="7209976" cy="1382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864" y="1797779"/>
              <a:ext cx="7209976" cy="13826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0911" y="1930721"/>
            <a:ext cx="5990612" cy="12319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8778" y="1509453"/>
            <a:ext cx="1959272" cy="1959272"/>
            <a:chOff x="718778" y="1509453"/>
            <a:chExt cx="1959272" cy="19592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778" y="1509453"/>
              <a:ext cx="1959272" cy="19592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2859" y="2171650"/>
            <a:ext cx="1004029" cy="616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99629" y="3600464"/>
            <a:ext cx="7427524" cy="6446261"/>
            <a:chOff x="1199629" y="3600464"/>
            <a:chExt cx="7427524" cy="64462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1199629" y="3600464"/>
              <a:ext cx="7427524" cy="644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0831" y="3635845"/>
            <a:ext cx="7407566" cy="6478897"/>
            <a:chOff x="1090831" y="3635845"/>
            <a:chExt cx="7407566" cy="64788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831" y="3635845"/>
              <a:ext cx="7407566" cy="64788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90530" y="4009530"/>
            <a:ext cx="4000319" cy="8096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33259" y="1515055"/>
            <a:ext cx="4712137" cy="8964827"/>
            <a:chOff x="8733259" y="1515055"/>
            <a:chExt cx="4712137" cy="896482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3259" y="1515055"/>
              <a:ext cx="4712137" cy="89648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17753" y="1515055"/>
            <a:ext cx="4705402" cy="8952013"/>
            <a:chOff x="13217753" y="1515055"/>
            <a:chExt cx="4705402" cy="895201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17753" y="1515055"/>
              <a:ext cx="4705402" cy="89520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0756" y="5142857"/>
            <a:ext cx="4487717" cy="4487717"/>
            <a:chOff x="2550756" y="5142857"/>
            <a:chExt cx="4487717" cy="448771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0756" y="5142857"/>
              <a:ext cx="4487717" cy="44877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63995" y="646333"/>
            <a:ext cx="475135" cy="5475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846" y="2186474"/>
            <a:ext cx="1504309" cy="8676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3722211"/>
            <a:ext cx="16733154" cy="6180809"/>
            <a:chOff x="776280" y="3722211"/>
            <a:chExt cx="16733154" cy="61808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280" y="3722211"/>
              <a:ext cx="16733154" cy="61808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298" y="1790751"/>
            <a:ext cx="1184977" cy="5317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37852" y="637666"/>
            <a:ext cx="511164" cy="6444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846" y="2029051"/>
            <a:ext cx="1983356" cy="8676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09882" y="2158687"/>
            <a:ext cx="11715739" cy="7754355"/>
            <a:chOff x="6709882" y="2158687"/>
            <a:chExt cx="11715739" cy="77543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9882" y="2158687"/>
              <a:ext cx="11715739" cy="77543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451" y="3385608"/>
            <a:ext cx="5634190" cy="4889848"/>
            <a:chOff x="1033451" y="3385608"/>
            <a:chExt cx="5634190" cy="48898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">
              <a:off x="1033451" y="3385608"/>
              <a:ext cx="5634190" cy="4889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922" y="3412446"/>
            <a:ext cx="5619051" cy="4914604"/>
            <a:chOff x="950922" y="3412446"/>
            <a:chExt cx="5619051" cy="49146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922" y="3412446"/>
              <a:ext cx="5619051" cy="491460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2205" y="5085716"/>
            <a:ext cx="5019709" cy="19246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3695" y="1680947"/>
            <a:ext cx="1185891" cy="5317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63995" y="646333"/>
            <a:ext cx="475764" cy="5475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2265" y="2317109"/>
            <a:ext cx="1981442" cy="8531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80277" y="4044386"/>
            <a:ext cx="13125159" cy="4524057"/>
            <a:chOff x="2580277" y="4044386"/>
            <a:chExt cx="13125159" cy="45240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0277" y="4044386"/>
              <a:ext cx="13125159" cy="45240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11360" y="3315304"/>
            <a:ext cx="1912870" cy="1562815"/>
            <a:chOff x="8211360" y="3315304"/>
            <a:chExt cx="1912870" cy="15628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60000">
              <a:off x="8211360" y="3315304"/>
              <a:ext cx="1912870" cy="15628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8554" y="4674002"/>
            <a:ext cx="10846650" cy="353491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1351" y="1916802"/>
            <a:ext cx="1181929" cy="5317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63995" y="646333"/>
            <a:ext cx="476716" cy="5475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36162" y="4179814"/>
            <a:ext cx="12463884" cy="1926086"/>
            <a:chOff x="3436162" y="4179814"/>
            <a:chExt cx="12463884" cy="19260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6162" y="4179814"/>
              <a:ext cx="12463884" cy="19260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09201" y="4086517"/>
            <a:ext cx="7267782" cy="23891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85668" y="3778156"/>
            <a:ext cx="2729403" cy="2729403"/>
            <a:chOff x="2385668" y="3778156"/>
            <a:chExt cx="2729403" cy="27294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5668" y="3778156"/>
              <a:ext cx="2729403" cy="272940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23207" y="4700642"/>
            <a:ext cx="1384442" cy="8581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5599" y="2590648"/>
            <a:ext cx="9675143" cy="334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53484" y="5499585"/>
            <a:ext cx="8694260" cy="827399"/>
            <a:chOff x="4853484" y="5499585"/>
            <a:chExt cx="8694260" cy="8273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54" y="5162260"/>
              <a:ext cx="17388519" cy="165479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84" y="5499585"/>
              <a:ext cx="8694260" cy="82739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6261210" cy="9565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4973" y="2857535"/>
            <a:ext cx="725948" cy="9169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43987" y="7316143"/>
            <a:ext cx="2555811" cy="96230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25044" y="7615649"/>
            <a:ext cx="1444813" cy="5859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43987" y="8007940"/>
            <a:ext cx="2701754" cy="10980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19684" y="8331279"/>
            <a:ext cx="771670" cy="5859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79" y="1298875"/>
            <a:ext cx="2318302" cy="18278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099540" cy="4280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10888" y="646332"/>
            <a:ext cx="1518983" cy="5464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3470" y="1372082"/>
            <a:ext cx="534801" cy="674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89746" y="-1188856"/>
            <a:ext cx="14997679" cy="13342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81117" y="4138457"/>
            <a:ext cx="3682022" cy="3048714"/>
            <a:chOff x="3081117" y="4138457"/>
            <a:chExt cx="3682022" cy="3048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0">
              <a:off x="1273272" y="2647266"/>
              <a:ext cx="7364044" cy="609742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0">
              <a:off x="3081117" y="4138457"/>
              <a:ext cx="3682022" cy="3048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31942" y="3740020"/>
            <a:ext cx="1158380" cy="946396"/>
            <a:chOff x="4631942" y="3740020"/>
            <a:chExt cx="1158380" cy="9463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60000">
              <a:off x="4631942" y="3740020"/>
              <a:ext cx="1158380" cy="9463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59949" y="4664201"/>
            <a:ext cx="1850594" cy="1514821"/>
            <a:chOff x="4059949" y="4664201"/>
            <a:chExt cx="1850594" cy="15148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9949" y="4664201"/>
              <a:ext cx="1850594" cy="151482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660000">
            <a:off x="3977750" y="5146775"/>
            <a:ext cx="1378498" cy="3703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85104" y="6078438"/>
            <a:ext cx="432658" cy="238787"/>
            <a:chOff x="4585104" y="6078438"/>
            <a:chExt cx="432658" cy="2387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4620000">
              <a:off x="4585104" y="6078438"/>
              <a:ext cx="432658" cy="23878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660000">
            <a:off x="3738529" y="6477122"/>
            <a:ext cx="2017119" cy="4528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49186" y="5454089"/>
            <a:ext cx="6987342" cy="48302"/>
            <a:chOff x="5449186" y="5454089"/>
            <a:chExt cx="6987342" cy="483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5449186" y="5454089"/>
              <a:ext cx="6987342" cy="483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4286838"/>
            <a:ext cx="16893438" cy="5290115"/>
            <a:chOff x="776280" y="4286838"/>
            <a:chExt cx="16893438" cy="529011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67861" y="4432704"/>
              <a:ext cx="16759517" cy="4998383"/>
              <a:chOff x="867861" y="4432704"/>
              <a:chExt cx="16759517" cy="499838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60000">
                <a:off x="867861" y="4432704"/>
                <a:ext cx="16759517" cy="499838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76280" y="4327044"/>
              <a:ext cx="16733154" cy="4998383"/>
              <a:chOff x="776280" y="4327044"/>
              <a:chExt cx="16733154" cy="49983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6280" y="4327044"/>
                <a:ext cx="16733154" cy="499838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084763" y="7401571"/>
            <a:ext cx="2961604" cy="400229"/>
            <a:chOff x="2084763" y="7401571"/>
            <a:chExt cx="2961604" cy="4002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763" y="7401571"/>
              <a:ext cx="2961604" cy="4002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4763" y="5026528"/>
            <a:ext cx="2961604" cy="400229"/>
            <a:chOff x="2084763" y="5026528"/>
            <a:chExt cx="2961604" cy="4002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4763" y="5026528"/>
              <a:ext cx="2961604" cy="4002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10888" y="646332"/>
            <a:ext cx="1525593" cy="5464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55892" y="2168816"/>
            <a:ext cx="4695488" cy="111066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92282" y="1747548"/>
            <a:ext cx="1959272" cy="1959272"/>
            <a:chOff x="4292282" y="1747548"/>
            <a:chExt cx="1959272" cy="195927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2282" y="1747548"/>
              <a:ext cx="1959272" cy="195927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06364" y="2409745"/>
            <a:ext cx="987686" cy="6145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48782" y="3529487"/>
            <a:ext cx="2783968" cy="3899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9434" y="5026528"/>
            <a:ext cx="7417790" cy="3732747"/>
            <a:chOff x="9109434" y="5026528"/>
            <a:chExt cx="7417790" cy="373274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09434" y="5026528"/>
              <a:ext cx="7417790" cy="37327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88273" y="4672741"/>
            <a:ext cx="1102695" cy="900902"/>
            <a:chOff x="12488273" y="4672741"/>
            <a:chExt cx="1102695" cy="90090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2760000">
              <a:off x="12488273" y="4672741"/>
              <a:ext cx="1102695" cy="90090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82655" y="4997748"/>
            <a:ext cx="798492" cy="46397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84544" y="5545239"/>
            <a:ext cx="5822454" cy="162494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82655" y="7395179"/>
            <a:ext cx="1788883" cy="46088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651906" y="5797277"/>
            <a:ext cx="1332625" cy="270973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41709" y="5260347"/>
            <a:ext cx="1212964" cy="54256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097601" y="7914087"/>
            <a:ext cx="5703654" cy="121909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552382" y="5797277"/>
            <a:ext cx="1402501" cy="2743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10888" y="646332"/>
            <a:ext cx="1525279" cy="546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51078" y="2815860"/>
            <a:ext cx="4669447" cy="4669447"/>
            <a:chOff x="2651078" y="2815860"/>
            <a:chExt cx="4669447" cy="46694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078" y="2815860"/>
              <a:ext cx="4669447" cy="46694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8441" y="2786230"/>
            <a:ext cx="4728832" cy="4728707"/>
            <a:chOff x="6778441" y="2786230"/>
            <a:chExt cx="4728832" cy="4728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8441" y="2786230"/>
              <a:ext cx="4728832" cy="4728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65189" y="2815860"/>
            <a:ext cx="4669447" cy="4669447"/>
            <a:chOff x="10965189" y="2815860"/>
            <a:chExt cx="4669447" cy="46694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5189" y="2815860"/>
              <a:ext cx="4669447" cy="466944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2083" y="4185673"/>
            <a:ext cx="2975860" cy="11055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33927" y="5704117"/>
            <a:ext cx="2656709" cy="3884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36197" y="4080911"/>
            <a:ext cx="2892755" cy="11055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48041" y="5704117"/>
            <a:ext cx="2351252" cy="3875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54987" y="4080911"/>
            <a:ext cx="3737136" cy="11055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6832" y="5675546"/>
            <a:ext cx="2824661" cy="7318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5207" y="5064331"/>
            <a:ext cx="201258" cy="201258"/>
            <a:chOff x="1915207" y="5064331"/>
            <a:chExt cx="201258" cy="2012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15207" y="5064331"/>
              <a:ext cx="201258" cy="2012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69249" y="5064331"/>
            <a:ext cx="201258" cy="201258"/>
            <a:chOff x="16169249" y="5064331"/>
            <a:chExt cx="201258" cy="20125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69249" y="5064331"/>
              <a:ext cx="201258" cy="20125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72991" y="3636387"/>
            <a:ext cx="995125" cy="614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10888" y="646332"/>
            <a:ext cx="1533469" cy="5464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8676" y="1645108"/>
            <a:ext cx="3479823" cy="14795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71899" y="1695718"/>
            <a:ext cx="3479823" cy="14466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7144" y="3611810"/>
            <a:ext cx="5242454" cy="4341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07144" y="4539100"/>
            <a:ext cx="5869082" cy="16247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8811" y="3192593"/>
            <a:ext cx="8098057" cy="6705191"/>
            <a:chOff x="748811" y="3192593"/>
            <a:chExt cx="8098057" cy="67051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60000">
              <a:off x="-3227275" y="-87059"/>
              <a:ext cx="16196114" cy="1341038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60000">
              <a:off x="748811" y="3192593"/>
              <a:ext cx="8098057" cy="67051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14957" y="2313251"/>
            <a:ext cx="2547683" cy="2081457"/>
            <a:chOff x="3614957" y="2313251"/>
            <a:chExt cx="2547683" cy="20814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220000">
              <a:off x="3614957" y="2313251"/>
              <a:ext cx="2547683" cy="20814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91" y="3903487"/>
            <a:ext cx="7921425" cy="55474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51468" y="5751807"/>
            <a:ext cx="8039921" cy="48302"/>
            <a:chOff x="5151468" y="5751807"/>
            <a:chExt cx="8039921" cy="483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151468" y="5751807"/>
              <a:ext cx="8039921" cy="4830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07144" y="6830258"/>
            <a:ext cx="7494035" cy="2021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195" y="646333"/>
            <a:ext cx="499536" cy="5508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2665397" cy="4621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43294" y="1467539"/>
            <a:ext cx="8599127" cy="8599127"/>
            <a:chOff x="4843294" y="1467539"/>
            <a:chExt cx="8599127" cy="85991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3294" y="1467539"/>
              <a:ext cx="8599127" cy="8599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023" y="646333"/>
            <a:ext cx="500650" cy="5475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2665397" cy="4621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87582" y="1822552"/>
            <a:ext cx="12110549" cy="8148670"/>
            <a:chOff x="3087582" y="1822552"/>
            <a:chExt cx="12110549" cy="81486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7582" y="1822552"/>
              <a:ext cx="12110549" cy="81486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023" y="646333"/>
            <a:ext cx="496555" cy="5475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0416" y="1566564"/>
            <a:ext cx="3119705" cy="10626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7811" y="2619668"/>
            <a:ext cx="7137729" cy="19029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46" y="742203"/>
            <a:ext cx="2665397" cy="4621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17978" y="1561899"/>
            <a:ext cx="7287793" cy="8618233"/>
            <a:chOff x="9417978" y="1561899"/>
            <a:chExt cx="7287793" cy="86182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17978" y="1561899"/>
              <a:ext cx="7287793" cy="86182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66757" y="4969517"/>
            <a:ext cx="5299371" cy="4748540"/>
            <a:chOff x="2266757" y="4969517"/>
            <a:chExt cx="5299371" cy="47485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6757" y="4969517"/>
              <a:ext cx="5299371" cy="4748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52023" y="646333"/>
            <a:ext cx="498135" cy="5475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2215" y="2018231"/>
            <a:ext cx="14287006" cy="23728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2648330" cy="4533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27224" y="4930532"/>
            <a:ext cx="7861201" cy="3894566"/>
            <a:chOff x="5327224" y="4930532"/>
            <a:chExt cx="7861201" cy="38945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7224" y="4930532"/>
              <a:ext cx="7861201" cy="389456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3470" y="6459969"/>
            <a:ext cx="6594159" cy="182224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4024" y="5508505"/>
            <a:ext cx="1182376" cy="6477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32595" y="2026957"/>
            <a:ext cx="499012" cy="544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2022-06-24T22:35:42Z</dcterms:created>
  <dcterms:modified xsi:type="dcterms:W3CDTF">2022-06-24T22:35:42Z</dcterms:modified>
</cp:coreProperties>
</file>