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2FB31-DA2B-194E-AE21-5AC35C3A8560}" v="1" dt="2022-06-28T23:51:1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74" d="100"/>
          <a:sy n="74" d="100"/>
        </p:scale>
        <p:origin x="1144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석천" userId="c6b6935b2692cbb1" providerId="LiveId" clId="{E7C2FB31-DA2B-194E-AE21-5AC35C3A8560}"/>
    <pc:docChg chg="custSel modSld">
      <pc:chgData name="정 석천" userId="c6b6935b2692cbb1" providerId="LiveId" clId="{E7C2FB31-DA2B-194E-AE21-5AC35C3A8560}" dt="2022-06-28T23:51:39.482" v="10" actId="1038"/>
      <pc:docMkLst>
        <pc:docMk/>
      </pc:docMkLst>
      <pc:sldChg chg="addSp delSp modSp mod">
        <pc:chgData name="정 석천" userId="c6b6935b2692cbb1" providerId="LiveId" clId="{E7C2FB31-DA2B-194E-AE21-5AC35C3A8560}" dt="2022-06-28T23:51:39.482" v="10" actId="1038"/>
        <pc:sldMkLst>
          <pc:docMk/>
          <pc:sldMk cId="0" sldId="268"/>
        </pc:sldMkLst>
        <pc:grpChg chg="del mod">
          <ac:chgData name="정 석천" userId="c6b6935b2692cbb1" providerId="LiveId" clId="{E7C2FB31-DA2B-194E-AE21-5AC35C3A8560}" dt="2022-06-28T23:51:10.866" v="1" actId="478"/>
          <ac:grpSpMkLst>
            <pc:docMk/>
            <pc:sldMk cId="0" sldId="268"/>
            <ac:grpSpMk id="1007" creationId="{00000000-0000-0000-0000-000000000000}"/>
          </ac:grpSpMkLst>
        </pc:grpChg>
        <pc:picChg chg="add mod">
          <ac:chgData name="정 석천" userId="c6b6935b2692cbb1" providerId="LiveId" clId="{E7C2FB31-DA2B-194E-AE21-5AC35C3A8560}" dt="2022-06-28T23:51:39.482" v="10" actId="1038"/>
          <ac:picMkLst>
            <pc:docMk/>
            <pc:sldMk cId="0" sldId="268"/>
            <ac:picMk id="4" creationId="{FC4E6D2B-1815-9429-B7F2-5F2A2E2B5A01}"/>
          </ac:picMkLst>
        </pc:picChg>
        <pc:picChg chg="del topLvl">
          <ac:chgData name="정 석천" userId="c6b6935b2692cbb1" providerId="LiveId" clId="{E7C2FB31-DA2B-194E-AE21-5AC35C3A8560}" dt="2022-06-28T23:51:10.866" v="1" actId="478"/>
          <ac:picMkLst>
            <pc:docMk/>
            <pc:sldMk cId="0" sldId="268"/>
            <ac:picMk id="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7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86.png"/><Relationship Id="rId12" Type="http://schemas.openxmlformats.org/officeDocument/2006/relationships/image" Target="../media/image9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7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7.png"/><Relationship Id="rId5" Type="http://schemas.openxmlformats.org/officeDocument/2006/relationships/image" Target="../media/image85.png"/><Relationship Id="rId10" Type="http://schemas.openxmlformats.org/officeDocument/2006/relationships/image" Target="../media/image96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8.png"/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12" Type="http://schemas.openxmlformats.org/officeDocument/2006/relationships/image" Target="../media/image10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101.png"/><Relationship Id="rId5" Type="http://schemas.openxmlformats.org/officeDocument/2006/relationships/image" Target="../media/image85.png"/><Relationship Id="rId10" Type="http://schemas.openxmlformats.org/officeDocument/2006/relationships/image" Target="../media/image96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27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27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2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27.png"/><Relationship Id="rId7" Type="http://schemas.openxmlformats.org/officeDocument/2006/relationships/image" Target="../media/image1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1.png"/><Relationship Id="rId5" Type="http://schemas.openxmlformats.org/officeDocument/2006/relationships/image" Target="../media/image127.png"/><Relationship Id="rId10" Type="http://schemas.openxmlformats.org/officeDocument/2006/relationships/image" Target="../media/image130.png"/><Relationship Id="rId4" Type="http://schemas.openxmlformats.org/officeDocument/2006/relationships/image" Target="../media/image3.png"/><Relationship Id="rId9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27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3355" y="2674926"/>
            <a:ext cx="9558229" cy="3165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54" y="5162260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6260992" cy="9539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298" y="512153"/>
            <a:ext cx="1703416" cy="715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4381" y="7316143"/>
            <a:ext cx="2555849" cy="9596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25437" y="7615649"/>
            <a:ext cx="1432832" cy="6147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4381" y="8024530"/>
            <a:ext cx="2701992" cy="10727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0077" y="8331279"/>
            <a:ext cx="771670" cy="5929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28672" y="3267397"/>
            <a:ext cx="534801" cy="6746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8135" cy="549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570842" cy="8140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24370" y="1797779"/>
            <a:ext cx="4390721" cy="8074889"/>
            <a:chOff x="8924370" y="1797779"/>
            <a:chExt cx="4390721" cy="80748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4370" y="1797779"/>
              <a:ext cx="4390721" cy="80748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26785" y="1797779"/>
            <a:ext cx="4390721" cy="8074889"/>
            <a:chOff x="13526785" y="1797779"/>
            <a:chExt cx="4390721" cy="80748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6785" y="1797779"/>
              <a:ext cx="4390721" cy="80748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39411" y="5032152"/>
            <a:ext cx="4519821" cy="4519821"/>
            <a:chOff x="2539411" y="5032152"/>
            <a:chExt cx="4519821" cy="45198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9411" y="5032152"/>
              <a:ext cx="4519821" cy="4519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764" cy="547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570842" cy="8140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39411" y="5032152"/>
            <a:ext cx="4519821" cy="4519821"/>
            <a:chOff x="2539411" y="5032152"/>
            <a:chExt cx="4519821" cy="45198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9411" y="5032152"/>
              <a:ext cx="4519821" cy="45198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36334" y="1394296"/>
            <a:ext cx="4737099" cy="8711907"/>
            <a:chOff x="11236334" y="1394296"/>
            <a:chExt cx="4737099" cy="87119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36334" y="1394296"/>
              <a:ext cx="4737099" cy="8711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000319" cy="8096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71074" y="1341635"/>
            <a:ext cx="4848630" cy="9224504"/>
            <a:chOff x="10871074" y="1341635"/>
            <a:chExt cx="4848630" cy="92245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1074" y="1341635"/>
              <a:ext cx="4848630" cy="9224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50756" y="5142857"/>
            <a:ext cx="4487717" cy="4487717"/>
            <a:chOff x="2550756" y="5142857"/>
            <a:chExt cx="4487717" cy="44877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0756" y="5142857"/>
              <a:ext cx="4487717" cy="4487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000319" cy="8096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33259" y="1515055"/>
            <a:ext cx="4712137" cy="8964827"/>
            <a:chOff x="8733259" y="1515055"/>
            <a:chExt cx="4712137" cy="89648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3259" y="1515055"/>
              <a:ext cx="4712137" cy="89648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0756" y="5142857"/>
            <a:ext cx="4487717" cy="4487717"/>
            <a:chOff x="2550756" y="5142857"/>
            <a:chExt cx="4487717" cy="448771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0756" y="5142857"/>
              <a:ext cx="4487717" cy="4487717"/>
            </a:xfrm>
            <a:prstGeom prst="rect">
              <a:avLst/>
            </a:prstGeom>
          </p:spPr>
        </p:pic>
      </p:grp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FC4E6D2B-1815-9429-B7F2-5F2A2E2B5A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495" y="1509453"/>
            <a:ext cx="4717505" cy="8964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13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846" y="2186474"/>
            <a:ext cx="1504309" cy="8676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722211"/>
            <a:ext cx="16733154" cy="6180809"/>
            <a:chOff x="776280" y="3722211"/>
            <a:chExt cx="16733154" cy="61808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280" y="3722211"/>
              <a:ext cx="16733154" cy="61808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298" y="1790751"/>
            <a:ext cx="1184977" cy="531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846" y="2029051"/>
            <a:ext cx="1983356" cy="8676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9882" y="2158687"/>
            <a:ext cx="11715739" cy="7754355"/>
            <a:chOff x="6709882" y="2158687"/>
            <a:chExt cx="11715739" cy="77543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9882" y="2158687"/>
              <a:ext cx="11715739" cy="7754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451" y="3385608"/>
            <a:ext cx="5634190" cy="4889848"/>
            <a:chOff x="1033451" y="3385608"/>
            <a:chExt cx="5634190" cy="48898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">
              <a:off x="1033451" y="3385608"/>
              <a:ext cx="5634190" cy="4889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922" y="3412446"/>
            <a:ext cx="5619051" cy="4914604"/>
            <a:chOff x="950922" y="3412446"/>
            <a:chExt cx="5619051" cy="49146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22" y="3412446"/>
              <a:ext cx="5619051" cy="49146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2205" y="5085716"/>
            <a:ext cx="5019709" cy="19246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3695" y="1680947"/>
            <a:ext cx="1185891" cy="5317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764" cy="5475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2265" y="2317109"/>
            <a:ext cx="1981442" cy="853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80277" y="4044386"/>
            <a:ext cx="13125159" cy="4524057"/>
            <a:chOff x="2580277" y="4044386"/>
            <a:chExt cx="13125159" cy="45240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277" y="4044386"/>
              <a:ext cx="13125159" cy="45240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1360" y="3315304"/>
            <a:ext cx="1912870" cy="1562815"/>
            <a:chOff x="8211360" y="3315304"/>
            <a:chExt cx="1912870" cy="15628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60000">
              <a:off x="8211360" y="3315304"/>
              <a:ext cx="1912870" cy="15628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8554" y="4674002"/>
            <a:ext cx="10846650" cy="35349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351" y="1916802"/>
            <a:ext cx="1181929" cy="5317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3995" y="646333"/>
            <a:ext cx="476716" cy="547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6162" y="4179814"/>
            <a:ext cx="12463884" cy="1926086"/>
            <a:chOff x="3436162" y="4179814"/>
            <a:chExt cx="12463884" cy="1926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6162" y="4179814"/>
              <a:ext cx="12463884" cy="1926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9201" y="4086517"/>
            <a:ext cx="7267782" cy="2389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5668" y="3778156"/>
            <a:ext cx="2729403" cy="2729403"/>
            <a:chOff x="2385668" y="3778156"/>
            <a:chExt cx="2729403" cy="27294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5668" y="3778156"/>
              <a:ext cx="2729403" cy="27294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3207" y="4700642"/>
            <a:ext cx="1384442" cy="8581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5599" y="2590648"/>
            <a:ext cx="9675143" cy="334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54" y="5162260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6261210" cy="9565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4973" y="2857535"/>
            <a:ext cx="725948" cy="916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3987" y="7316143"/>
            <a:ext cx="2555811" cy="9623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5044" y="7615649"/>
            <a:ext cx="1444813" cy="5859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43987" y="8007940"/>
            <a:ext cx="2701754" cy="10980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19684" y="8331279"/>
            <a:ext cx="771670" cy="585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318302" cy="18278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099540" cy="4280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88" y="646332"/>
            <a:ext cx="1518983" cy="5464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3470" y="1372082"/>
            <a:ext cx="534801" cy="674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9746" y="-1188856"/>
            <a:ext cx="14997679" cy="13342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81117" y="4138457"/>
            <a:ext cx="3682022" cy="3048714"/>
            <a:chOff x="3081117" y="4138457"/>
            <a:chExt cx="3682022" cy="3048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1273272" y="2647266"/>
              <a:ext cx="7364044" cy="6097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3081117" y="4138457"/>
              <a:ext cx="3682022" cy="3048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1942" y="3740020"/>
            <a:ext cx="1158380" cy="946396"/>
            <a:chOff x="4631942" y="3740020"/>
            <a:chExt cx="1158380" cy="9463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60000">
              <a:off x="4631942" y="3740020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9949" y="4664201"/>
            <a:ext cx="1850594" cy="1514821"/>
            <a:chOff x="4059949" y="4664201"/>
            <a:chExt cx="1850594" cy="15148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9949" y="4664201"/>
              <a:ext cx="1850594" cy="15148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660000">
            <a:off x="3977750" y="5146775"/>
            <a:ext cx="1378498" cy="3703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85104" y="6078438"/>
            <a:ext cx="432658" cy="238787"/>
            <a:chOff x="4585104" y="6078438"/>
            <a:chExt cx="432658" cy="2387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620000">
              <a:off x="4585104" y="6078438"/>
              <a:ext cx="432658" cy="23878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660000">
            <a:off x="3738529" y="6477122"/>
            <a:ext cx="2017119" cy="452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49186" y="5454089"/>
            <a:ext cx="6987342" cy="48302"/>
            <a:chOff x="5449186" y="5454089"/>
            <a:chExt cx="6987342" cy="483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449186" y="5454089"/>
              <a:ext cx="6987342" cy="48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4286838"/>
            <a:ext cx="16893438" cy="5290115"/>
            <a:chOff x="776280" y="4286838"/>
            <a:chExt cx="16893438" cy="52901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67861" y="4432704"/>
              <a:ext cx="16759517" cy="4998383"/>
              <a:chOff x="867861" y="4432704"/>
              <a:chExt cx="16759517" cy="49983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60000">
                <a:off x="867861" y="4432704"/>
                <a:ext cx="16759517" cy="49983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6280" y="4327044"/>
              <a:ext cx="16733154" cy="4998383"/>
              <a:chOff x="776280" y="4327044"/>
              <a:chExt cx="16733154" cy="49983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6280" y="4327044"/>
                <a:ext cx="16733154" cy="499838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084763" y="7401571"/>
            <a:ext cx="2961604" cy="400229"/>
            <a:chOff x="2084763" y="7401571"/>
            <a:chExt cx="2961604" cy="4002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763" y="7401571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4763" y="5026528"/>
            <a:ext cx="2961604" cy="400229"/>
            <a:chOff x="2084763" y="5026528"/>
            <a:chExt cx="2961604" cy="4002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763" y="5026528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10888" y="646332"/>
            <a:ext cx="1525593" cy="5464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55892" y="2168816"/>
            <a:ext cx="4695488" cy="11106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06364" y="2409745"/>
            <a:ext cx="987686" cy="6145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8782" y="3529487"/>
            <a:ext cx="2783968" cy="3899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9434" y="5026528"/>
            <a:ext cx="7417790" cy="3732747"/>
            <a:chOff x="9109434" y="5026528"/>
            <a:chExt cx="7417790" cy="37327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09434" y="5026528"/>
              <a:ext cx="7417790" cy="37327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88273" y="4672741"/>
            <a:ext cx="1102695" cy="900902"/>
            <a:chOff x="12488273" y="4672741"/>
            <a:chExt cx="1102695" cy="9009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760000">
              <a:off x="12488273" y="4672741"/>
              <a:ext cx="1102695" cy="90090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82655" y="4997748"/>
            <a:ext cx="798492" cy="4639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84544" y="5545239"/>
            <a:ext cx="5822454" cy="162494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82655" y="7395179"/>
            <a:ext cx="1788883" cy="46088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51906" y="5797277"/>
            <a:ext cx="1332625" cy="270973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41709" y="5260347"/>
            <a:ext cx="1212964" cy="5425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97601" y="7914087"/>
            <a:ext cx="5703654" cy="121909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52382" y="5797277"/>
            <a:ext cx="1402501" cy="2743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88" y="646332"/>
            <a:ext cx="1525279" cy="546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1078" y="2815860"/>
            <a:ext cx="4669447" cy="4669447"/>
            <a:chOff x="2651078" y="2815860"/>
            <a:chExt cx="4669447" cy="46694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078" y="2815860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8441" y="2786230"/>
            <a:ext cx="4728832" cy="4728707"/>
            <a:chOff x="6778441" y="2786230"/>
            <a:chExt cx="4728832" cy="4728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441" y="2786230"/>
              <a:ext cx="4728832" cy="4728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5189" y="2815860"/>
            <a:ext cx="4669447" cy="4669447"/>
            <a:chOff x="10965189" y="2815860"/>
            <a:chExt cx="4669447" cy="46694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5189" y="2815860"/>
              <a:ext cx="4669447" cy="46694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2083" y="4185673"/>
            <a:ext cx="2975860" cy="11055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33927" y="5704117"/>
            <a:ext cx="2656709" cy="388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6197" y="4080911"/>
            <a:ext cx="2892755" cy="11055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48041" y="5704117"/>
            <a:ext cx="2351252" cy="3875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4987" y="4080911"/>
            <a:ext cx="3737136" cy="11055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6832" y="5675546"/>
            <a:ext cx="2824661" cy="7318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5207" y="5064331"/>
            <a:ext cx="201258" cy="201258"/>
            <a:chOff x="1915207" y="5064331"/>
            <a:chExt cx="201258" cy="2012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5207" y="5064331"/>
              <a:ext cx="201258" cy="201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9249" y="5064331"/>
            <a:ext cx="201258" cy="201258"/>
            <a:chOff x="16169249" y="5064331"/>
            <a:chExt cx="201258" cy="2012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69249" y="5064331"/>
              <a:ext cx="201258" cy="20125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72991" y="3636387"/>
            <a:ext cx="995125" cy="614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88" y="646332"/>
            <a:ext cx="1533469" cy="5464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676" y="1645108"/>
            <a:ext cx="3479823" cy="14795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1899" y="1695718"/>
            <a:ext cx="3479823" cy="14466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7144" y="3611810"/>
            <a:ext cx="5242454" cy="434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7144" y="4539100"/>
            <a:ext cx="5869082" cy="1624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8811" y="3192593"/>
            <a:ext cx="8098057" cy="6705191"/>
            <a:chOff x="748811" y="3192593"/>
            <a:chExt cx="8098057" cy="67051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-3227275" y="-87059"/>
              <a:ext cx="16196114" cy="1341038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748811" y="3192593"/>
              <a:ext cx="8098057" cy="67051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4957" y="2313251"/>
            <a:ext cx="2547683" cy="2081457"/>
            <a:chOff x="3614957" y="2313251"/>
            <a:chExt cx="2547683" cy="2081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220000">
              <a:off x="3614957" y="2313251"/>
              <a:ext cx="2547683" cy="20814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91" y="3903487"/>
            <a:ext cx="7921425" cy="55474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51468" y="5751807"/>
            <a:ext cx="8039921" cy="48302"/>
            <a:chOff x="5151468" y="5751807"/>
            <a:chExt cx="8039921" cy="483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151468" y="5751807"/>
              <a:ext cx="8039921" cy="4830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07144" y="6830258"/>
            <a:ext cx="7494035" cy="2021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195" y="646333"/>
            <a:ext cx="499536" cy="5508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3294" y="1467539"/>
            <a:ext cx="8599127" cy="8599127"/>
            <a:chOff x="4843294" y="1467539"/>
            <a:chExt cx="8599127" cy="85991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294" y="1467539"/>
              <a:ext cx="8599127" cy="8599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500650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87582" y="1822552"/>
            <a:ext cx="12110549" cy="8148670"/>
            <a:chOff x="3087582" y="1822552"/>
            <a:chExt cx="12110549" cy="81486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582" y="1822552"/>
              <a:ext cx="12110549" cy="8148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655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416" y="1566564"/>
            <a:ext cx="3119705" cy="10626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811" y="2619668"/>
            <a:ext cx="7137729" cy="19029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17978" y="1561899"/>
            <a:ext cx="7287793" cy="8618233"/>
            <a:chOff x="9417978" y="1561899"/>
            <a:chExt cx="7287793" cy="86182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7978" y="1561899"/>
              <a:ext cx="7287793" cy="86182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6757" y="4969517"/>
            <a:ext cx="5299371" cy="4748540"/>
            <a:chOff x="2266757" y="4969517"/>
            <a:chExt cx="5299371" cy="47485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6757" y="4969517"/>
              <a:ext cx="5299371" cy="4748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813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215" y="2018231"/>
            <a:ext cx="14287006" cy="23728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7224" y="4930532"/>
            <a:ext cx="7861201" cy="3894566"/>
            <a:chOff x="5327224" y="4930532"/>
            <a:chExt cx="7861201" cy="3894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7224" y="4930532"/>
              <a:ext cx="7861201" cy="38945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3470" y="6459969"/>
            <a:ext cx="6594159" cy="18222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4024" y="5508505"/>
            <a:ext cx="1182376" cy="6477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32595" y="2026957"/>
            <a:ext cx="499012" cy="544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Custom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정 석천</cp:lastModifiedBy>
  <cp:revision>1</cp:revision>
  <dcterms:created xsi:type="dcterms:W3CDTF">2022-06-24T22:35:42Z</dcterms:created>
  <dcterms:modified xsi:type="dcterms:W3CDTF">2022-06-28T23:51:41Z</dcterms:modified>
</cp:coreProperties>
</file>