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89" r:id="rId30"/>
    <p:sldId id="285" r:id="rId31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320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9/28/12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8927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Silver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Standard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P4x1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D4Muser_share/Examples/1Intro/2EdgeArt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smtClean="0"/>
              <a:t>Label </a:t>
            </a:r>
            <a:r>
              <a:rPr lang="en-US" dirty="0" smtClean="0"/>
              <a:t>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</a:t>
            </a:r>
            <a:r>
              <a:rPr lang="en-US" dirty="0" smtClean="0"/>
              <a:t>times </a:t>
            </a:r>
            <a:r>
              <a:rPr lang="en-US" dirty="0" smtClean="0"/>
              <a:t>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</a:t>
            </a:r>
            <a:r>
              <a:rPr lang="en-US" dirty="0" smtClean="0"/>
              <a:t>database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1942</Words>
  <Application>Microsoft Macintosh PowerPoint</Application>
  <PresentationFormat>Custom</PresentationFormat>
  <Paragraphs>558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12 Multi Edges</vt:lpstr>
      <vt:lpstr>19 Hyper Edges</vt:lpstr>
      <vt:lpstr>27 Edge Orderings</vt:lpstr>
      <vt:lpstr>53 Standard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Julia Mullen</cp:lastModifiedBy>
  <cp:revision>117</cp:revision>
  <dcterms:created xsi:type="dcterms:W3CDTF">2012-03-20T12:28:31Z</dcterms:created>
  <dcterms:modified xsi:type="dcterms:W3CDTF">2012-09-28T19:32:47Z</dcterms:modified>
</cp:coreProperties>
</file>