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176" y="-9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60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9/28/12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Spacetime 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a time range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finding columns in a particular space time window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Can apply filter to space first is coordinates are </a:t>
            </a:r>
            <a:r>
              <a:rPr lang="ja-JP" altLang="en-US" b="1"/>
              <a:t>“</a:t>
            </a:r>
            <a:r>
              <a:rPr lang="en-US" b="1"/>
              <a:t>Mertonized</a:t>
            </a:r>
            <a:r>
              <a:rPr lang="ja-JP" altLang="en-US" b="1"/>
              <a:t>”</a:t>
            </a:r>
            <a:endParaRPr lang="en-US" b="1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29970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t</a:t>
            </a: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Spacetime 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time range and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t='2001-01-01 00 02 00,:,2001-01-01 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T(t,:)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>
                <a:latin typeface="Courier" charset="0"/>
              </a:rPr>
              <a:t>'2001-01-01 01 02 00,2001-01-01 01 03 00, 2001-01-01 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t = '2001-01-01 00 01 00,:,2001-01-01 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T(t,:)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find(A(r,ct2))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(c1,c2)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 smtClean="0"/>
              <a:t>D4Muser_share</a:t>
            </a:r>
            <a:r>
              <a:rPr lang="en-US" dirty="0"/>
              <a:t>/Examples</a:t>
            </a:r>
            <a:r>
              <a:rPr lang="en-US" dirty="0" smtClean="0"/>
              <a:t>/2Apps/1EntityAnalysis</a:t>
            </a:r>
          </a:p>
          <a:p>
            <a:pPr lvl="1"/>
            <a:r>
              <a:rPr lang="en-US" dirty="0"/>
              <a:t>D4Muser_share/Examples/2Apps/2TrackAnalysis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79858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773281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288793"/>
            <a:ext cx="8839518" cy="73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column</a:t>
            </a:r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Perform the following statistical calculations 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 types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3957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r = </a:t>
            </a:r>
            <a:r>
              <a:rPr lang="en-US" sz="1600" b="0" dirty="0">
                <a:latin typeface="Courier" charset="0"/>
              </a:rPr>
              <a:t>'2001-01-01 01 02 00,2001-01-01 01 03 00, 2001-01-01 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col2type(A);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err="1"/>
              <a:t>Spacetime</a:t>
            </a:r>
            <a:r>
              <a:rPr lang="en-US" dirty="0"/>
              <a:t> 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11167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T(Row(T(:,c0)),:)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</a:t>
            </a:r>
            <a:r>
              <a:rPr lang="en-US" sz="2000" dirty="0" smtClean="0">
                <a:latin typeface="Arial" charset="0"/>
              </a:rPr>
              <a:t>and </a:t>
            </a:r>
            <a:r>
              <a:rPr lang="en-US" sz="2000" dirty="0">
                <a:latin typeface="Arial" charset="0"/>
              </a:rPr>
              <a:t>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sum(T(:,c1),1))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2270</Words>
  <Application>Microsoft Macintosh PowerPoint</Application>
  <PresentationFormat>Custom</PresentationFormat>
  <Paragraphs>659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Spacetime (Analytic 3) Diagram</vt:lpstr>
      <vt:lpstr>Spacetime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Julia Mullen</cp:lastModifiedBy>
  <cp:revision>168</cp:revision>
  <dcterms:created xsi:type="dcterms:W3CDTF">2012-03-20T12:28:31Z</dcterms:created>
  <dcterms:modified xsi:type="dcterms:W3CDTF">2012-09-28T19:28:18Z</dcterms:modified>
</cp:coreProperties>
</file>