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96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82944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17904472"/>
        <c:axId val="2117907480"/>
      </c:barChart>
      <c:catAx>
        <c:axId val="211790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17907480"/>
        <c:crosses val="autoZero"/>
        <c:auto val="1"/>
        <c:lblAlgn val="ctr"/>
        <c:lblOffset val="100"/>
        <c:tickLblSkip val="1"/>
        <c:noMultiLvlLbl val="0"/>
      </c:catAx>
      <c:valAx>
        <c:axId val="2117907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904472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4.0</c:v>
                </c:pt>
                <c:pt idx="4">
                  <c:v>16.0</c:v>
                </c:pt>
                <c:pt idx="5">
                  <c:v>16.0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17897400"/>
        <c:axId val="2117900408"/>
      </c:barChart>
      <c:catAx>
        <c:axId val="211789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17900408"/>
        <c:crosses val="autoZero"/>
        <c:auto val="1"/>
        <c:lblAlgn val="ctr"/>
        <c:lblOffset val="100"/>
        <c:tickLblSkip val="1"/>
        <c:noMultiLvlLbl val="0"/>
      </c:catAx>
      <c:valAx>
        <c:axId val="2117900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789740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10/17/12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" name="Group 22"/>
          <p:cNvGrpSpPr>
            <a:grpSpLocks/>
          </p:cNvGrpSpPr>
          <p:nvPr/>
        </p:nvGrpSpPr>
        <p:grpSpPr bwMode="auto">
          <a:xfrm>
            <a:off x="6037968" y="1186568"/>
            <a:ext cx="3130550" cy="2324100"/>
            <a:chOff x="3552" y="672"/>
            <a:chExt cx="1972" cy="1464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2" name="Group 73"/>
          <p:cNvGrpSpPr>
            <a:grpSpLocks/>
          </p:cNvGrpSpPr>
          <p:nvPr/>
        </p:nvGrpSpPr>
        <p:grpSpPr bwMode="auto">
          <a:xfrm>
            <a:off x="1084968" y="1346906"/>
            <a:ext cx="2230438" cy="2233612"/>
            <a:chOff x="432" y="773"/>
            <a:chExt cx="1405" cy="1407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764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w</a:t>
            </a:r>
            <a:r>
              <a:rPr lang="en-US" sz="2000" b="0" smtClean="0"/>
              <a:t>/o</a:t>
            </a:r>
            <a:r>
              <a:rPr lang="en-US" sz="2000" b="0" dirty="0"/>
              <a:t> </a:t>
            </a:r>
            <a:r>
              <a:rPr lang="en-US" sz="2000" b="0" smtClean="0"/>
              <a:t>inverses</a:t>
            </a:r>
            <a:r>
              <a:rPr lang="en-US" sz="2000" b="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smtClean="0"/>
              <a:t>w/o</a:t>
            </a:r>
            <a:r>
              <a:rPr lang="en-US" sz="1800" b="1" dirty="0"/>
              <a:t> </a:t>
            </a:r>
            <a:r>
              <a:rPr lang="en-US" sz="1800" b="1" dirty="0" smtClean="0"/>
              <a:t>inverses)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829403"/>
              </p:ext>
            </p:extLst>
          </p:nvPr>
        </p:nvGraphicFramePr>
        <p:xfrm>
          <a:off x="1322171" y="1663492"/>
          <a:ext cx="6789737" cy="4838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val="2389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86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3247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7549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13231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075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val="18242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8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95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7751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74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02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798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13936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</a:t>
            </a:r>
            <a:r>
              <a:rPr lang="en-US" dirty="0" smtClean="0"/>
              <a:t>/examples</a:t>
            </a:r>
            <a:r>
              <a:rPr lang="en-US" dirty="0"/>
              <a:t>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‘cited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,‘cited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,47.0)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>
            <a:off x="1825421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>
            <a:off x="1825421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>
            <a:off x="21851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>
            <a:off x="2544876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>
            <a:off x="29063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>
            <a:off x="3266077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>
            <a:off x="398727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2544876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2906349" y="4473129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>
            <a:off x="3266077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>
            <a:off x="3625804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>
            <a:off x="3987279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>
            <a:off x="2537891" y="485815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2558846" y="485815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2906349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3625804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2185149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>
            <a:off x="290634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>
            <a:off x="3266077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>
            <a:off x="3625804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>
            <a:off x="398727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825421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>
            <a:off x="2185149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3266077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3625804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3987279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1825421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218514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2544876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>
            <a:off x="2906349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>
            <a:off x="398727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>
            <a:off x="1825421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>
            <a:off x="2185149" y="6700498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>
            <a:off x="2544876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>
            <a:off x="2906349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>
            <a:off x="3625804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9" name="Oval 102"/>
          <p:cNvSpPr>
            <a:spLocks noChangeAspect="1" noChangeArrowheads="1"/>
          </p:cNvSpPr>
          <p:nvPr/>
        </p:nvSpPr>
        <p:spPr bwMode="auto">
          <a:xfrm>
            <a:off x="2188641" y="449831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solidFill>
              <a:srgbClr val="008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>
              <a:solidFill>
                <a:srgbClr val="008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85021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802071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Courier" charset="0"/>
              </a:rPr>
              <a:t>cited</a:t>
            </a:r>
            <a:endParaRPr lang="en-US" sz="2200" dirty="0">
              <a:solidFill>
                <a:srgbClr val="008000"/>
              </a:solidFill>
              <a:latin typeface="Courier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3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3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1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3537</Words>
  <Application>Microsoft Macintosh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99</cp:revision>
  <dcterms:created xsi:type="dcterms:W3CDTF">2012-03-20T12:28:31Z</dcterms:created>
  <dcterms:modified xsi:type="dcterms:W3CDTF">2012-10-17T18:50:35Z</dcterms:modified>
</cp:coreProperties>
</file>