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32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256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11/12/12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Select row range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finding columns in a particular space </a:t>
            </a:r>
            <a:r>
              <a:rPr lang="en-US" b="1" dirty="0" smtClean="0"/>
              <a:t>window</a:t>
            </a:r>
            <a:endParaRPr lang="en-US" b="1" dirty="0"/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 apply filter to space first is coordinates are </a:t>
            </a:r>
            <a:r>
              <a:rPr lang="ja-JP" altLang="en-US" b="1" dirty="0"/>
              <a:t>“</a:t>
            </a:r>
            <a:r>
              <a:rPr lang="en-US" b="1" dirty="0" err="1"/>
              <a:t>Mertonized</a:t>
            </a:r>
            <a:r>
              <a:rPr lang="ja-JP" altLang="en-US" b="1" dirty="0"/>
              <a:t>”</a:t>
            </a:r>
            <a:endParaRPr lang="en-US" b="1" dirty="0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315547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r</a:t>
            </a:r>
            <a:endParaRPr lang="en-US" sz="2200" b="1" dirty="0">
              <a:solidFill>
                <a:srgbClr val="0000FF"/>
              </a:solidFill>
            </a:endParaRP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</a:t>
            </a:r>
            <a:r>
              <a:rPr lang="en-US" sz="2000" dirty="0" smtClean="0">
                <a:latin typeface="Arial" charset="0"/>
              </a:rPr>
              <a:t>row range and </a:t>
            </a:r>
            <a:r>
              <a:rPr lang="en-US" sz="2000" dirty="0">
                <a:latin typeface="Arial" charset="0"/>
              </a:rPr>
              <a:t>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r='01-01-2001 </a:t>
            </a:r>
            <a:r>
              <a:rPr lang="en-US" sz="2000" b="0" dirty="0">
                <a:latin typeface="Courier" charset="0"/>
              </a:rPr>
              <a:t>00 02 </a:t>
            </a:r>
            <a:r>
              <a:rPr lang="en-US" sz="2000" b="0" dirty="0" smtClean="0">
                <a:latin typeface="Courier" charset="0"/>
              </a:rPr>
              <a:t>00,:,</a:t>
            </a:r>
            <a:r>
              <a:rPr lang="en-US" sz="2000" b="0" dirty="0">
                <a:latin typeface="Courier" charset="0"/>
              </a:rPr>
              <a:t>01</a:t>
            </a:r>
            <a:r>
              <a:rPr lang="en-US" sz="2000" b="0" dirty="0" smtClean="0">
                <a:latin typeface="Courier" charset="0"/>
              </a:rPr>
              <a:t>-01-2001 </a:t>
            </a:r>
            <a:r>
              <a:rPr lang="en-US" sz="2000" b="0" dirty="0">
                <a:latin typeface="Courier" charset="0"/>
              </a:rPr>
              <a:t>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smtClean="0">
                <a:latin typeface="Courier" charset="0"/>
              </a:rPr>
              <a:t>'01-01-2001 </a:t>
            </a:r>
            <a:r>
              <a:rPr lang="en-US" sz="2000" b="0" dirty="0">
                <a:latin typeface="Courier" charset="0"/>
              </a:rPr>
              <a:t>00 01 00,:</a:t>
            </a:r>
            <a:r>
              <a:rPr lang="en-US" sz="2000" b="0" dirty="0" smtClean="0">
                <a:latin typeface="Courier" charset="0"/>
              </a:rPr>
              <a:t>,01-01-2001 </a:t>
            </a:r>
            <a:r>
              <a:rPr lang="en-US" sz="2000" b="0" dirty="0">
                <a:latin typeface="Courier" charset="0"/>
              </a:rPr>
              <a:t>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</a:t>
            </a:r>
            <a:r>
              <a:rPr lang="en-US" sz="2000" b="0" dirty="0" smtClean="0">
                <a:latin typeface="Courier" charset="0"/>
              </a:rPr>
              <a:t>A</a:t>
            </a:r>
            <a:r>
              <a:rPr lang="en-US" sz="2000" b="0" dirty="0">
                <a:latin typeface="Courier" charset="0"/>
              </a:rPr>
              <a:t>(r,ct1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</a:t>
            </a:r>
            <a:r>
              <a:rPr lang="en-US" sz="2000" b="0" dirty="0" smtClean="0">
                <a:latin typeface="Courier" charset="0"/>
              </a:rPr>
              <a:t>A</a:t>
            </a:r>
            <a:r>
              <a:rPr lang="en-US" sz="2000" b="0" dirty="0">
                <a:latin typeface="Courier" charset="0"/>
              </a:rPr>
              <a:t>(r,ct2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</a:t>
            </a:r>
            <a:r>
              <a:rPr lang="en-US" sz="2000" b="0" dirty="0" smtClean="0">
                <a:latin typeface="Courier" charset="0"/>
              </a:rPr>
              <a:t>c2,1)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4m_api/examples/2Apps/1EntityAnalysis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4873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67803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082431"/>
            <a:ext cx="8839518" cy="981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</a:t>
            </a:r>
            <a:r>
              <a:rPr lang="en-US" b="1" dirty="0" smtClean="0"/>
              <a:t>column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Big endian time for parallel performance</a:t>
            </a:r>
            <a:endParaRPr lang="en-US" b="1" dirty="0"/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Perform the following statistical calculations 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 types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6380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01 03 00, </a:t>
            </a:r>
            <a:r>
              <a:rPr lang="en-US" sz="1600" b="0" dirty="0" smtClean="0">
                <a:latin typeface="Courier" charset="0"/>
              </a:rPr>
              <a:t>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</a:t>
            </a:r>
            <a:r>
              <a:rPr lang="en-US" sz="2000" b="0" dirty="0">
                <a:latin typeface="Courier" charset="0"/>
              </a:rPr>
              <a:t>A</a:t>
            </a:r>
            <a:r>
              <a:rPr lang="en-US" sz="2000" b="0" dirty="0" smtClean="0">
                <a:latin typeface="Courier" charset="0"/>
              </a:rPr>
              <a:t>,'|'</a:t>
            </a:r>
            <a:r>
              <a:rPr lang="en-US" sz="2000" b="0" dirty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smtClean="0"/>
              <a:t>Space </a:t>
            </a:r>
            <a:r>
              <a:rPr lang="en-US" dirty="0"/>
              <a:t>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83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(T</a:t>
            </a:r>
            <a:r>
              <a:rPr lang="en-US" sz="2000" b="0" dirty="0">
                <a:latin typeface="Courier" charset="0"/>
              </a:rPr>
              <a:t>(Row(T(:,c0)),:</a:t>
            </a:r>
            <a:r>
              <a:rPr lang="en-US" sz="2000" b="0" dirty="0" smtClean="0">
                <a:latin typeface="Courier" charset="0"/>
              </a:rPr>
              <a:t>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</a:t>
            </a:r>
            <a:r>
              <a:rPr lang="en-US" sz="2000" dirty="0" smtClean="0">
                <a:latin typeface="Arial" charset="0"/>
              </a:rPr>
              <a:t>and </a:t>
            </a:r>
            <a:r>
              <a:rPr lang="en-US" sz="2000" dirty="0">
                <a:latin typeface="Arial" charset="0"/>
              </a:rPr>
              <a:t>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(T</a:t>
            </a:r>
            <a:r>
              <a:rPr lang="en-US" sz="2000" b="0" dirty="0">
                <a:latin typeface="Courier" charset="0"/>
              </a:rPr>
              <a:t>(:,c1</a:t>
            </a:r>
            <a:r>
              <a:rPr lang="en-US" sz="2000" b="0" dirty="0" smtClean="0">
                <a:latin typeface="Courier" charset="0"/>
              </a:rPr>
              <a:t>)),</a:t>
            </a:r>
            <a:r>
              <a:rPr lang="en-US" sz="2000" b="0" dirty="0">
                <a:latin typeface="Courier" charset="0"/>
              </a:rPr>
              <a:t>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2271</Words>
  <Application>Microsoft Macintosh PowerPoint</Application>
  <PresentationFormat>Custom</PresentationFormat>
  <Paragraphs>660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 (Analytic 3) Diagram</vt:lpstr>
      <vt:lpstr>Space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178</cp:revision>
  <dcterms:created xsi:type="dcterms:W3CDTF">2012-03-20T12:28:31Z</dcterms:created>
  <dcterms:modified xsi:type="dcterms:W3CDTF">2012-11-13T03:28:33Z</dcterms:modified>
</cp:coreProperties>
</file>