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A2676C-3E93-462A-9C71-CE91CEB58E6D}" type="doc">
      <dgm:prSet loTypeId="urn:microsoft.com/office/officeart/2005/8/layout/process3" loCatId="process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50FB16FB-0258-4FAA-A096-FDFBCA9EF598}">
      <dgm:prSet phldrT="[Texte]"/>
      <dgm:spPr/>
      <dgm:t>
        <a:bodyPr/>
        <a:lstStyle/>
        <a:p>
          <a:r>
            <a:rPr lang="fr-FR" dirty="0"/>
            <a:t>14 Avril</a:t>
          </a:r>
        </a:p>
      </dgm:t>
    </dgm:pt>
    <dgm:pt modelId="{5A132F2C-D5F3-41BC-8A0A-28E0820BE815}" type="parTrans" cxnId="{9A47EAF7-1A8D-4186-B074-B3CEEE650AD7}">
      <dgm:prSet/>
      <dgm:spPr/>
      <dgm:t>
        <a:bodyPr/>
        <a:lstStyle/>
        <a:p>
          <a:endParaRPr lang="fr-FR"/>
        </a:p>
      </dgm:t>
    </dgm:pt>
    <dgm:pt modelId="{50F05443-9CB3-43AE-A666-CFDA25D99869}" type="sibTrans" cxnId="{9A47EAF7-1A8D-4186-B074-B3CEEE650AD7}">
      <dgm:prSet/>
      <dgm:spPr/>
      <dgm:t>
        <a:bodyPr/>
        <a:lstStyle/>
        <a:p>
          <a:endParaRPr lang="fr-FR"/>
        </a:p>
      </dgm:t>
    </dgm:pt>
    <dgm:pt modelId="{2153BE36-1B20-4030-97CC-BAD30FBD5623}">
      <dgm:prSet phldrT="[Texte]"/>
      <dgm:spPr/>
      <dgm:t>
        <a:bodyPr/>
        <a:lstStyle/>
        <a:p>
          <a:r>
            <a:rPr lang="fr-FR" dirty="0"/>
            <a:t>Présentation de Mi-projet</a:t>
          </a:r>
        </a:p>
      </dgm:t>
    </dgm:pt>
    <dgm:pt modelId="{64C1CFFA-F33B-4A8A-A432-28B420BF42C6}" type="parTrans" cxnId="{475F54C3-9902-4F9D-9875-F10000368C0C}">
      <dgm:prSet/>
      <dgm:spPr/>
      <dgm:t>
        <a:bodyPr/>
        <a:lstStyle/>
        <a:p>
          <a:endParaRPr lang="fr-FR"/>
        </a:p>
      </dgm:t>
    </dgm:pt>
    <dgm:pt modelId="{54BDCE0F-0C60-476C-87D5-5373AEC9ACA7}" type="sibTrans" cxnId="{475F54C3-9902-4F9D-9875-F10000368C0C}">
      <dgm:prSet/>
      <dgm:spPr/>
      <dgm:t>
        <a:bodyPr/>
        <a:lstStyle/>
        <a:p>
          <a:endParaRPr lang="fr-FR"/>
        </a:p>
      </dgm:t>
    </dgm:pt>
    <dgm:pt modelId="{23D1FC17-89D1-4541-BA40-41959312B5DD}">
      <dgm:prSet phldrT="[Texte]"/>
      <dgm:spPr/>
      <dgm:t>
        <a:bodyPr/>
        <a:lstStyle/>
        <a:p>
          <a:r>
            <a:rPr lang="fr-FR" dirty="0"/>
            <a:t>Fin Avril</a:t>
          </a:r>
        </a:p>
      </dgm:t>
    </dgm:pt>
    <dgm:pt modelId="{1DED1E07-EFC3-4145-92C1-93720057F484}" type="parTrans" cxnId="{60A75FCB-E3CE-4F74-9BC3-17757FAFD13A}">
      <dgm:prSet/>
      <dgm:spPr/>
      <dgm:t>
        <a:bodyPr/>
        <a:lstStyle/>
        <a:p>
          <a:endParaRPr lang="fr-FR"/>
        </a:p>
      </dgm:t>
    </dgm:pt>
    <dgm:pt modelId="{B36BAA4D-08D6-47AC-87E6-F835F0D5B68F}" type="sibTrans" cxnId="{60A75FCB-E3CE-4F74-9BC3-17757FAFD13A}">
      <dgm:prSet/>
      <dgm:spPr/>
      <dgm:t>
        <a:bodyPr/>
        <a:lstStyle/>
        <a:p>
          <a:endParaRPr lang="fr-FR"/>
        </a:p>
      </dgm:t>
    </dgm:pt>
    <dgm:pt modelId="{11801B0B-26A2-4367-BB20-30153A977C90}">
      <dgm:prSet phldrT="[Texte]"/>
      <dgm:spPr/>
      <dgm:t>
        <a:bodyPr/>
        <a:lstStyle/>
        <a:p>
          <a:r>
            <a:rPr lang="fr-FR" dirty="0"/>
            <a:t>Réception des pièces</a:t>
          </a:r>
        </a:p>
      </dgm:t>
    </dgm:pt>
    <dgm:pt modelId="{2A52D6B3-F358-4CEC-866F-7CEF1DF8CECF}" type="parTrans" cxnId="{7061ADE5-2F70-48D9-B3C3-E687B13C9728}">
      <dgm:prSet/>
      <dgm:spPr/>
      <dgm:t>
        <a:bodyPr/>
        <a:lstStyle/>
        <a:p>
          <a:endParaRPr lang="fr-FR"/>
        </a:p>
      </dgm:t>
    </dgm:pt>
    <dgm:pt modelId="{B0D29675-CCED-43DD-A961-B8E40D9BB10D}" type="sibTrans" cxnId="{7061ADE5-2F70-48D9-B3C3-E687B13C9728}">
      <dgm:prSet/>
      <dgm:spPr/>
      <dgm:t>
        <a:bodyPr/>
        <a:lstStyle/>
        <a:p>
          <a:endParaRPr lang="fr-FR"/>
        </a:p>
      </dgm:t>
    </dgm:pt>
    <dgm:pt modelId="{FCB30E66-EDCF-4CD4-82F4-6F189326C2CA}">
      <dgm:prSet phldrT="[Texte]"/>
      <dgm:spPr/>
      <dgm:t>
        <a:bodyPr/>
        <a:lstStyle/>
        <a:p>
          <a:r>
            <a:rPr lang="fr-FR" dirty="0"/>
            <a:t>30 Mai</a:t>
          </a:r>
        </a:p>
      </dgm:t>
    </dgm:pt>
    <dgm:pt modelId="{AF83EE70-5461-4ECE-BCE8-95931FF12B72}" type="parTrans" cxnId="{3B0C58CE-9A47-455F-BB35-0B1644DDAAF4}">
      <dgm:prSet/>
      <dgm:spPr/>
      <dgm:t>
        <a:bodyPr/>
        <a:lstStyle/>
        <a:p>
          <a:endParaRPr lang="fr-FR"/>
        </a:p>
      </dgm:t>
    </dgm:pt>
    <dgm:pt modelId="{04B77EF4-0958-4F84-9CA4-9C0B54556054}" type="sibTrans" cxnId="{3B0C58CE-9A47-455F-BB35-0B1644DDAAF4}">
      <dgm:prSet/>
      <dgm:spPr/>
      <dgm:t>
        <a:bodyPr/>
        <a:lstStyle/>
        <a:p>
          <a:endParaRPr lang="fr-FR"/>
        </a:p>
      </dgm:t>
    </dgm:pt>
    <dgm:pt modelId="{018FF446-AB95-4F6A-9B28-D96BA318ABA0}">
      <dgm:prSet phldrT="[Texte]"/>
      <dgm:spPr/>
      <dgm:t>
        <a:bodyPr/>
        <a:lstStyle/>
        <a:p>
          <a:r>
            <a:rPr lang="fr-FR" dirty="0"/>
            <a:t>Présentation projet final</a:t>
          </a:r>
        </a:p>
      </dgm:t>
    </dgm:pt>
    <dgm:pt modelId="{9B94FF70-44E8-4227-BDC9-DBC7EE990727}" type="parTrans" cxnId="{1AEFCE5B-D010-4B1F-9A39-597F2287DFB2}">
      <dgm:prSet/>
      <dgm:spPr/>
      <dgm:t>
        <a:bodyPr/>
        <a:lstStyle/>
        <a:p>
          <a:endParaRPr lang="fr-FR"/>
        </a:p>
      </dgm:t>
    </dgm:pt>
    <dgm:pt modelId="{830D040C-5783-4BDA-A8DF-489D4FAB8263}" type="sibTrans" cxnId="{1AEFCE5B-D010-4B1F-9A39-597F2287DFB2}">
      <dgm:prSet/>
      <dgm:spPr/>
      <dgm:t>
        <a:bodyPr/>
        <a:lstStyle/>
        <a:p>
          <a:endParaRPr lang="fr-FR"/>
        </a:p>
      </dgm:t>
    </dgm:pt>
    <dgm:pt modelId="{3C76A6B2-BC9F-4B67-83F8-76621D2E063C}">
      <dgm:prSet phldrT="[Texte]"/>
      <dgm:spPr/>
      <dgm:t>
        <a:bodyPr/>
        <a:lstStyle/>
        <a:p>
          <a:r>
            <a:rPr lang="fr-FR" dirty="0"/>
            <a:t>Montage</a:t>
          </a:r>
        </a:p>
      </dgm:t>
    </dgm:pt>
    <dgm:pt modelId="{E844C126-1FEB-46F4-B1EB-53147D811B23}" type="parTrans" cxnId="{307C8174-C1D5-4797-931A-F290BAD58E1E}">
      <dgm:prSet/>
      <dgm:spPr/>
      <dgm:t>
        <a:bodyPr/>
        <a:lstStyle/>
        <a:p>
          <a:endParaRPr lang="fr-FR"/>
        </a:p>
      </dgm:t>
    </dgm:pt>
    <dgm:pt modelId="{850E8251-D35C-4B25-9930-92F381B857EC}" type="sibTrans" cxnId="{307C8174-C1D5-4797-931A-F290BAD58E1E}">
      <dgm:prSet/>
      <dgm:spPr/>
      <dgm:t>
        <a:bodyPr/>
        <a:lstStyle/>
        <a:p>
          <a:endParaRPr lang="fr-FR"/>
        </a:p>
      </dgm:t>
    </dgm:pt>
    <dgm:pt modelId="{DC808251-8FA6-40DE-88BF-5143F5EB48B3}">
      <dgm:prSet phldrT="[Texte]"/>
      <dgm:spPr/>
      <dgm:t>
        <a:bodyPr/>
        <a:lstStyle/>
        <a:p>
          <a:r>
            <a:rPr lang="fr-FR" dirty="0"/>
            <a:t>Mi Mai</a:t>
          </a:r>
        </a:p>
      </dgm:t>
    </dgm:pt>
    <dgm:pt modelId="{7D8FEC6C-6495-4C37-838F-8CB318D7B0E6}" type="parTrans" cxnId="{69EC7CE2-D59C-40C2-AE33-D3C6C1D2E8B3}">
      <dgm:prSet/>
      <dgm:spPr/>
      <dgm:t>
        <a:bodyPr/>
        <a:lstStyle/>
        <a:p>
          <a:endParaRPr lang="fr-FR"/>
        </a:p>
      </dgm:t>
    </dgm:pt>
    <dgm:pt modelId="{CF525E50-449D-4D0E-8B82-3398F8B21FF0}" type="sibTrans" cxnId="{69EC7CE2-D59C-40C2-AE33-D3C6C1D2E8B3}">
      <dgm:prSet/>
      <dgm:spPr/>
      <dgm:t>
        <a:bodyPr/>
        <a:lstStyle/>
        <a:p>
          <a:endParaRPr lang="fr-FR"/>
        </a:p>
      </dgm:t>
    </dgm:pt>
    <dgm:pt modelId="{21B33DE9-87AA-4371-87B0-5FA4CAC8A460}">
      <dgm:prSet phldrT="[Texte]"/>
      <dgm:spPr/>
      <dgm:t>
        <a:bodyPr/>
        <a:lstStyle/>
        <a:p>
          <a:r>
            <a:rPr lang="fr-FR" dirty="0"/>
            <a:t>Impression des pièces 3D</a:t>
          </a:r>
        </a:p>
      </dgm:t>
    </dgm:pt>
    <dgm:pt modelId="{B779E201-A7D3-4434-9099-755BFD3E6A9F}" type="parTrans" cxnId="{9E8B6136-D4FB-46DA-9F28-9D888BC9C7B1}">
      <dgm:prSet/>
      <dgm:spPr/>
      <dgm:t>
        <a:bodyPr/>
        <a:lstStyle/>
        <a:p>
          <a:endParaRPr lang="fr-FR"/>
        </a:p>
      </dgm:t>
    </dgm:pt>
    <dgm:pt modelId="{21345A19-D976-4A19-AA06-49A1CDFCE6DF}" type="sibTrans" cxnId="{9E8B6136-D4FB-46DA-9F28-9D888BC9C7B1}">
      <dgm:prSet/>
      <dgm:spPr/>
      <dgm:t>
        <a:bodyPr/>
        <a:lstStyle/>
        <a:p>
          <a:endParaRPr lang="fr-FR"/>
        </a:p>
      </dgm:t>
    </dgm:pt>
    <dgm:pt modelId="{DF199697-4D56-428A-8A97-69E5F5419DD5}">
      <dgm:prSet phldrT="[Texte]"/>
      <dgm:spPr/>
      <dgm:t>
        <a:bodyPr/>
        <a:lstStyle/>
        <a:p>
          <a:r>
            <a:rPr lang="fr-FR" dirty="0"/>
            <a:t>Début Mai</a:t>
          </a:r>
        </a:p>
      </dgm:t>
    </dgm:pt>
    <dgm:pt modelId="{2E6A11ED-D86B-40FC-AABC-971DC509340A}" type="parTrans" cxnId="{C544B594-191E-4BF9-9C46-4D084B923C49}">
      <dgm:prSet/>
      <dgm:spPr/>
      <dgm:t>
        <a:bodyPr/>
        <a:lstStyle/>
        <a:p>
          <a:endParaRPr lang="fr-FR"/>
        </a:p>
      </dgm:t>
    </dgm:pt>
    <dgm:pt modelId="{566C3385-D403-4825-8518-90FC6D963756}" type="sibTrans" cxnId="{C544B594-191E-4BF9-9C46-4D084B923C49}">
      <dgm:prSet/>
      <dgm:spPr/>
      <dgm:t>
        <a:bodyPr/>
        <a:lstStyle/>
        <a:p>
          <a:endParaRPr lang="fr-FR"/>
        </a:p>
      </dgm:t>
    </dgm:pt>
    <dgm:pt modelId="{96C1DA03-A0EA-4EB0-A90D-78C3DF9976EB}">
      <dgm:prSet phldrT="[Texte]"/>
      <dgm:spPr/>
      <dgm:t>
        <a:bodyPr/>
        <a:lstStyle/>
        <a:p>
          <a:r>
            <a:rPr lang="fr-FR" dirty="0"/>
            <a:t>Programmation</a:t>
          </a:r>
        </a:p>
      </dgm:t>
    </dgm:pt>
    <dgm:pt modelId="{51685398-B685-44BD-BF70-F981BB487D3A}" type="parTrans" cxnId="{CE60C947-07AE-472D-A2D4-2E468A3C925F}">
      <dgm:prSet/>
      <dgm:spPr/>
      <dgm:t>
        <a:bodyPr/>
        <a:lstStyle/>
        <a:p>
          <a:endParaRPr lang="fr-FR"/>
        </a:p>
      </dgm:t>
    </dgm:pt>
    <dgm:pt modelId="{819E979A-AC58-46CA-8B99-A37A2C07F38D}" type="sibTrans" cxnId="{CE60C947-07AE-472D-A2D4-2E468A3C925F}">
      <dgm:prSet/>
      <dgm:spPr/>
      <dgm:t>
        <a:bodyPr/>
        <a:lstStyle/>
        <a:p>
          <a:endParaRPr lang="fr-FR"/>
        </a:p>
      </dgm:t>
    </dgm:pt>
    <dgm:pt modelId="{B044B597-156C-495D-BE75-6A6D5B18B747}" type="pres">
      <dgm:prSet presAssocID="{6FA2676C-3E93-462A-9C71-CE91CEB58E6D}" presName="linearFlow" presStyleCnt="0">
        <dgm:presLayoutVars>
          <dgm:dir/>
          <dgm:animLvl val="lvl"/>
          <dgm:resizeHandles val="exact"/>
        </dgm:presLayoutVars>
      </dgm:prSet>
      <dgm:spPr/>
    </dgm:pt>
    <dgm:pt modelId="{CDAFBF3E-B28D-46A1-B164-CB3F78C9F615}" type="pres">
      <dgm:prSet presAssocID="{50FB16FB-0258-4FAA-A096-FDFBCA9EF598}" presName="composite" presStyleCnt="0"/>
      <dgm:spPr/>
    </dgm:pt>
    <dgm:pt modelId="{22A1DD12-2821-4BCD-A62F-36DCAEC918D1}" type="pres">
      <dgm:prSet presAssocID="{50FB16FB-0258-4FAA-A096-FDFBCA9EF598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6070249-89A4-40ED-88FD-9B143AD615F2}" type="pres">
      <dgm:prSet presAssocID="{50FB16FB-0258-4FAA-A096-FDFBCA9EF598}" presName="parSh" presStyleLbl="node1" presStyleIdx="0" presStyleCnt="5"/>
      <dgm:spPr/>
    </dgm:pt>
    <dgm:pt modelId="{80FFC2FE-2B5C-408E-9FDD-40ACFB205C36}" type="pres">
      <dgm:prSet presAssocID="{50FB16FB-0258-4FAA-A096-FDFBCA9EF598}" presName="desTx" presStyleLbl="fgAcc1" presStyleIdx="0" presStyleCnt="5">
        <dgm:presLayoutVars>
          <dgm:bulletEnabled val="1"/>
        </dgm:presLayoutVars>
      </dgm:prSet>
      <dgm:spPr/>
    </dgm:pt>
    <dgm:pt modelId="{0706F92D-6A7F-4D84-8FE8-E3ABDF541474}" type="pres">
      <dgm:prSet presAssocID="{50F05443-9CB3-43AE-A666-CFDA25D99869}" presName="sibTrans" presStyleLbl="sibTrans2D1" presStyleIdx="0" presStyleCnt="4"/>
      <dgm:spPr/>
    </dgm:pt>
    <dgm:pt modelId="{5F11E33C-926A-45ED-AFBE-318BA8FBA35E}" type="pres">
      <dgm:prSet presAssocID="{50F05443-9CB3-43AE-A666-CFDA25D99869}" presName="connTx" presStyleLbl="sibTrans2D1" presStyleIdx="0" presStyleCnt="4"/>
      <dgm:spPr/>
    </dgm:pt>
    <dgm:pt modelId="{B0E3CB1E-14EB-4E1B-96A7-7CEC66867895}" type="pres">
      <dgm:prSet presAssocID="{23D1FC17-89D1-4541-BA40-41959312B5DD}" presName="composite" presStyleCnt="0"/>
      <dgm:spPr/>
    </dgm:pt>
    <dgm:pt modelId="{4212A1CD-9147-4095-8654-E990ECC724BF}" type="pres">
      <dgm:prSet presAssocID="{23D1FC17-89D1-4541-BA40-41959312B5DD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13A39C07-BBFF-4110-8EF8-268EC45D4963}" type="pres">
      <dgm:prSet presAssocID="{23D1FC17-89D1-4541-BA40-41959312B5DD}" presName="parSh" presStyleLbl="node1" presStyleIdx="1" presStyleCnt="5"/>
      <dgm:spPr/>
    </dgm:pt>
    <dgm:pt modelId="{3BC6A746-2272-43E0-9F06-E04B32F20D01}" type="pres">
      <dgm:prSet presAssocID="{23D1FC17-89D1-4541-BA40-41959312B5DD}" presName="desTx" presStyleLbl="fgAcc1" presStyleIdx="1" presStyleCnt="5">
        <dgm:presLayoutVars>
          <dgm:bulletEnabled val="1"/>
        </dgm:presLayoutVars>
      </dgm:prSet>
      <dgm:spPr/>
    </dgm:pt>
    <dgm:pt modelId="{164DCB70-CCFC-48E5-876F-61858D28AD54}" type="pres">
      <dgm:prSet presAssocID="{B36BAA4D-08D6-47AC-87E6-F835F0D5B68F}" presName="sibTrans" presStyleLbl="sibTrans2D1" presStyleIdx="1" presStyleCnt="4"/>
      <dgm:spPr/>
    </dgm:pt>
    <dgm:pt modelId="{D3576C93-D4D5-4E5D-939E-5C59CE40A920}" type="pres">
      <dgm:prSet presAssocID="{B36BAA4D-08D6-47AC-87E6-F835F0D5B68F}" presName="connTx" presStyleLbl="sibTrans2D1" presStyleIdx="1" presStyleCnt="4"/>
      <dgm:spPr/>
    </dgm:pt>
    <dgm:pt modelId="{E3E61DFF-6F27-4DDB-A1B0-9E7BE838B637}" type="pres">
      <dgm:prSet presAssocID="{DF199697-4D56-428A-8A97-69E5F5419DD5}" presName="composite" presStyleCnt="0"/>
      <dgm:spPr/>
    </dgm:pt>
    <dgm:pt modelId="{AC5F9260-C634-4546-ACBA-F69E74AC2127}" type="pres">
      <dgm:prSet presAssocID="{DF199697-4D56-428A-8A97-69E5F5419DD5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79C684A-7547-41FA-A554-A3D84C36F6B9}" type="pres">
      <dgm:prSet presAssocID="{DF199697-4D56-428A-8A97-69E5F5419DD5}" presName="parSh" presStyleLbl="node1" presStyleIdx="2" presStyleCnt="5"/>
      <dgm:spPr/>
    </dgm:pt>
    <dgm:pt modelId="{375B75D9-E04B-40E3-83C7-8DE2ADB75284}" type="pres">
      <dgm:prSet presAssocID="{DF199697-4D56-428A-8A97-69E5F5419DD5}" presName="desTx" presStyleLbl="fgAcc1" presStyleIdx="2" presStyleCnt="5">
        <dgm:presLayoutVars>
          <dgm:bulletEnabled val="1"/>
        </dgm:presLayoutVars>
      </dgm:prSet>
      <dgm:spPr/>
    </dgm:pt>
    <dgm:pt modelId="{D74D3F28-16E7-4176-9D5C-68765993EF78}" type="pres">
      <dgm:prSet presAssocID="{566C3385-D403-4825-8518-90FC6D963756}" presName="sibTrans" presStyleLbl="sibTrans2D1" presStyleIdx="2" presStyleCnt="4"/>
      <dgm:spPr/>
    </dgm:pt>
    <dgm:pt modelId="{7BF51371-DFF9-442A-A8DD-8AA91FD5C2CF}" type="pres">
      <dgm:prSet presAssocID="{566C3385-D403-4825-8518-90FC6D963756}" presName="connTx" presStyleLbl="sibTrans2D1" presStyleIdx="2" presStyleCnt="4"/>
      <dgm:spPr/>
    </dgm:pt>
    <dgm:pt modelId="{811C7991-D346-4C6E-A73E-6A5D1411C1D6}" type="pres">
      <dgm:prSet presAssocID="{DC808251-8FA6-40DE-88BF-5143F5EB48B3}" presName="composite" presStyleCnt="0"/>
      <dgm:spPr/>
    </dgm:pt>
    <dgm:pt modelId="{C2920EFA-19B9-44E3-8B0A-112FCA6E6436}" type="pres">
      <dgm:prSet presAssocID="{DC808251-8FA6-40DE-88BF-5143F5EB48B3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4A4B565-2FC6-4607-805E-A2E6B7C608D7}" type="pres">
      <dgm:prSet presAssocID="{DC808251-8FA6-40DE-88BF-5143F5EB48B3}" presName="parSh" presStyleLbl="node1" presStyleIdx="3" presStyleCnt="5"/>
      <dgm:spPr/>
    </dgm:pt>
    <dgm:pt modelId="{AD593D06-DF6C-437F-AFE5-FEC77576C019}" type="pres">
      <dgm:prSet presAssocID="{DC808251-8FA6-40DE-88BF-5143F5EB48B3}" presName="desTx" presStyleLbl="fgAcc1" presStyleIdx="3" presStyleCnt="5">
        <dgm:presLayoutVars>
          <dgm:bulletEnabled val="1"/>
        </dgm:presLayoutVars>
      </dgm:prSet>
      <dgm:spPr/>
    </dgm:pt>
    <dgm:pt modelId="{01944D03-92FD-4935-A8CB-050A9A76EBB0}" type="pres">
      <dgm:prSet presAssocID="{CF525E50-449D-4D0E-8B82-3398F8B21FF0}" presName="sibTrans" presStyleLbl="sibTrans2D1" presStyleIdx="3" presStyleCnt="4"/>
      <dgm:spPr/>
    </dgm:pt>
    <dgm:pt modelId="{93B553F8-C8AF-4BD2-8FB7-9B2E4E33C367}" type="pres">
      <dgm:prSet presAssocID="{CF525E50-449D-4D0E-8B82-3398F8B21FF0}" presName="connTx" presStyleLbl="sibTrans2D1" presStyleIdx="3" presStyleCnt="4"/>
      <dgm:spPr/>
    </dgm:pt>
    <dgm:pt modelId="{9F0D425D-766C-4D71-B4DC-4002E780C6D5}" type="pres">
      <dgm:prSet presAssocID="{FCB30E66-EDCF-4CD4-82F4-6F189326C2CA}" presName="composite" presStyleCnt="0"/>
      <dgm:spPr/>
    </dgm:pt>
    <dgm:pt modelId="{6F088856-384B-4A91-AB44-70A971C4D2C6}" type="pres">
      <dgm:prSet presAssocID="{FCB30E66-EDCF-4CD4-82F4-6F189326C2CA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F27B161-4018-49AB-900E-AA55848865E6}" type="pres">
      <dgm:prSet presAssocID="{FCB30E66-EDCF-4CD4-82F4-6F189326C2CA}" presName="parSh" presStyleLbl="node1" presStyleIdx="4" presStyleCnt="5"/>
      <dgm:spPr/>
    </dgm:pt>
    <dgm:pt modelId="{4388F7DB-7686-4AB5-8C58-393D522403EB}" type="pres">
      <dgm:prSet presAssocID="{FCB30E66-EDCF-4CD4-82F4-6F189326C2CA}" presName="desTx" presStyleLbl="fgAcc1" presStyleIdx="4" presStyleCnt="5">
        <dgm:presLayoutVars>
          <dgm:bulletEnabled val="1"/>
        </dgm:presLayoutVars>
      </dgm:prSet>
      <dgm:spPr/>
    </dgm:pt>
  </dgm:ptLst>
  <dgm:cxnLst>
    <dgm:cxn modelId="{6D918704-ADE1-4E48-8CF0-2C893715CDF0}" type="presOf" srcId="{23D1FC17-89D1-4541-BA40-41959312B5DD}" destId="{13A39C07-BBFF-4110-8EF8-268EC45D4963}" srcOrd="1" destOrd="0" presId="urn:microsoft.com/office/officeart/2005/8/layout/process3"/>
    <dgm:cxn modelId="{963F3006-151E-4EC0-B2A2-EEC483A34D1A}" type="presOf" srcId="{DF199697-4D56-428A-8A97-69E5F5419DD5}" destId="{AC5F9260-C634-4546-ACBA-F69E74AC2127}" srcOrd="0" destOrd="0" presId="urn:microsoft.com/office/officeart/2005/8/layout/process3"/>
    <dgm:cxn modelId="{710E6E10-C0B5-4129-9814-6B8BA2C67CE5}" type="presOf" srcId="{DC808251-8FA6-40DE-88BF-5143F5EB48B3}" destId="{54A4B565-2FC6-4607-805E-A2E6B7C608D7}" srcOrd="1" destOrd="0" presId="urn:microsoft.com/office/officeart/2005/8/layout/process3"/>
    <dgm:cxn modelId="{E13DB71A-029C-403E-920F-EA8E9664EDB3}" type="presOf" srcId="{50FB16FB-0258-4FAA-A096-FDFBCA9EF598}" destId="{22A1DD12-2821-4BCD-A62F-36DCAEC918D1}" srcOrd="0" destOrd="0" presId="urn:microsoft.com/office/officeart/2005/8/layout/process3"/>
    <dgm:cxn modelId="{F941E51B-BA6A-4A6C-B1D0-1222EB7202F1}" type="presOf" srcId="{DC808251-8FA6-40DE-88BF-5143F5EB48B3}" destId="{C2920EFA-19B9-44E3-8B0A-112FCA6E6436}" srcOrd="0" destOrd="0" presId="urn:microsoft.com/office/officeart/2005/8/layout/process3"/>
    <dgm:cxn modelId="{73E41B20-0047-4F4F-BE01-C17D599B617A}" type="presOf" srcId="{21B33DE9-87AA-4371-87B0-5FA4CAC8A460}" destId="{375B75D9-E04B-40E3-83C7-8DE2ADB75284}" srcOrd="0" destOrd="0" presId="urn:microsoft.com/office/officeart/2005/8/layout/process3"/>
    <dgm:cxn modelId="{9E8B6136-D4FB-46DA-9F28-9D888BC9C7B1}" srcId="{DF199697-4D56-428A-8A97-69E5F5419DD5}" destId="{21B33DE9-87AA-4371-87B0-5FA4CAC8A460}" srcOrd="0" destOrd="0" parTransId="{B779E201-A7D3-4434-9099-755BFD3E6A9F}" sibTransId="{21345A19-D976-4A19-AA06-49A1CDFCE6DF}"/>
    <dgm:cxn modelId="{6F3A9F37-3ABC-4F99-B0A9-438E916FCEB7}" type="presOf" srcId="{018FF446-AB95-4F6A-9B28-D96BA318ABA0}" destId="{4388F7DB-7686-4AB5-8C58-393D522403EB}" srcOrd="0" destOrd="0" presId="urn:microsoft.com/office/officeart/2005/8/layout/process3"/>
    <dgm:cxn modelId="{1AEFCE5B-D010-4B1F-9A39-597F2287DFB2}" srcId="{FCB30E66-EDCF-4CD4-82F4-6F189326C2CA}" destId="{018FF446-AB95-4F6A-9B28-D96BA318ABA0}" srcOrd="0" destOrd="0" parTransId="{9B94FF70-44E8-4227-BDC9-DBC7EE990727}" sibTransId="{830D040C-5783-4BDA-A8DF-489D4FAB8263}"/>
    <dgm:cxn modelId="{F0D0AD5C-C6B9-4E23-A550-BD599DA0F6AF}" type="presOf" srcId="{23D1FC17-89D1-4541-BA40-41959312B5DD}" destId="{4212A1CD-9147-4095-8654-E990ECC724BF}" srcOrd="0" destOrd="0" presId="urn:microsoft.com/office/officeart/2005/8/layout/process3"/>
    <dgm:cxn modelId="{CE60C947-07AE-472D-A2D4-2E468A3C925F}" srcId="{23D1FC17-89D1-4541-BA40-41959312B5DD}" destId="{96C1DA03-A0EA-4EB0-A90D-78C3DF9976EB}" srcOrd="1" destOrd="0" parTransId="{51685398-B685-44BD-BF70-F981BB487D3A}" sibTransId="{819E979A-AC58-46CA-8B99-A37A2C07F38D}"/>
    <dgm:cxn modelId="{307C8174-C1D5-4797-931A-F290BAD58E1E}" srcId="{DC808251-8FA6-40DE-88BF-5143F5EB48B3}" destId="{3C76A6B2-BC9F-4B67-83F8-76621D2E063C}" srcOrd="0" destOrd="0" parTransId="{E844C126-1FEB-46F4-B1EB-53147D811B23}" sibTransId="{850E8251-D35C-4B25-9930-92F381B857EC}"/>
    <dgm:cxn modelId="{98F3C97C-860B-4C3B-B65A-F9FF4E24D5F3}" type="presOf" srcId="{50F05443-9CB3-43AE-A666-CFDA25D99869}" destId="{5F11E33C-926A-45ED-AFBE-318BA8FBA35E}" srcOrd="1" destOrd="0" presId="urn:microsoft.com/office/officeart/2005/8/layout/process3"/>
    <dgm:cxn modelId="{5109557F-1D76-423F-915F-B8CBAD1B91B5}" type="presOf" srcId="{CF525E50-449D-4D0E-8B82-3398F8B21FF0}" destId="{01944D03-92FD-4935-A8CB-050A9A76EBB0}" srcOrd="0" destOrd="0" presId="urn:microsoft.com/office/officeart/2005/8/layout/process3"/>
    <dgm:cxn modelId="{282CE887-CB02-4D5B-8B2D-1B8B8CA06629}" type="presOf" srcId="{11801B0B-26A2-4367-BB20-30153A977C90}" destId="{3BC6A746-2272-43E0-9F06-E04B32F20D01}" srcOrd="0" destOrd="0" presId="urn:microsoft.com/office/officeart/2005/8/layout/process3"/>
    <dgm:cxn modelId="{B80C648B-5803-47C9-B4C4-3203826BFCD0}" type="presOf" srcId="{6FA2676C-3E93-462A-9C71-CE91CEB58E6D}" destId="{B044B597-156C-495D-BE75-6A6D5B18B747}" srcOrd="0" destOrd="0" presId="urn:microsoft.com/office/officeart/2005/8/layout/process3"/>
    <dgm:cxn modelId="{C544B594-191E-4BF9-9C46-4D084B923C49}" srcId="{6FA2676C-3E93-462A-9C71-CE91CEB58E6D}" destId="{DF199697-4D56-428A-8A97-69E5F5419DD5}" srcOrd="2" destOrd="0" parTransId="{2E6A11ED-D86B-40FC-AABC-971DC509340A}" sibTransId="{566C3385-D403-4825-8518-90FC6D963756}"/>
    <dgm:cxn modelId="{B4B0E39B-0768-4F28-B537-969DB06B30D9}" type="presOf" srcId="{2153BE36-1B20-4030-97CC-BAD30FBD5623}" destId="{80FFC2FE-2B5C-408E-9FDD-40ACFB205C36}" srcOrd="0" destOrd="0" presId="urn:microsoft.com/office/officeart/2005/8/layout/process3"/>
    <dgm:cxn modelId="{59B232AA-D4A5-4A4D-8BBC-59E4472EEDBE}" type="presOf" srcId="{566C3385-D403-4825-8518-90FC6D963756}" destId="{7BF51371-DFF9-442A-A8DD-8AA91FD5C2CF}" srcOrd="1" destOrd="0" presId="urn:microsoft.com/office/officeart/2005/8/layout/process3"/>
    <dgm:cxn modelId="{603C7AAF-DF7B-4A8A-B1BF-D30179182D73}" type="presOf" srcId="{FCB30E66-EDCF-4CD4-82F4-6F189326C2CA}" destId="{6F088856-384B-4A91-AB44-70A971C4D2C6}" srcOrd="0" destOrd="0" presId="urn:microsoft.com/office/officeart/2005/8/layout/process3"/>
    <dgm:cxn modelId="{32D057B1-6617-4214-B26E-65F3F83CF039}" type="presOf" srcId="{3C76A6B2-BC9F-4B67-83F8-76621D2E063C}" destId="{AD593D06-DF6C-437F-AFE5-FEC77576C019}" srcOrd="0" destOrd="0" presId="urn:microsoft.com/office/officeart/2005/8/layout/process3"/>
    <dgm:cxn modelId="{1F31BABE-A9E0-490F-AD8E-109B7D38EF21}" type="presOf" srcId="{566C3385-D403-4825-8518-90FC6D963756}" destId="{D74D3F28-16E7-4176-9D5C-68765993EF78}" srcOrd="0" destOrd="0" presId="urn:microsoft.com/office/officeart/2005/8/layout/process3"/>
    <dgm:cxn modelId="{475F54C3-9902-4F9D-9875-F10000368C0C}" srcId="{50FB16FB-0258-4FAA-A096-FDFBCA9EF598}" destId="{2153BE36-1B20-4030-97CC-BAD30FBD5623}" srcOrd="0" destOrd="0" parTransId="{64C1CFFA-F33B-4A8A-A432-28B420BF42C6}" sibTransId="{54BDCE0F-0C60-476C-87D5-5373AEC9ACA7}"/>
    <dgm:cxn modelId="{62E807CB-1907-4A5D-B4AD-1F4EE5769935}" type="presOf" srcId="{DF199697-4D56-428A-8A97-69E5F5419DD5}" destId="{C79C684A-7547-41FA-A554-A3D84C36F6B9}" srcOrd="1" destOrd="0" presId="urn:microsoft.com/office/officeart/2005/8/layout/process3"/>
    <dgm:cxn modelId="{60A75FCB-E3CE-4F74-9BC3-17757FAFD13A}" srcId="{6FA2676C-3E93-462A-9C71-CE91CEB58E6D}" destId="{23D1FC17-89D1-4541-BA40-41959312B5DD}" srcOrd="1" destOrd="0" parTransId="{1DED1E07-EFC3-4145-92C1-93720057F484}" sibTransId="{B36BAA4D-08D6-47AC-87E6-F835F0D5B68F}"/>
    <dgm:cxn modelId="{3B0C58CE-9A47-455F-BB35-0B1644DDAAF4}" srcId="{6FA2676C-3E93-462A-9C71-CE91CEB58E6D}" destId="{FCB30E66-EDCF-4CD4-82F4-6F189326C2CA}" srcOrd="4" destOrd="0" parTransId="{AF83EE70-5461-4ECE-BCE8-95931FF12B72}" sibTransId="{04B77EF4-0958-4F84-9CA4-9C0B54556054}"/>
    <dgm:cxn modelId="{9CA99ED5-1A92-420D-90B8-6E91D7C61EB4}" type="presOf" srcId="{B36BAA4D-08D6-47AC-87E6-F835F0D5B68F}" destId="{D3576C93-D4D5-4E5D-939E-5C59CE40A920}" srcOrd="1" destOrd="0" presId="urn:microsoft.com/office/officeart/2005/8/layout/process3"/>
    <dgm:cxn modelId="{DD33F0D9-9408-4FE0-8A8B-63333AAA9F10}" type="presOf" srcId="{96C1DA03-A0EA-4EB0-A90D-78C3DF9976EB}" destId="{3BC6A746-2272-43E0-9F06-E04B32F20D01}" srcOrd="0" destOrd="1" presId="urn:microsoft.com/office/officeart/2005/8/layout/process3"/>
    <dgm:cxn modelId="{3C07D2DF-0E0D-4150-A5A2-CA6E35E0261C}" type="presOf" srcId="{B36BAA4D-08D6-47AC-87E6-F835F0D5B68F}" destId="{164DCB70-CCFC-48E5-876F-61858D28AD54}" srcOrd="0" destOrd="0" presId="urn:microsoft.com/office/officeart/2005/8/layout/process3"/>
    <dgm:cxn modelId="{69EC7CE2-D59C-40C2-AE33-D3C6C1D2E8B3}" srcId="{6FA2676C-3E93-462A-9C71-CE91CEB58E6D}" destId="{DC808251-8FA6-40DE-88BF-5143F5EB48B3}" srcOrd="3" destOrd="0" parTransId="{7D8FEC6C-6495-4C37-838F-8CB318D7B0E6}" sibTransId="{CF525E50-449D-4D0E-8B82-3398F8B21FF0}"/>
    <dgm:cxn modelId="{7061ADE5-2F70-48D9-B3C3-E687B13C9728}" srcId="{23D1FC17-89D1-4541-BA40-41959312B5DD}" destId="{11801B0B-26A2-4367-BB20-30153A977C90}" srcOrd="0" destOrd="0" parTransId="{2A52D6B3-F358-4CEC-866F-7CEF1DF8CECF}" sibTransId="{B0D29675-CCED-43DD-A961-B8E40D9BB10D}"/>
    <dgm:cxn modelId="{B2CFA3EA-9FDF-4A04-AD24-C69F05E95D8D}" type="presOf" srcId="{FCB30E66-EDCF-4CD4-82F4-6F189326C2CA}" destId="{BF27B161-4018-49AB-900E-AA55848865E6}" srcOrd="1" destOrd="0" presId="urn:microsoft.com/office/officeart/2005/8/layout/process3"/>
    <dgm:cxn modelId="{9F7398EB-C82B-4771-8C13-09A801490C93}" type="presOf" srcId="{CF525E50-449D-4D0E-8B82-3398F8B21FF0}" destId="{93B553F8-C8AF-4BD2-8FB7-9B2E4E33C367}" srcOrd="1" destOrd="0" presId="urn:microsoft.com/office/officeart/2005/8/layout/process3"/>
    <dgm:cxn modelId="{3755D3F7-F758-49A8-A45F-F88C6D0B9A27}" type="presOf" srcId="{50FB16FB-0258-4FAA-A096-FDFBCA9EF598}" destId="{A6070249-89A4-40ED-88FD-9B143AD615F2}" srcOrd="1" destOrd="0" presId="urn:microsoft.com/office/officeart/2005/8/layout/process3"/>
    <dgm:cxn modelId="{9A47EAF7-1A8D-4186-B074-B3CEEE650AD7}" srcId="{6FA2676C-3E93-462A-9C71-CE91CEB58E6D}" destId="{50FB16FB-0258-4FAA-A096-FDFBCA9EF598}" srcOrd="0" destOrd="0" parTransId="{5A132F2C-D5F3-41BC-8A0A-28E0820BE815}" sibTransId="{50F05443-9CB3-43AE-A666-CFDA25D99869}"/>
    <dgm:cxn modelId="{010874F8-2BC8-4B67-9C3F-23109DAAF2BE}" type="presOf" srcId="{50F05443-9CB3-43AE-A666-CFDA25D99869}" destId="{0706F92D-6A7F-4D84-8FE8-E3ABDF541474}" srcOrd="0" destOrd="0" presId="urn:microsoft.com/office/officeart/2005/8/layout/process3"/>
    <dgm:cxn modelId="{CD4A7862-DB66-4878-AD1D-33ED7B2EA065}" type="presParOf" srcId="{B044B597-156C-495D-BE75-6A6D5B18B747}" destId="{CDAFBF3E-B28D-46A1-B164-CB3F78C9F615}" srcOrd="0" destOrd="0" presId="urn:microsoft.com/office/officeart/2005/8/layout/process3"/>
    <dgm:cxn modelId="{36C85D44-51FA-4851-B5A3-A1DCFCB46822}" type="presParOf" srcId="{CDAFBF3E-B28D-46A1-B164-CB3F78C9F615}" destId="{22A1DD12-2821-4BCD-A62F-36DCAEC918D1}" srcOrd="0" destOrd="0" presId="urn:microsoft.com/office/officeart/2005/8/layout/process3"/>
    <dgm:cxn modelId="{AFEBB80B-29A1-4109-80EF-9D9E891941E7}" type="presParOf" srcId="{CDAFBF3E-B28D-46A1-B164-CB3F78C9F615}" destId="{A6070249-89A4-40ED-88FD-9B143AD615F2}" srcOrd="1" destOrd="0" presId="urn:microsoft.com/office/officeart/2005/8/layout/process3"/>
    <dgm:cxn modelId="{1F5D42FE-7199-4BCA-9B9B-5012C4A6EDD4}" type="presParOf" srcId="{CDAFBF3E-B28D-46A1-B164-CB3F78C9F615}" destId="{80FFC2FE-2B5C-408E-9FDD-40ACFB205C36}" srcOrd="2" destOrd="0" presId="urn:microsoft.com/office/officeart/2005/8/layout/process3"/>
    <dgm:cxn modelId="{188F4AF2-BAD7-42C0-8276-11F22236E332}" type="presParOf" srcId="{B044B597-156C-495D-BE75-6A6D5B18B747}" destId="{0706F92D-6A7F-4D84-8FE8-E3ABDF541474}" srcOrd="1" destOrd="0" presId="urn:microsoft.com/office/officeart/2005/8/layout/process3"/>
    <dgm:cxn modelId="{1ABBE1E7-6941-4F44-A5EA-5DB8350C8660}" type="presParOf" srcId="{0706F92D-6A7F-4D84-8FE8-E3ABDF541474}" destId="{5F11E33C-926A-45ED-AFBE-318BA8FBA35E}" srcOrd="0" destOrd="0" presId="urn:microsoft.com/office/officeart/2005/8/layout/process3"/>
    <dgm:cxn modelId="{00719F84-C5C4-4687-BE4A-DC8775946568}" type="presParOf" srcId="{B044B597-156C-495D-BE75-6A6D5B18B747}" destId="{B0E3CB1E-14EB-4E1B-96A7-7CEC66867895}" srcOrd="2" destOrd="0" presId="urn:microsoft.com/office/officeart/2005/8/layout/process3"/>
    <dgm:cxn modelId="{327A6ADF-8D8A-456C-9F23-E4226C684E4F}" type="presParOf" srcId="{B0E3CB1E-14EB-4E1B-96A7-7CEC66867895}" destId="{4212A1CD-9147-4095-8654-E990ECC724BF}" srcOrd="0" destOrd="0" presId="urn:microsoft.com/office/officeart/2005/8/layout/process3"/>
    <dgm:cxn modelId="{3BFDC5BA-E5C0-4534-8DA7-BAB8F6059B83}" type="presParOf" srcId="{B0E3CB1E-14EB-4E1B-96A7-7CEC66867895}" destId="{13A39C07-BBFF-4110-8EF8-268EC45D4963}" srcOrd="1" destOrd="0" presId="urn:microsoft.com/office/officeart/2005/8/layout/process3"/>
    <dgm:cxn modelId="{F70F0CF2-9EBE-4CB1-A266-AD6CB92E145E}" type="presParOf" srcId="{B0E3CB1E-14EB-4E1B-96A7-7CEC66867895}" destId="{3BC6A746-2272-43E0-9F06-E04B32F20D01}" srcOrd="2" destOrd="0" presId="urn:microsoft.com/office/officeart/2005/8/layout/process3"/>
    <dgm:cxn modelId="{F3CE9FE2-0599-4EFA-9E37-58FE7470D7CA}" type="presParOf" srcId="{B044B597-156C-495D-BE75-6A6D5B18B747}" destId="{164DCB70-CCFC-48E5-876F-61858D28AD54}" srcOrd="3" destOrd="0" presId="urn:microsoft.com/office/officeart/2005/8/layout/process3"/>
    <dgm:cxn modelId="{1A855137-06F5-4718-A820-0D3EB89D7CD6}" type="presParOf" srcId="{164DCB70-CCFC-48E5-876F-61858D28AD54}" destId="{D3576C93-D4D5-4E5D-939E-5C59CE40A920}" srcOrd="0" destOrd="0" presId="urn:microsoft.com/office/officeart/2005/8/layout/process3"/>
    <dgm:cxn modelId="{658B5682-F24C-46F6-9C15-686D2D1190C8}" type="presParOf" srcId="{B044B597-156C-495D-BE75-6A6D5B18B747}" destId="{E3E61DFF-6F27-4DDB-A1B0-9E7BE838B637}" srcOrd="4" destOrd="0" presId="urn:microsoft.com/office/officeart/2005/8/layout/process3"/>
    <dgm:cxn modelId="{150B311F-1010-4970-85E2-D5E46B67FB0F}" type="presParOf" srcId="{E3E61DFF-6F27-4DDB-A1B0-9E7BE838B637}" destId="{AC5F9260-C634-4546-ACBA-F69E74AC2127}" srcOrd="0" destOrd="0" presId="urn:microsoft.com/office/officeart/2005/8/layout/process3"/>
    <dgm:cxn modelId="{4951170D-2378-4DFB-89E5-78DA9BA17460}" type="presParOf" srcId="{E3E61DFF-6F27-4DDB-A1B0-9E7BE838B637}" destId="{C79C684A-7547-41FA-A554-A3D84C36F6B9}" srcOrd="1" destOrd="0" presId="urn:microsoft.com/office/officeart/2005/8/layout/process3"/>
    <dgm:cxn modelId="{737E398A-98A5-4E78-B729-4D3DF064B571}" type="presParOf" srcId="{E3E61DFF-6F27-4DDB-A1B0-9E7BE838B637}" destId="{375B75D9-E04B-40E3-83C7-8DE2ADB75284}" srcOrd="2" destOrd="0" presId="urn:microsoft.com/office/officeart/2005/8/layout/process3"/>
    <dgm:cxn modelId="{4F483901-68AA-4843-BDD7-0E4EDCE90445}" type="presParOf" srcId="{B044B597-156C-495D-BE75-6A6D5B18B747}" destId="{D74D3F28-16E7-4176-9D5C-68765993EF78}" srcOrd="5" destOrd="0" presId="urn:microsoft.com/office/officeart/2005/8/layout/process3"/>
    <dgm:cxn modelId="{A03CA479-365E-422A-9877-51E9C4A88296}" type="presParOf" srcId="{D74D3F28-16E7-4176-9D5C-68765993EF78}" destId="{7BF51371-DFF9-442A-A8DD-8AA91FD5C2CF}" srcOrd="0" destOrd="0" presId="urn:microsoft.com/office/officeart/2005/8/layout/process3"/>
    <dgm:cxn modelId="{4A52AC64-288C-466D-BFA1-CED6C9A413AD}" type="presParOf" srcId="{B044B597-156C-495D-BE75-6A6D5B18B747}" destId="{811C7991-D346-4C6E-A73E-6A5D1411C1D6}" srcOrd="6" destOrd="0" presId="urn:microsoft.com/office/officeart/2005/8/layout/process3"/>
    <dgm:cxn modelId="{0A09AAC3-B851-4926-A3CD-E8B0E119D2F0}" type="presParOf" srcId="{811C7991-D346-4C6E-A73E-6A5D1411C1D6}" destId="{C2920EFA-19B9-44E3-8B0A-112FCA6E6436}" srcOrd="0" destOrd="0" presId="urn:microsoft.com/office/officeart/2005/8/layout/process3"/>
    <dgm:cxn modelId="{9EED7EB8-0064-4874-8DF8-A3FEE73F064E}" type="presParOf" srcId="{811C7991-D346-4C6E-A73E-6A5D1411C1D6}" destId="{54A4B565-2FC6-4607-805E-A2E6B7C608D7}" srcOrd="1" destOrd="0" presId="urn:microsoft.com/office/officeart/2005/8/layout/process3"/>
    <dgm:cxn modelId="{33BDA747-9737-44BE-94FE-6276D9D064C8}" type="presParOf" srcId="{811C7991-D346-4C6E-A73E-6A5D1411C1D6}" destId="{AD593D06-DF6C-437F-AFE5-FEC77576C019}" srcOrd="2" destOrd="0" presId="urn:microsoft.com/office/officeart/2005/8/layout/process3"/>
    <dgm:cxn modelId="{B77AACC0-25E3-4092-B7EE-293FB772F360}" type="presParOf" srcId="{B044B597-156C-495D-BE75-6A6D5B18B747}" destId="{01944D03-92FD-4935-A8CB-050A9A76EBB0}" srcOrd="7" destOrd="0" presId="urn:microsoft.com/office/officeart/2005/8/layout/process3"/>
    <dgm:cxn modelId="{16E419C9-D4BF-4FA4-864C-24EC3F6F2485}" type="presParOf" srcId="{01944D03-92FD-4935-A8CB-050A9A76EBB0}" destId="{93B553F8-C8AF-4BD2-8FB7-9B2E4E33C367}" srcOrd="0" destOrd="0" presId="urn:microsoft.com/office/officeart/2005/8/layout/process3"/>
    <dgm:cxn modelId="{E3D2AE62-5160-4FCE-9F74-6D648F6F4317}" type="presParOf" srcId="{B044B597-156C-495D-BE75-6A6D5B18B747}" destId="{9F0D425D-766C-4D71-B4DC-4002E780C6D5}" srcOrd="8" destOrd="0" presId="urn:microsoft.com/office/officeart/2005/8/layout/process3"/>
    <dgm:cxn modelId="{9F406FFB-7241-435D-91CE-560FCF438703}" type="presParOf" srcId="{9F0D425D-766C-4D71-B4DC-4002E780C6D5}" destId="{6F088856-384B-4A91-AB44-70A971C4D2C6}" srcOrd="0" destOrd="0" presId="urn:microsoft.com/office/officeart/2005/8/layout/process3"/>
    <dgm:cxn modelId="{F2BF1D11-2E38-48A9-A2A0-BC4ECE959AA6}" type="presParOf" srcId="{9F0D425D-766C-4D71-B4DC-4002E780C6D5}" destId="{BF27B161-4018-49AB-900E-AA55848865E6}" srcOrd="1" destOrd="0" presId="urn:microsoft.com/office/officeart/2005/8/layout/process3"/>
    <dgm:cxn modelId="{5CE384D5-45FD-40C6-A22C-96DFD21B012E}" type="presParOf" srcId="{9F0D425D-766C-4D71-B4DC-4002E780C6D5}" destId="{4388F7DB-7686-4AB5-8C58-393D522403E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CE0815-F866-4C47-8D14-CBE5290A9512}" type="doc">
      <dgm:prSet loTypeId="urn:microsoft.com/office/officeart/2005/8/layout/hierarchy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fr-FR"/>
        </a:p>
      </dgm:t>
    </dgm:pt>
    <dgm:pt modelId="{E8875E24-3CE0-4E86-B469-849827111D74}">
      <dgm:prSet phldrT="[Texte]"/>
      <dgm:spPr/>
      <dgm:t>
        <a:bodyPr/>
        <a:lstStyle/>
        <a:p>
          <a:r>
            <a:rPr lang="fr-FR" dirty="0"/>
            <a:t>Alec</a:t>
          </a:r>
        </a:p>
      </dgm:t>
    </dgm:pt>
    <dgm:pt modelId="{C616DC27-2D38-4BB8-95A2-6187C8492B6F}" type="parTrans" cxnId="{8B7BBD87-EAE9-48B5-9844-A5E06FC7161B}">
      <dgm:prSet/>
      <dgm:spPr/>
      <dgm:t>
        <a:bodyPr/>
        <a:lstStyle/>
        <a:p>
          <a:endParaRPr lang="fr-FR"/>
        </a:p>
      </dgm:t>
    </dgm:pt>
    <dgm:pt modelId="{7D4E5FDB-23F4-4BEF-9602-3654A9127789}" type="sibTrans" cxnId="{8B7BBD87-EAE9-48B5-9844-A5E06FC7161B}">
      <dgm:prSet/>
      <dgm:spPr/>
      <dgm:t>
        <a:bodyPr/>
        <a:lstStyle/>
        <a:p>
          <a:endParaRPr lang="fr-FR"/>
        </a:p>
      </dgm:t>
    </dgm:pt>
    <dgm:pt modelId="{46CDEA58-D497-4DC4-8DC8-89733A03DD68}">
      <dgm:prSet phldrT="[Texte]"/>
      <dgm:spPr/>
      <dgm:t>
        <a:bodyPr/>
        <a:lstStyle/>
        <a:p>
          <a:r>
            <a:rPr lang="fr-FR" dirty="0"/>
            <a:t>Modélisation</a:t>
          </a:r>
        </a:p>
      </dgm:t>
    </dgm:pt>
    <dgm:pt modelId="{1993ECA4-765C-43F9-AF6D-1F84D3775D5A}" type="parTrans" cxnId="{798F1C56-7687-4CF2-BDDE-BFE18FD591B0}">
      <dgm:prSet/>
      <dgm:spPr/>
      <dgm:t>
        <a:bodyPr/>
        <a:lstStyle/>
        <a:p>
          <a:endParaRPr lang="fr-FR"/>
        </a:p>
      </dgm:t>
    </dgm:pt>
    <dgm:pt modelId="{466E768F-9A46-4325-8A8E-34236CB48CAE}" type="sibTrans" cxnId="{798F1C56-7687-4CF2-BDDE-BFE18FD591B0}">
      <dgm:prSet/>
      <dgm:spPr/>
      <dgm:t>
        <a:bodyPr/>
        <a:lstStyle/>
        <a:p>
          <a:endParaRPr lang="fr-FR"/>
        </a:p>
      </dgm:t>
    </dgm:pt>
    <dgm:pt modelId="{835F5826-489D-458D-B538-466D34ED08C7}">
      <dgm:prSet phldrT="[Texte]"/>
      <dgm:spPr/>
      <dgm:t>
        <a:bodyPr/>
        <a:lstStyle/>
        <a:p>
          <a:r>
            <a:rPr lang="fr-FR" dirty="0"/>
            <a:t>Arthur</a:t>
          </a:r>
        </a:p>
      </dgm:t>
    </dgm:pt>
    <dgm:pt modelId="{0DCCE7BB-1CDF-4EAB-AE0F-E8C1BCB0EE5E}" type="parTrans" cxnId="{D31A1461-2EC0-45A2-BA25-9362D6A52C41}">
      <dgm:prSet/>
      <dgm:spPr/>
      <dgm:t>
        <a:bodyPr/>
        <a:lstStyle/>
        <a:p>
          <a:endParaRPr lang="fr-FR"/>
        </a:p>
      </dgm:t>
    </dgm:pt>
    <dgm:pt modelId="{FAFA95B2-C7A4-4DB8-99DE-5CA15C81BB61}" type="sibTrans" cxnId="{D31A1461-2EC0-45A2-BA25-9362D6A52C41}">
      <dgm:prSet/>
      <dgm:spPr/>
      <dgm:t>
        <a:bodyPr/>
        <a:lstStyle/>
        <a:p>
          <a:endParaRPr lang="fr-FR"/>
        </a:p>
      </dgm:t>
    </dgm:pt>
    <dgm:pt modelId="{DAEE9DDC-7700-4DF7-844A-90E92C3DC362}">
      <dgm:prSet phldrT="[Texte]"/>
      <dgm:spPr/>
      <dgm:t>
        <a:bodyPr/>
        <a:lstStyle/>
        <a:p>
          <a:r>
            <a:rPr lang="fr-FR" dirty="0"/>
            <a:t>Budget</a:t>
          </a:r>
        </a:p>
      </dgm:t>
    </dgm:pt>
    <dgm:pt modelId="{3AE04BE8-5114-4610-9A3A-5848CC23ECA1}" type="parTrans" cxnId="{1DA5FB2B-1BD5-4E02-B8DD-A63C8E1FD817}">
      <dgm:prSet/>
      <dgm:spPr/>
      <dgm:t>
        <a:bodyPr/>
        <a:lstStyle/>
        <a:p>
          <a:endParaRPr lang="fr-FR"/>
        </a:p>
      </dgm:t>
    </dgm:pt>
    <dgm:pt modelId="{1D524FF9-EEEF-4930-B90C-920CCBDD3BBF}" type="sibTrans" cxnId="{1DA5FB2B-1BD5-4E02-B8DD-A63C8E1FD817}">
      <dgm:prSet/>
      <dgm:spPr/>
      <dgm:t>
        <a:bodyPr/>
        <a:lstStyle/>
        <a:p>
          <a:endParaRPr lang="fr-FR"/>
        </a:p>
      </dgm:t>
    </dgm:pt>
    <dgm:pt modelId="{C4151B5E-0731-47DC-841E-2706C9DFCF35}">
      <dgm:prSet phldrT="[Texte]"/>
      <dgm:spPr/>
      <dgm:t>
        <a:bodyPr/>
        <a:lstStyle/>
        <a:p>
          <a:r>
            <a:rPr lang="fr-FR" dirty="0"/>
            <a:t>Programmation</a:t>
          </a:r>
        </a:p>
      </dgm:t>
    </dgm:pt>
    <dgm:pt modelId="{7F2ABEEF-2F3C-4CA5-B2F2-136026F8322C}" type="parTrans" cxnId="{1B000D98-168D-4ED0-8C62-72C619C80482}">
      <dgm:prSet/>
      <dgm:spPr/>
      <dgm:t>
        <a:bodyPr/>
        <a:lstStyle/>
        <a:p>
          <a:endParaRPr lang="fr-FR"/>
        </a:p>
      </dgm:t>
    </dgm:pt>
    <dgm:pt modelId="{70ECB600-386E-46AE-9AF5-3F8767F98947}" type="sibTrans" cxnId="{1B000D98-168D-4ED0-8C62-72C619C80482}">
      <dgm:prSet/>
      <dgm:spPr/>
      <dgm:t>
        <a:bodyPr/>
        <a:lstStyle/>
        <a:p>
          <a:endParaRPr lang="fr-FR"/>
        </a:p>
      </dgm:t>
    </dgm:pt>
    <dgm:pt modelId="{AA882B3A-7EDC-436C-86D1-E1AF1A4F6E7A}">
      <dgm:prSet phldrT="[Texte]"/>
      <dgm:spPr/>
      <dgm:t>
        <a:bodyPr/>
        <a:lstStyle/>
        <a:p>
          <a:r>
            <a:rPr lang="fr-FR" dirty="0"/>
            <a:t>Jules</a:t>
          </a:r>
        </a:p>
      </dgm:t>
    </dgm:pt>
    <dgm:pt modelId="{7A294D96-641B-4836-983F-68711AB86AFA}" type="parTrans" cxnId="{93E7ECDB-6191-47E8-9FA0-731613025498}">
      <dgm:prSet/>
      <dgm:spPr/>
      <dgm:t>
        <a:bodyPr/>
        <a:lstStyle/>
        <a:p>
          <a:endParaRPr lang="fr-FR"/>
        </a:p>
      </dgm:t>
    </dgm:pt>
    <dgm:pt modelId="{7662798C-E28E-46AF-AF67-02E370674ED6}" type="sibTrans" cxnId="{93E7ECDB-6191-47E8-9FA0-731613025498}">
      <dgm:prSet/>
      <dgm:spPr/>
      <dgm:t>
        <a:bodyPr/>
        <a:lstStyle/>
        <a:p>
          <a:endParaRPr lang="fr-FR"/>
        </a:p>
      </dgm:t>
    </dgm:pt>
    <dgm:pt modelId="{4F1FDF9E-1444-46C7-8A28-DBD6AD6CB23F}">
      <dgm:prSet phldrT="[Texte]"/>
      <dgm:spPr/>
      <dgm:t>
        <a:bodyPr/>
        <a:lstStyle/>
        <a:p>
          <a:r>
            <a:rPr lang="fr-FR" dirty="0"/>
            <a:t>Documentation</a:t>
          </a:r>
        </a:p>
      </dgm:t>
    </dgm:pt>
    <dgm:pt modelId="{62E46510-4ACB-4F57-BAA7-29E182FA3A26}" type="parTrans" cxnId="{E8829CE3-509E-4CE9-8FAA-A4AA848726F6}">
      <dgm:prSet/>
      <dgm:spPr/>
      <dgm:t>
        <a:bodyPr/>
        <a:lstStyle/>
        <a:p>
          <a:endParaRPr lang="fr-FR"/>
        </a:p>
      </dgm:t>
    </dgm:pt>
    <dgm:pt modelId="{DE077864-8C6C-4D3B-A950-860C2826E43F}" type="sibTrans" cxnId="{E8829CE3-509E-4CE9-8FAA-A4AA848726F6}">
      <dgm:prSet/>
      <dgm:spPr/>
      <dgm:t>
        <a:bodyPr/>
        <a:lstStyle/>
        <a:p>
          <a:endParaRPr lang="fr-FR"/>
        </a:p>
      </dgm:t>
    </dgm:pt>
    <dgm:pt modelId="{B0488E82-CED8-4330-BC8A-56B3158DA8E6}">
      <dgm:prSet phldrT="[Texte]"/>
      <dgm:spPr/>
      <dgm:t>
        <a:bodyPr/>
        <a:lstStyle/>
        <a:p>
          <a:r>
            <a:rPr lang="fr-FR" dirty="0"/>
            <a:t>À attribuer</a:t>
          </a:r>
        </a:p>
      </dgm:t>
    </dgm:pt>
    <dgm:pt modelId="{0A0E9112-E650-4CDD-849F-7361616B23C2}" type="parTrans" cxnId="{05BFAA58-0A7E-4CE5-8313-0D0F4FB7AC61}">
      <dgm:prSet/>
      <dgm:spPr/>
      <dgm:t>
        <a:bodyPr/>
        <a:lstStyle/>
        <a:p>
          <a:endParaRPr lang="fr-FR"/>
        </a:p>
      </dgm:t>
    </dgm:pt>
    <dgm:pt modelId="{ABAFA13B-9FB5-40E0-9ECC-4DFD7B06AEEC}" type="sibTrans" cxnId="{05BFAA58-0A7E-4CE5-8313-0D0F4FB7AC61}">
      <dgm:prSet/>
      <dgm:spPr/>
      <dgm:t>
        <a:bodyPr/>
        <a:lstStyle/>
        <a:p>
          <a:endParaRPr lang="fr-FR"/>
        </a:p>
      </dgm:t>
    </dgm:pt>
    <dgm:pt modelId="{58944C24-E521-4B09-9C4B-135762EE574D}">
      <dgm:prSet phldrT="[Texte]"/>
      <dgm:spPr/>
      <dgm:t>
        <a:bodyPr/>
        <a:lstStyle/>
        <a:p>
          <a:r>
            <a:rPr lang="fr-FR" dirty="0"/>
            <a:t>Assemblage</a:t>
          </a:r>
        </a:p>
      </dgm:t>
    </dgm:pt>
    <dgm:pt modelId="{93240372-F21F-4788-908E-8BD9C5B19987}" type="parTrans" cxnId="{5E4B0630-6BE3-4161-B1B3-1A523A9EE8FC}">
      <dgm:prSet/>
      <dgm:spPr/>
      <dgm:t>
        <a:bodyPr/>
        <a:lstStyle/>
        <a:p>
          <a:endParaRPr lang="fr-FR"/>
        </a:p>
      </dgm:t>
    </dgm:pt>
    <dgm:pt modelId="{B536BFFB-389B-419D-85F8-4B9D8318CDF7}" type="sibTrans" cxnId="{5E4B0630-6BE3-4161-B1B3-1A523A9EE8FC}">
      <dgm:prSet/>
      <dgm:spPr/>
      <dgm:t>
        <a:bodyPr/>
        <a:lstStyle/>
        <a:p>
          <a:endParaRPr lang="fr-FR"/>
        </a:p>
      </dgm:t>
    </dgm:pt>
    <dgm:pt modelId="{68A4D325-7993-41DD-BFBA-5186CA6190BC}">
      <dgm:prSet phldrT="[Texte]"/>
      <dgm:spPr/>
      <dgm:t>
        <a:bodyPr/>
        <a:lstStyle/>
        <a:p>
          <a:r>
            <a:rPr lang="fr-FR" dirty="0"/>
            <a:t>Impression des pièces</a:t>
          </a:r>
        </a:p>
      </dgm:t>
    </dgm:pt>
    <dgm:pt modelId="{02DAAD06-C253-4DDA-9CFE-9A18F6FE594C}" type="parTrans" cxnId="{D82F4246-31AE-4EBC-B831-514889D4DF0C}">
      <dgm:prSet/>
      <dgm:spPr/>
      <dgm:t>
        <a:bodyPr/>
        <a:lstStyle/>
        <a:p>
          <a:endParaRPr lang="fr-FR"/>
        </a:p>
      </dgm:t>
    </dgm:pt>
    <dgm:pt modelId="{F9D3B324-C2FA-446F-B3EF-9A383887349F}" type="sibTrans" cxnId="{D82F4246-31AE-4EBC-B831-514889D4DF0C}">
      <dgm:prSet/>
      <dgm:spPr/>
      <dgm:t>
        <a:bodyPr/>
        <a:lstStyle/>
        <a:p>
          <a:endParaRPr lang="fr-FR"/>
        </a:p>
      </dgm:t>
    </dgm:pt>
    <dgm:pt modelId="{A3E69C92-73D3-441D-8E76-9320804E9966}" type="pres">
      <dgm:prSet presAssocID="{8ECE0815-F866-4C47-8D14-CBE5290A951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D02828-3DC1-4EF5-86F1-84355DBD7EF0}" type="pres">
      <dgm:prSet presAssocID="{E8875E24-3CE0-4E86-B469-849827111D74}" presName="root" presStyleCnt="0"/>
      <dgm:spPr/>
    </dgm:pt>
    <dgm:pt modelId="{4758F94B-4DF0-48BB-AE85-3897CE732B2D}" type="pres">
      <dgm:prSet presAssocID="{E8875E24-3CE0-4E86-B469-849827111D74}" presName="rootComposite" presStyleCnt="0"/>
      <dgm:spPr/>
    </dgm:pt>
    <dgm:pt modelId="{53EF9CEC-3A79-45CA-853A-84D6584182F3}" type="pres">
      <dgm:prSet presAssocID="{E8875E24-3CE0-4E86-B469-849827111D74}" presName="rootText" presStyleLbl="node1" presStyleIdx="0" presStyleCnt="4"/>
      <dgm:spPr/>
    </dgm:pt>
    <dgm:pt modelId="{0BDF309A-10B9-4A93-BD0C-BA00CC11D585}" type="pres">
      <dgm:prSet presAssocID="{E8875E24-3CE0-4E86-B469-849827111D74}" presName="rootConnector" presStyleLbl="node1" presStyleIdx="0" presStyleCnt="4"/>
      <dgm:spPr/>
    </dgm:pt>
    <dgm:pt modelId="{3CEAAB09-C34E-4DF2-8732-1060D2FEE048}" type="pres">
      <dgm:prSet presAssocID="{E8875E24-3CE0-4E86-B469-849827111D74}" presName="childShape" presStyleCnt="0"/>
      <dgm:spPr/>
    </dgm:pt>
    <dgm:pt modelId="{AC771DFB-E256-423E-8650-DF160494EB9C}" type="pres">
      <dgm:prSet presAssocID="{1993ECA4-765C-43F9-AF6D-1F84D3775D5A}" presName="Name13" presStyleLbl="parChTrans1D2" presStyleIdx="0" presStyleCnt="6"/>
      <dgm:spPr/>
    </dgm:pt>
    <dgm:pt modelId="{C7EE623E-D538-4961-A095-EE7E19F95A33}" type="pres">
      <dgm:prSet presAssocID="{46CDEA58-D497-4DC4-8DC8-89733A03DD68}" presName="childText" presStyleLbl="bgAcc1" presStyleIdx="0" presStyleCnt="6">
        <dgm:presLayoutVars>
          <dgm:bulletEnabled val="1"/>
        </dgm:presLayoutVars>
      </dgm:prSet>
      <dgm:spPr/>
    </dgm:pt>
    <dgm:pt modelId="{6F8A7361-199A-415B-ADB1-A8C0E51E3445}" type="pres">
      <dgm:prSet presAssocID="{835F5826-489D-458D-B538-466D34ED08C7}" presName="root" presStyleCnt="0"/>
      <dgm:spPr/>
    </dgm:pt>
    <dgm:pt modelId="{134086C1-A450-4F88-A4F4-D22632BF0819}" type="pres">
      <dgm:prSet presAssocID="{835F5826-489D-458D-B538-466D34ED08C7}" presName="rootComposite" presStyleCnt="0"/>
      <dgm:spPr/>
    </dgm:pt>
    <dgm:pt modelId="{8826D942-9700-40D5-9DFD-75099745C0B7}" type="pres">
      <dgm:prSet presAssocID="{835F5826-489D-458D-B538-466D34ED08C7}" presName="rootText" presStyleLbl="node1" presStyleIdx="1" presStyleCnt="4"/>
      <dgm:spPr/>
    </dgm:pt>
    <dgm:pt modelId="{018C8EA9-9DC8-4410-9A7C-039DEB421997}" type="pres">
      <dgm:prSet presAssocID="{835F5826-489D-458D-B538-466D34ED08C7}" presName="rootConnector" presStyleLbl="node1" presStyleIdx="1" presStyleCnt="4"/>
      <dgm:spPr/>
    </dgm:pt>
    <dgm:pt modelId="{3A12BA8E-355C-44D2-A9A6-C5F100B54045}" type="pres">
      <dgm:prSet presAssocID="{835F5826-489D-458D-B538-466D34ED08C7}" presName="childShape" presStyleCnt="0"/>
      <dgm:spPr/>
    </dgm:pt>
    <dgm:pt modelId="{C0DF6F7C-6D1D-4DD0-90F5-D7ADDBA66DCC}" type="pres">
      <dgm:prSet presAssocID="{3AE04BE8-5114-4610-9A3A-5848CC23ECA1}" presName="Name13" presStyleLbl="parChTrans1D2" presStyleIdx="1" presStyleCnt="6"/>
      <dgm:spPr/>
    </dgm:pt>
    <dgm:pt modelId="{29069BCC-B8E3-4B76-A3C5-782D0A7B470C}" type="pres">
      <dgm:prSet presAssocID="{DAEE9DDC-7700-4DF7-844A-90E92C3DC362}" presName="childText" presStyleLbl="bgAcc1" presStyleIdx="1" presStyleCnt="6">
        <dgm:presLayoutVars>
          <dgm:bulletEnabled val="1"/>
        </dgm:presLayoutVars>
      </dgm:prSet>
      <dgm:spPr/>
    </dgm:pt>
    <dgm:pt modelId="{EA623629-B80C-43F8-9321-73B3A45562FE}" type="pres">
      <dgm:prSet presAssocID="{7F2ABEEF-2F3C-4CA5-B2F2-136026F8322C}" presName="Name13" presStyleLbl="parChTrans1D2" presStyleIdx="2" presStyleCnt="6"/>
      <dgm:spPr/>
    </dgm:pt>
    <dgm:pt modelId="{987276A5-3659-42D8-8A40-FE457C1694E5}" type="pres">
      <dgm:prSet presAssocID="{C4151B5E-0731-47DC-841E-2706C9DFCF35}" presName="childText" presStyleLbl="bgAcc1" presStyleIdx="2" presStyleCnt="6">
        <dgm:presLayoutVars>
          <dgm:bulletEnabled val="1"/>
        </dgm:presLayoutVars>
      </dgm:prSet>
      <dgm:spPr/>
    </dgm:pt>
    <dgm:pt modelId="{CCAE2EEA-68B4-432D-A57C-5E67F7092566}" type="pres">
      <dgm:prSet presAssocID="{AA882B3A-7EDC-436C-86D1-E1AF1A4F6E7A}" presName="root" presStyleCnt="0"/>
      <dgm:spPr/>
    </dgm:pt>
    <dgm:pt modelId="{B4F717C9-929F-4C1A-B87D-A25A4C535AE3}" type="pres">
      <dgm:prSet presAssocID="{AA882B3A-7EDC-436C-86D1-E1AF1A4F6E7A}" presName="rootComposite" presStyleCnt="0"/>
      <dgm:spPr/>
    </dgm:pt>
    <dgm:pt modelId="{7CC63970-C8E6-4EE8-B800-B63021900C85}" type="pres">
      <dgm:prSet presAssocID="{AA882B3A-7EDC-436C-86D1-E1AF1A4F6E7A}" presName="rootText" presStyleLbl="node1" presStyleIdx="2" presStyleCnt="4"/>
      <dgm:spPr/>
    </dgm:pt>
    <dgm:pt modelId="{208B2577-F02C-4FF9-8632-0BAC2DC475EA}" type="pres">
      <dgm:prSet presAssocID="{AA882B3A-7EDC-436C-86D1-E1AF1A4F6E7A}" presName="rootConnector" presStyleLbl="node1" presStyleIdx="2" presStyleCnt="4"/>
      <dgm:spPr/>
    </dgm:pt>
    <dgm:pt modelId="{AB3A229A-2C2E-4656-9FE7-7C90C958E037}" type="pres">
      <dgm:prSet presAssocID="{AA882B3A-7EDC-436C-86D1-E1AF1A4F6E7A}" presName="childShape" presStyleCnt="0"/>
      <dgm:spPr/>
    </dgm:pt>
    <dgm:pt modelId="{B48DB2A7-DD0F-4784-8913-1956D17B0667}" type="pres">
      <dgm:prSet presAssocID="{62E46510-4ACB-4F57-BAA7-29E182FA3A26}" presName="Name13" presStyleLbl="parChTrans1D2" presStyleIdx="3" presStyleCnt="6"/>
      <dgm:spPr/>
    </dgm:pt>
    <dgm:pt modelId="{05C14B65-3B7C-45FF-9EEE-1A6BE0C90486}" type="pres">
      <dgm:prSet presAssocID="{4F1FDF9E-1444-46C7-8A28-DBD6AD6CB23F}" presName="childText" presStyleLbl="bgAcc1" presStyleIdx="3" presStyleCnt="6">
        <dgm:presLayoutVars>
          <dgm:bulletEnabled val="1"/>
        </dgm:presLayoutVars>
      </dgm:prSet>
      <dgm:spPr/>
    </dgm:pt>
    <dgm:pt modelId="{94CCA686-7259-4FC0-8600-4EDDC178F183}" type="pres">
      <dgm:prSet presAssocID="{B0488E82-CED8-4330-BC8A-56B3158DA8E6}" presName="root" presStyleCnt="0"/>
      <dgm:spPr/>
    </dgm:pt>
    <dgm:pt modelId="{E69B463B-E327-4D97-9F1D-8950F837792F}" type="pres">
      <dgm:prSet presAssocID="{B0488E82-CED8-4330-BC8A-56B3158DA8E6}" presName="rootComposite" presStyleCnt="0"/>
      <dgm:spPr/>
    </dgm:pt>
    <dgm:pt modelId="{F3D369CE-1F7F-4276-8A40-337230632D6D}" type="pres">
      <dgm:prSet presAssocID="{B0488E82-CED8-4330-BC8A-56B3158DA8E6}" presName="rootText" presStyleLbl="node1" presStyleIdx="3" presStyleCnt="4"/>
      <dgm:spPr/>
    </dgm:pt>
    <dgm:pt modelId="{CE68FC47-9FE7-46A6-A92A-A0C9322DF08A}" type="pres">
      <dgm:prSet presAssocID="{B0488E82-CED8-4330-BC8A-56B3158DA8E6}" presName="rootConnector" presStyleLbl="node1" presStyleIdx="3" presStyleCnt="4"/>
      <dgm:spPr/>
    </dgm:pt>
    <dgm:pt modelId="{8BC03FEE-8B87-4185-A57E-9BB39568C0E0}" type="pres">
      <dgm:prSet presAssocID="{B0488E82-CED8-4330-BC8A-56B3158DA8E6}" presName="childShape" presStyleCnt="0"/>
      <dgm:spPr/>
    </dgm:pt>
    <dgm:pt modelId="{C001D00B-123D-4E21-8D93-7444C42884FD}" type="pres">
      <dgm:prSet presAssocID="{93240372-F21F-4788-908E-8BD9C5B19987}" presName="Name13" presStyleLbl="parChTrans1D2" presStyleIdx="4" presStyleCnt="6"/>
      <dgm:spPr/>
    </dgm:pt>
    <dgm:pt modelId="{01864B17-ED24-43D2-83C5-28FD244BB1EB}" type="pres">
      <dgm:prSet presAssocID="{58944C24-E521-4B09-9C4B-135762EE574D}" presName="childText" presStyleLbl="bgAcc1" presStyleIdx="4" presStyleCnt="6">
        <dgm:presLayoutVars>
          <dgm:bulletEnabled val="1"/>
        </dgm:presLayoutVars>
      </dgm:prSet>
      <dgm:spPr/>
    </dgm:pt>
    <dgm:pt modelId="{44A07FA5-241F-4794-B849-D05464EC7B87}" type="pres">
      <dgm:prSet presAssocID="{02DAAD06-C253-4DDA-9CFE-9A18F6FE594C}" presName="Name13" presStyleLbl="parChTrans1D2" presStyleIdx="5" presStyleCnt="6"/>
      <dgm:spPr/>
    </dgm:pt>
    <dgm:pt modelId="{EC669BE7-2770-41FD-B174-FD43033A725E}" type="pres">
      <dgm:prSet presAssocID="{68A4D325-7993-41DD-BFBA-5186CA6190BC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18863903-4974-452C-874E-D5BF72A479BF}" type="presOf" srcId="{68A4D325-7993-41DD-BFBA-5186CA6190BC}" destId="{EC669BE7-2770-41FD-B174-FD43033A725E}" srcOrd="0" destOrd="0" presId="urn:microsoft.com/office/officeart/2005/8/layout/hierarchy3"/>
    <dgm:cxn modelId="{F6A5A618-C468-430A-B890-B5562801E6BF}" type="presOf" srcId="{835F5826-489D-458D-B538-466D34ED08C7}" destId="{8826D942-9700-40D5-9DFD-75099745C0B7}" srcOrd="0" destOrd="0" presId="urn:microsoft.com/office/officeart/2005/8/layout/hierarchy3"/>
    <dgm:cxn modelId="{2C894719-1D53-46A0-91FA-7EB22F4AE4C0}" type="presOf" srcId="{1993ECA4-765C-43F9-AF6D-1F84D3775D5A}" destId="{AC771DFB-E256-423E-8650-DF160494EB9C}" srcOrd="0" destOrd="0" presId="urn:microsoft.com/office/officeart/2005/8/layout/hierarchy3"/>
    <dgm:cxn modelId="{2075421C-3191-426F-ADD8-6B12D448F42A}" type="presOf" srcId="{B0488E82-CED8-4330-BC8A-56B3158DA8E6}" destId="{F3D369CE-1F7F-4276-8A40-337230632D6D}" srcOrd="0" destOrd="0" presId="urn:microsoft.com/office/officeart/2005/8/layout/hierarchy3"/>
    <dgm:cxn modelId="{87E0F723-FF33-4B69-9409-4F2CAAE5A3D2}" type="presOf" srcId="{46CDEA58-D497-4DC4-8DC8-89733A03DD68}" destId="{C7EE623E-D538-4961-A095-EE7E19F95A33}" srcOrd="0" destOrd="0" presId="urn:microsoft.com/office/officeart/2005/8/layout/hierarchy3"/>
    <dgm:cxn modelId="{1DA5FB2B-1BD5-4E02-B8DD-A63C8E1FD817}" srcId="{835F5826-489D-458D-B538-466D34ED08C7}" destId="{DAEE9DDC-7700-4DF7-844A-90E92C3DC362}" srcOrd="0" destOrd="0" parTransId="{3AE04BE8-5114-4610-9A3A-5848CC23ECA1}" sibTransId="{1D524FF9-EEEF-4930-B90C-920CCBDD3BBF}"/>
    <dgm:cxn modelId="{5E4B0630-6BE3-4161-B1B3-1A523A9EE8FC}" srcId="{B0488E82-CED8-4330-BC8A-56B3158DA8E6}" destId="{58944C24-E521-4B09-9C4B-135762EE574D}" srcOrd="0" destOrd="0" parTransId="{93240372-F21F-4788-908E-8BD9C5B19987}" sibTransId="{B536BFFB-389B-419D-85F8-4B9D8318CDF7}"/>
    <dgm:cxn modelId="{BC50533A-D042-4921-BC33-629216B3600C}" type="presOf" srcId="{93240372-F21F-4788-908E-8BD9C5B19987}" destId="{C001D00B-123D-4E21-8D93-7444C42884FD}" srcOrd="0" destOrd="0" presId="urn:microsoft.com/office/officeart/2005/8/layout/hierarchy3"/>
    <dgm:cxn modelId="{1EEBD73A-9DD6-4167-AAA0-53C7AEB47388}" type="presOf" srcId="{8ECE0815-F866-4C47-8D14-CBE5290A9512}" destId="{A3E69C92-73D3-441D-8E76-9320804E9966}" srcOrd="0" destOrd="0" presId="urn:microsoft.com/office/officeart/2005/8/layout/hierarchy3"/>
    <dgm:cxn modelId="{E3F8E240-E22E-41D2-97C9-232E7FC192D5}" type="presOf" srcId="{62E46510-4ACB-4F57-BAA7-29E182FA3A26}" destId="{B48DB2A7-DD0F-4784-8913-1956D17B0667}" srcOrd="0" destOrd="0" presId="urn:microsoft.com/office/officeart/2005/8/layout/hierarchy3"/>
    <dgm:cxn modelId="{D31A1461-2EC0-45A2-BA25-9362D6A52C41}" srcId="{8ECE0815-F866-4C47-8D14-CBE5290A9512}" destId="{835F5826-489D-458D-B538-466D34ED08C7}" srcOrd="1" destOrd="0" parTransId="{0DCCE7BB-1CDF-4EAB-AE0F-E8C1BCB0EE5E}" sibTransId="{FAFA95B2-C7A4-4DB8-99DE-5CA15C81BB61}"/>
    <dgm:cxn modelId="{D82F4246-31AE-4EBC-B831-514889D4DF0C}" srcId="{B0488E82-CED8-4330-BC8A-56B3158DA8E6}" destId="{68A4D325-7993-41DD-BFBA-5186CA6190BC}" srcOrd="1" destOrd="0" parTransId="{02DAAD06-C253-4DDA-9CFE-9A18F6FE594C}" sibTransId="{F9D3B324-C2FA-446F-B3EF-9A383887349F}"/>
    <dgm:cxn modelId="{07201D4C-2DB0-4921-B267-F0FFF5631E39}" type="presOf" srcId="{DAEE9DDC-7700-4DF7-844A-90E92C3DC362}" destId="{29069BCC-B8E3-4B76-A3C5-782D0A7B470C}" srcOrd="0" destOrd="0" presId="urn:microsoft.com/office/officeart/2005/8/layout/hierarchy3"/>
    <dgm:cxn modelId="{F883BC55-16E3-43B4-A4B3-B35CEC5DE57F}" type="presOf" srcId="{AA882B3A-7EDC-436C-86D1-E1AF1A4F6E7A}" destId="{208B2577-F02C-4FF9-8632-0BAC2DC475EA}" srcOrd="1" destOrd="0" presId="urn:microsoft.com/office/officeart/2005/8/layout/hierarchy3"/>
    <dgm:cxn modelId="{798F1C56-7687-4CF2-BDDE-BFE18FD591B0}" srcId="{E8875E24-3CE0-4E86-B469-849827111D74}" destId="{46CDEA58-D497-4DC4-8DC8-89733A03DD68}" srcOrd="0" destOrd="0" parTransId="{1993ECA4-765C-43F9-AF6D-1F84D3775D5A}" sibTransId="{466E768F-9A46-4325-8A8E-34236CB48CAE}"/>
    <dgm:cxn modelId="{05BFAA58-0A7E-4CE5-8313-0D0F4FB7AC61}" srcId="{8ECE0815-F866-4C47-8D14-CBE5290A9512}" destId="{B0488E82-CED8-4330-BC8A-56B3158DA8E6}" srcOrd="3" destOrd="0" parTransId="{0A0E9112-E650-4CDD-849F-7361616B23C2}" sibTransId="{ABAFA13B-9FB5-40E0-9ECC-4DFD7B06AEEC}"/>
    <dgm:cxn modelId="{2208067A-4617-4469-B44B-A6844EC1A1D5}" type="presOf" srcId="{7F2ABEEF-2F3C-4CA5-B2F2-136026F8322C}" destId="{EA623629-B80C-43F8-9321-73B3A45562FE}" srcOrd="0" destOrd="0" presId="urn:microsoft.com/office/officeart/2005/8/layout/hierarchy3"/>
    <dgm:cxn modelId="{8B7BBD87-EAE9-48B5-9844-A5E06FC7161B}" srcId="{8ECE0815-F866-4C47-8D14-CBE5290A9512}" destId="{E8875E24-3CE0-4E86-B469-849827111D74}" srcOrd="0" destOrd="0" parTransId="{C616DC27-2D38-4BB8-95A2-6187C8492B6F}" sibTransId="{7D4E5FDB-23F4-4BEF-9602-3654A9127789}"/>
    <dgm:cxn modelId="{A5A90496-0846-48BE-A475-EA67D5F61B12}" type="presOf" srcId="{3AE04BE8-5114-4610-9A3A-5848CC23ECA1}" destId="{C0DF6F7C-6D1D-4DD0-90F5-D7ADDBA66DCC}" srcOrd="0" destOrd="0" presId="urn:microsoft.com/office/officeart/2005/8/layout/hierarchy3"/>
    <dgm:cxn modelId="{1B000D98-168D-4ED0-8C62-72C619C80482}" srcId="{835F5826-489D-458D-B538-466D34ED08C7}" destId="{C4151B5E-0731-47DC-841E-2706C9DFCF35}" srcOrd="1" destOrd="0" parTransId="{7F2ABEEF-2F3C-4CA5-B2F2-136026F8322C}" sibTransId="{70ECB600-386E-46AE-9AF5-3F8767F98947}"/>
    <dgm:cxn modelId="{2E7E0A9C-6F56-4B30-85FC-C867C543206D}" type="presOf" srcId="{AA882B3A-7EDC-436C-86D1-E1AF1A4F6E7A}" destId="{7CC63970-C8E6-4EE8-B800-B63021900C85}" srcOrd="0" destOrd="0" presId="urn:microsoft.com/office/officeart/2005/8/layout/hierarchy3"/>
    <dgm:cxn modelId="{D3CD88A7-DDD7-4BFC-AF33-6DBA90FA793F}" type="presOf" srcId="{835F5826-489D-458D-B538-466D34ED08C7}" destId="{018C8EA9-9DC8-4410-9A7C-039DEB421997}" srcOrd="1" destOrd="0" presId="urn:microsoft.com/office/officeart/2005/8/layout/hierarchy3"/>
    <dgm:cxn modelId="{8ECDD2A9-84BA-4502-9EA7-6BA4448240E5}" type="presOf" srcId="{4F1FDF9E-1444-46C7-8A28-DBD6AD6CB23F}" destId="{05C14B65-3B7C-45FF-9EEE-1A6BE0C90486}" srcOrd="0" destOrd="0" presId="urn:microsoft.com/office/officeart/2005/8/layout/hierarchy3"/>
    <dgm:cxn modelId="{675D59AA-AF27-4BE9-B35B-84EFB8D24832}" type="presOf" srcId="{E8875E24-3CE0-4E86-B469-849827111D74}" destId="{53EF9CEC-3A79-45CA-853A-84D6584182F3}" srcOrd="0" destOrd="0" presId="urn:microsoft.com/office/officeart/2005/8/layout/hierarchy3"/>
    <dgm:cxn modelId="{9F5304BC-C732-45F0-9839-3FF3A28231AD}" type="presOf" srcId="{58944C24-E521-4B09-9C4B-135762EE574D}" destId="{01864B17-ED24-43D2-83C5-28FD244BB1EB}" srcOrd="0" destOrd="0" presId="urn:microsoft.com/office/officeart/2005/8/layout/hierarchy3"/>
    <dgm:cxn modelId="{9C7331C2-03CE-47F1-9792-E936A0A8223F}" type="presOf" srcId="{C4151B5E-0731-47DC-841E-2706C9DFCF35}" destId="{987276A5-3659-42D8-8A40-FE457C1694E5}" srcOrd="0" destOrd="0" presId="urn:microsoft.com/office/officeart/2005/8/layout/hierarchy3"/>
    <dgm:cxn modelId="{0472E2C4-C098-460F-ABB9-EDE9F6A86DA7}" type="presOf" srcId="{02DAAD06-C253-4DDA-9CFE-9A18F6FE594C}" destId="{44A07FA5-241F-4794-B849-D05464EC7B87}" srcOrd="0" destOrd="0" presId="urn:microsoft.com/office/officeart/2005/8/layout/hierarchy3"/>
    <dgm:cxn modelId="{418AB5CA-C1ED-47ED-AF56-DF892EB89CF1}" type="presOf" srcId="{B0488E82-CED8-4330-BC8A-56B3158DA8E6}" destId="{CE68FC47-9FE7-46A6-A92A-A0C9322DF08A}" srcOrd="1" destOrd="0" presId="urn:microsoft.com/office/officeart/2005/8/layout/hierarchy3"/>
    <dgm:cxn modelId="{93E7ECDB-6191-47E8-9FA0-731613025498}" srcId="{8ECE0815-F866-4C47-8D14-CBE5290A9512}" destId="{AA882B3A-7EDC-436C-86D1-E1AF1A4F6E7A}" srcOrd="2" destOrd="0" parTransId="{7A294D96-641B-4836-983F-68711AB86AFA}" sibTransId="{7662798C-E28E-46AF-AF67-02E370674ED6}"/>
    <dgm:cxn modelId="{C00BB5E1-9137-4862-9C26-ED3E16C44E62}" type="presOf" srcId="{E8875E24-3CE0-4E86-B469-849827111D74}" destId="{0BDF309A-10B9-4A93-BD0C-BA00CC11D585}" srcOrd="1" destOrd="0" presId="urn:microsoft.com/office/officeart/2005/8/layout/hierarchy3"/>
    <dgm:cxn modelId="{E8829CE3-509E-4CE9-8FAA-A4AA848726F6}" srcId="{AA882B3A-7EDC-436C-86D1-E1AF1A4F6E7A}" destId="{4F1FDF9E-1444-46C7-8A28-DBD6AD6CB23F}" srcOrd="0" destOrd="0" parTransId="{62E46510-4ACB-4F57-BAA7-29E182FA3A26}" sibTransId="{DE077864-8C6C-4D3B-A950-860C2826E43F}"/>
    <dgm:cxn modelId="{A52EA813-D862-4234-9AB5-07BD6FFB927E}" type="presParOf" srcId="{A3E69C92-73D3-441D-8E76-9320804E9966}" destId="{81D02828-3DC1-4EF5-86F1-84355DBD7EF0}" srcOrd="0" destOrd="0" presId="urn:microsoft.com/office/officeart/2005/8/layout/hierarchy3"/>
    <dgm:cxn modelId="{5C6B041D-D372-4494-875D-73CEE687E4C4}" type="presParOf" srcId="{81D02828-3DC1-4EF5-86F1-84355DBD7EF0}" destId="{4758F94B-4DF0-48BB-AE85-3897CE732B2D}" srcOrd="0" destOrd="0" presId="urn:microsoft.com/office/officeart/2005/8/layout/hierarchy3"/>
    <dgm:cxn modelId="{C2AE610A-62D4-423F-B12F-9129D39FC053}" type="presParOf" srcId="{4758F94B-4DF0-48BB-AE85-3897CE732B2D}" destId="{53EF9CEC-3A79-45CA-853A-84D6584182F3}" srcOrd="0" destOrd="0" presId="urn:microsoft.com/office/officeart/2005/8/layout/hierarchy3"/>
    <dgm:cxn modelId="{11EBCD68-F90E-4013-993B-B3522A35940D}" type="presParOf" srcId="{4758F94B-4DF0-48BB-AE85-3897CE732B2D}" destId="{0BDF309A-10B9-4A93-BD0C-BA00CC11D585}" srcOrd="1" destOrd="0" presId="urn:microsoft.com/office/officeart/2005/8/layout/hierarchy3"/>
    <dgm:cxn modelId="{B786991E-B1C9-4404-B70E-1476EF3880CF}" type="presParOf" srcId="{81D02828-3DC1-4EF5-86F1-84355DBD7EF0}" destId="{3CEAAB09-C34E-4DF2-8732-1060D2FEE048}" srcOrd="1" destOrd="0" presId="urn:microsoft.com/office/officeart/2005/8/layout/hierarchy3"/>
    <dgm:cxn modelId="{DD71BAB6-72FA-4049-A39F-0C99966DB868}" type="presParOf" srcId="{3CEAAB09-C34E-4DF2-8732-1060D2FEE048}" destId="{AC771DFB-E256-423E-8650-DF160494EB9C}" srcOrd="0" destOrd="0" presId="urn:microsoft.com/office/officeart/2005/8/layout/hierarchy3"/>
    <dgm:cxn modelId="{8071C82C-016D-499D-B788-4F178AADF0CB}" type="presParOf" srcId="{3CEAAB09-C34E-4DF2-8732-1060D2FEE048}" destId="{C7EE623E-D538-4961-A095-EE7E19F95A33}" srcOrd="1" destOrd="0" presId="urn:microsoft.com/office/officeart/2005/8/layout/hierarchy3"/>
    <dgm:cxn modelId="{DB934418-1A21-4494-9EFD-1E6C27C49F5D}" type="presParOf" srcId="{A3E69C92-73D3-441D-8E76-9320804E9966}" destId="{6F8A7361-199A-415B-ADB1-A8C0E51E3445}" srcOrd="1" destOrd="0" presId="urn:microsoft.com/office/officeart/2005/8/layout/hierarchy3"/>
    <dgm:cxn modelId="{B2297C20-2994-4D41-B3EA-7C326AE88A9E}" type="presParOf" srcId="{6F8A7361-199A-415B-ADB1-A8C0E51E3445}" destId="{134086C1-A450-4F88-A4F4-D22632BF0819}" srcOrd="0" destOrd="0" presId="urn:microsoft.com/office/officeart/2005/8/layout/hierarchy3"/>
    <dgm:cxn modelId="{6D65EB1D-9120-4B5C-8698-E58239FB91BD}" type="presParOf" srcId="{134086C1-A450-4F88-A4F4-D22632BF0819}" destId="{8826D942-9700-40D5-9DFD-75099745C0B7}" srcOrd="0" destOrd="0" presId="urn:microsoft.com/office/officeart/2005/8/layout/hierarchy3"/>
    <dgm:cxn modelId="{1AF4C15D-A943-4FB0-B0F3-59ACD71938FF}" type="presParOf" srcId="{134086C1-A450-4F88-A4F4-D22632BF0819}" destId="{018C8EA9-9DC8-4410-9A7C-039DEB421997}" srcOrd="1" destOrd="0" presId="urn:microsoft.com/office/officeart/2005/8/layout/hierarchy3"/>
    <dgm:cxn modelId="{6C6D5AF7-47ED-4D07-A183-BB0DD33DB306}" type="presParOf" srcId="{6F8A7361-199A-415B-ADB1-A8C0E51E3445}" destId="{3A12BA8E-355C-44D2-A9A6-C5F100B54045}" srcOrd="1" destOrd="0" presId="urn:microsoft.com/office/officeart/2005/8/layout/hierarchy3"/>
    <dgm:cxn modelId="{D0883E3A-E225-448F-AC6A-93EDA9F23073}" type="presParOf" srcId="{3A12BA8E-355C-44D2-A9A6-C5F100B54045}" destId="{C0DF6F7C-6D1D-4DD0-90F5-D7ADDBA66DCC}" srcOrd="0" destOrd="0" presId="urn:microsoft.com/office/officeart/2005/8/layout/hierarchy3"/>
    <dgm:cxn modelId="{EBA2033F-E783-40BA-8FB0-967BF1388A2D}" type="presParOf" srcId="{3A12BA8E-355C-44D2-A9A6-C5F100B54045}" destId="{29069BCC-B8E3-4B76-A3C5-782D0A7B470C}" srcOrd="1" destOrd="0" presId="urn:microsoft.com/office/officeart/2005/8/layout/hierarchy3"/>
    <dgm:cxn modelId="{10FA87A7-B2DE-4877-8BDB-69599C4FE93A}" type="presParOf" srcId="{3A12BA8E-355C-44D2-A9A6-C5F100B54045}" destId="{EA623629-B80C-43F8-9321-73B3A45562FE}" srcOrd="2" destOrd="0" presId="urn:microsoft.com/office/officeart/2005/8/layout/hierarchy3"/>
    <dgm:cxn modelId="{A8B9E246-A4C3-4DD7-88F1-F0A18320F6F1}" type="presParOf" srcId="{3A12BA8E-355C-44D2-A9A6-C5F100B54045}" destId="{987276A5-3659-42D8-8A40-FE457C1694E5}" srcOrd="3" destOrd="0" presId="urn:microsoft.com/office/officeart/2005/8/layout/hierarchy3"/>
    <dgm:cxn modelId="{8F25F852-324C-4ADB-840B-D42F4CEF4581}" type="presParOf" srcId="{A3E69C92-73D3-441D-8E76-9320804E9966}" destId="{CCAE2EEA-68B4-432D-A57C-5E67F7092566}" srcOrd="2" destOrd="0" presId="urn:microsoft.com/office/officeart/2005/8/layout/hierarchy3"/>
    <dgm:cxn modelId="{CA6B4BA2-2884-4BAD-AFFC-AEFD8AA16044}" type="presParOf" srcId="{CCAE2EEA-68B4-432D-A57C-5E67F7092566}" destId="{B4F717C9-929F-4C1A-B87D-A25A4C535AE3}" srcOrd="0" destOrd="0" presId="urn:microsoft.com/office/officeart/2005/8/layout/hierarchy3"/>
    <dgm:cxn modelId="{43794C14-4AFD-4AE7-978B-DF4E559DE3DB}" type="presParOf" srcId="{B4F717C9-929F-4C1A-B87D-A25A4C535AE3}" destId="{7CC63970-C8E6-4EE8-B800-B63021900C85}" srcOrd="0" destOrd="0" presId="urn:microsoft.com/office/officeart/2005/8/layout/hierarchy3"/>
    <dgm:cxn modelId="{E78EA82F-45E8-4080-B649-EFE1D8ED67AE}" type="presParOf" srcId="{B4F717C9-929F-4C1A-B87D-A25A4C535AE3}" destId="{208B2577-F02C-4FF9-8632-0BAC2DC475EA}" srcOrd="1" destOrd="0" presId="urn:microsoft.com/office/officeart/2005/8/layout/hierarchy3"/>
    <dgm:cxn modelId="{8ED8EDA9-200B-4274-8892-C7ACE39F3561}" type="presParOf" srcId="{CCAE2EEA-68B4-432D-A57C-5E67F7092566}" destId="{AB3A229A-2C2E-4656-9FE7-7C90C958E037}" srcOrd="1" destOrd="0" presId="urn:microsoft.com/office/officeart/2005/8/layout/hierarchy3"/>
    <dgm:cxn modelId="{D0787765-C6C1-49E5-9564-DDF259201650}" type="presParOf" srcId="{AB3A229A-2C2E-4656-9FE7-7C90C958E037}" destId="{B48DB2A7-DD0F-4784-8913-1956D17B0667}" srcOrd="0" destOrd="0" presId="urn:microsoft.com/office/officeart/2005/8/layout/hierarchy3"/>
    <dgm:cxn modelId="{4FFAE11F-6E35-42F7-925C-402AB56EB03A}" type="presParOf" srcId="{AB3A229A-2C2E-4656-9FE7-7C90C958E037}" destId="{05C14B65-3B7C-45FF-9EEE-1A6BE0C90486}" srcOrd="1" destOrd="0" presId="urn:microsoft.com/office/officeart/2005/8/layout/hierarchy3"/>
    <dgm:cxn modelId="{7F6D545C-8DF0-42FB-A80A-2B8F0413275A}" type="presParOf" srcId="{A3E69C92-73D3-441D-8E76-9320804E9966}" destId="{94CCA686-7259-4FC0-8600-4EDDC178F183}" srcOrd="3" destOrd="0" presId="urn:microsoft.com/office/officeart/2005/8/layout/hierarchy3"/>
    <dgm:cxn modelId="{31A28514-C35A-4217-8805-32F53EA45621}" type="presParOf" srcId="{94CCA686-7259-4FC0-8600-4EDDC178F183}" destId="{E69B463B-E327-4D97-9F1D-8950F837792F}" srcOrd="0" destOrd="0" presId="urn:microsoft.com/office/officeart/2005/8/layout/hierarchy3"/>
    <dgm:cxn modelId="{21D03308-0AD8-4EE7-A901-069A55B93953}" type="presParOf" srcId="{E69B463B-E327-4D97-9F1D-8950F837792F}" destId="{F3D369CE-1F7F-4276-8A40-337230632D6D}" srcOrd="0" destOrd="0" presId="urn:microsoft.com/office/officeart/2005/8/layout/hierarchy3"/>
    <dgm:cxn modelId="{AEC414FD-BCBB-430A-885F-C1ED52139228}" type="presParOf" srcId="{E69B463B-E327-4D97-9F1D-8950F837792F}" destId="{CE68FC47-9FE7-46A6-A92A-A0C9322DF08A}" srcOrd="1" destOrd="0" presId="urn:microsoft.com/office/officeart/2005/8/layout/hierarchy3"/>
    <dgm:cxn modelId="{8EA68CD1-FCC0-49B9-A0E9-B8C0E1C15FAB}" type="presParOf" srcId="{94CCA686-7259-4FC0-8600-4EDDC178F183}" destId="{8BC03FEE-8B87-4185-A57E-9BB39568C0E0}" srcOrd="1" destOrd="0" presId="urn:microsoft.com/office/officeart/2005/8/layout/hierarchy3"/>
    <dgm:cxn modelId="{9AD3BCE8-35AC-488F-BAEE-70030F2A3FA3}" type="presParOf" srcId="{8BC03FEE-8B87-4185-A57E-9BB39568C0E0}" destId="{C001D00B-123D-4E21-8D93-7444C42884FD}" srcOrd="0" destOrd="0" presId="urn:microsoft.com/office/officeart/2005/8/layout/hierarchy3"/>
    <dgm:cxn modelId="{710A4A60-7307-47C5-93C4-C9ADBC02B387}" type="presParOf" srcId="{8BC03FEE-8B87-4185-A57E-9BB39568C0E0}" destId="{01864B17-ED24-43D2-83C5-28FD244BB1EB}" srcOrd="1" destOrd="0" presId="urn:microsoft.com/office/officeart/2005/8/layout/hierarchy3"/>
    <dgm:cxn modelId="{64F22969-070A-4E28-B8E9-E193971DB7ED}" type="presParOf" srcId="{8BC03FEE-8B87-4185-A57E-9BB39568C0E0}" destId="{44A07FA5-241F-4794-B849-D05464EC7B87}" srcOrd="2" destOrd="0" presId="urn:microsoft.com/office/officeart/2005/8/layout/hierarchy3"/>
    <dgm:cxn modelId="{CC8EF83F-7CFA-41AF-869C-FED0EA1A8C2C}" type="presParOf" srcId="{8BC03FEE-8B87-4185-A57E-9BB39568C0E0}" destId="{EC669BE7-2770-41FD-B174-FD43033A725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70249-89A4-40ED-88FD-9B143AD615F2}">
      <dsp:nvSpPr>
        <dsp:cNvPr id="0" name=""/>
        <dsp:cNvSpPr/>
      </dsp:nvSpPr>
      <dsp:spPr>
        <a:xfrm>
          <a:off x="6100" y="690171"/>
          <a:ext cx="1376526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14 Avril</a:t>
          </a:r>
        </a:p>
      </dsp:txBody>
      <dsp:txXfrm>
        <a:off x="6100" y="690171"/>
        <a:ext cx="1376526" cy="345600"/>
      </dsp:txXfrm>
    </dsp:sp>
    <dsp:sp modelId="{80FFC2FE-2B5C-408E-9FDD-40ACFB205C36}">
      <dsp:nvSpPr>
        <dsp:cNvPr id="0" name=""/>
        <dsp:cNvSpPr/>
      </dsp:nvSpPr>
      <dsp:spPr>
        <a:xfrm>
          <a:off x="288040" y="1035771"/>
          <a:ext cx="1376526" cy="75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Présentation de Mi-projet</a:t>
          </a:r>
        </a:p>
      </dsp:txBody>
      <dsp:txXfrm>
        <a:off x="310182" y="1057913"/>
        <a:ext cx="1332242" cy="711716"/>
      </dsp:txXfrm>
    </dsp:sp>
    <dsp:sp modelId="{0706F92D-6A7F-4D84-8FE8-E3ABDF541474}">
      <dsp:nvSpPr>
        <dsp:cNvPr id="0" name=""/>
        <dsp:cNvSpPr/>
      </dsp:nvSpPr>
      <dsp:spPr>
        <a:xfrm>
          <a:off x="1591304" y="691613"/>
          <a:ext cx="442394" cy="3427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1591304" y="760156"/>
        <a:ext cx="339580" cy="205629"/>
      </dsp:txXfrm>
    </dsp:sp>
    <dsp:sp modelId="{13A39C07-BBFF-4110-8EF8-268EC45D4963}">
      <dsp:nvSpPr>
        <dsp:cNvPr id="0" name=""/>
        <dsp:cNvSpPr/>
      </dsp:nvSpPr>
      <dsp:spPr>
        <a:xfrm>
          <a:off x="2217333" y="690171"/>
          <a:ext cx="1376526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Fin Avril</a:t>
          </a:r>
        </a:p>
      </dsp:txBody>
      <dsp:txXfrm>
        <a:off x="2217333" y="690171"/>
        <a:ext cx="1376526" cy="345600"/>
      </dsp:txXfrm>
    </dsp:sp>
    <dsp:sp modelId="{3BC6A746-2272-43E0-9F06-E04B32F20D01}">
      <dsp:nvSpPr>
        <dsp:cNvPr id="0" name=""/>
        <dsp:cNvSpPr/>
      </dsp:nvSpPr>
      <dsp:spPr>
        <a:xfrm>
          <a:off x="2499273" y="1035771"/>
          <a:ext cx="1376526" cy="75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Réception des pièces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Programmation</a:t>
          </a:r>
        </a:p>
      </dsp:txBody>
      <dsp:txXfrm>
        <a:off x="2521415" y="1057913"/>
        <a:ext cx="1332242" cy="711716"/>
      </dsp:txXfrm>
    </dsp:sp>
    <dsp:sp modelId="{164DCB70-CCFC-48E5-876F-61858D28AD54}">
      <dsp:nvSpPr>
        <dsp:cNvPr id="0" name=""/>
        <dsp:cNvSpPr/>
      </dsp:nvSpPr>
      <dsp:spPr>
        <a:xfrm>
          <a:off x="3802537" y="691613"/>
          <a:ext cx="442394" cy="3427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3802537" y="760156"/>
        <a:ext cx="339580" cy="205629"/>
      </dsp:txXfrm>
    </dsp:sp>
    <dsp:sp modelId="{C79C684A-7547-41FA-A554-A3D84C36F6B9}">
      <dsp:nvSpPr>
        <dsp:cNvPr id="0" name=""/>
        <dsp:cNvSpPr/>
      </dsp:nvSpPr>
      <dsp:spPr>
        <a:xfrm>
          <a:off x="4428566" y="690171"/>
          <a:ext cx="1376526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Début Mai</a:t>
          </a:r>
        </a:p>
      </dsp:txBody>
      <dsp:txXfrm>
        <a:off x="4428566" y="690171"/>
        <a:ext cx="1376526" cy="345600"/>
      </dsp:txXfrm>
    </dsp:sp>
    <dsp:sp modelId="{375B75D9-E04B-40E3-83C7-8DE2ADB75284}">
      <dsp:nvSpPr>
        <dsp:cNvPr id="0" name=""/>
        <dsp:cNvSpPr/>
      </dsp:nvSpPr>
      <dsp:spPr>
        <a:xfrm>
          <a:off x="4710506" y="1035771"/>
          <a:ext cx="1376526" cy="75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Impression des pièces 3D</a:t>
          </a:r>
        </a:p>
      </dsp:txBody>
      <dsp:txXfrm>
        <a:off x="4732648" y="1057913"/>
        <a:ext cx="1332242" cy="711716"/>
      </dsp:txXfrm>
    </dsp:sp>
    <dsp:sp modelId="{D74D3F28-16E7-4176-9D5C-68765993EF78}">
      <dsp:nvSpPr>
        <dsp:cNvPr id="0" name=""/>
        <dsp:cNvSpPr/>
      </dsp:nvSpPr>
      <dsp:spPr>
        <a:xfrm>
          <a:off x="6013770" y="691613"/>
          <a:ext cx="442394" cy="3427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6013770" y="760156"/>
        <a:ext cx="339580" cy="205629"/>
      </dsp:txXfrm>
    </dsp:sp>
    <dsp:sp modelId="{54A4B565-2FC6-4607-805E-A2E6B7C608D7}">
      <dsp:nvSpPr>
        <dsp:cNvPr id="0" name=""/>
        <dsp:cNvSpPr/>
      </dsp:nvSpPr>
      <dsp:spPr>
        <a:xfrm>
          <a:off x="6639799" y="690171"/>
          <a:ext cx="1376526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Mi Mai</a:t>
          </a:r>
        </a:p>
      </dsp:txBody>
      <dsp:txXfrm>
        <a:off x="6639799" y="690171"/>
        <a:ext cx="1376526" cy="345600"/>
      </dsp:txXfrm>
    </dsp:sp>
    <dsp:sp modelId="{AD593D06-DF6C-437F-AFE5-FEC77576C019}">
      <dsp:nvSpPr>
        <dsp:cNvPr id="0" name=""/>
        <dsp:cNvSpPr/>
      </dsp:nvSpPr>
      <dsp:spPr>
        <a:xfrm>
          <a:off x="6921739" y="1035771"/>
          <a:ext cx="1376526" cy="75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Montage</a:t>
          </a:r>
        </a:p>
      </dsp:txBody>
      <dsp:txXfrm>
        <a:off x="6943881" y="1057913"/>
        <a:ext cx="1332242" cy="711716"/>
      </dsp:txXfrm>
    </dsp:sp>
    <dsp:sp modelId="{01944D03-92FD-4935-A8CB-050A9A76EBB0}">
      <dsp:nvSpPr>
        <dsp:cNvPr id="0" name=""/>
        <dsp:cNvSpPr/>
      </dsp:nvSpPr>
      <dsp:spPr>
        <a:xfrm>
          <a:off x="8225003" y="691613"/>
          <a:ext cx="442394" cy="3427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>
        <a:off x="8225003" y="760156"/>
        <a:ext cx="339580" cy="205629"/>
      </dsp:txXfrm>
    </dsp:sp>
    <dsp:sp modelId="{BF27B161-4018-49AB-900E-AA55848865E6}">
      <dsp:nvSpPr>
        <dsp:cNvPr id="0" name=""/>
        <dsp:cNvSpPr/>
      </dsp:nvSpPr>
      <dsp:spPr>
        <a:xfrm>
          <a:off x="8851032" y="690171"/>
          <a:ext cx="1376526" cy="518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30 Mai</a:t>
          </a:r>
        </a:p>
      </dsp:txBody>
      <dsp:txXfrm>
        <a:off x="8851032" y="690171"/>
        <a:ext cx="1376526" cy="345600"/>
      </dsp:txXfrm>
    </dsp:sp>
    <dsp:sp modelId="{4388F7DB-7686-4AB5-8C58-393D522403EB}">
      <dsp:nvSpPr>
        <dsp:cNvPr id="0" name=""/>
        <dsp:cNvSpPr/>
      </dsp:nvSpPr>
      <dsp:spPr>
        <a:xfrm>
          <a:off x="9132972" y="1035771"/>
          <a:ext cx="1376526" cy="75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Présentation projet final</a:t>
          </a:r>
        </a:p>
      </dsp:txBody>
      <dsp:txXfrm>
        <a:off x="9155114" y="1057913"/>
        <a:ext cx="1332242" cy="711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F9CEC-3A79-45CA-853A-84D6584182F3}">
      <dsp:nvSpPr>
        <dsp:cNvPr id="0" name=""/>
        <dsp:cNvSpPr/>
      </dsp:nvSpPr>
      <dsp:spPr>
        <a:xfrm>
          <a:off x="1056254" y="1127"/>
          <a:ext cx="1658782" cy="8293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Alec</a:t>
          </a:r>
        </a:p>
      </dsp:txBody>
      <dsp:txXfrm>
        <a:off x="1080546" y="25419"/>
        <a:ext cx="1610198" cy="780807"/>
      </dsp:txXfrm>
    </dsp:sp>
    <dsp:sp modelId="{AC771DFB-E256-423E-8650-DF160494EB9C}">
      <dsp:nvSpPr>
        <dsp:cNvPr id="0" name=""/>
        <dsp:cNvSpPr/>
      </dsp:nvSpPr>
      <dsp:spPr>
        <a:xfrm>
          <a:off x="1222132" y="830518"/>
          <a:ext cx="165878" cy="622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043"/>
              </a:lnTo>
              <a:lnTo>
                <a:pt x="165878" y="622043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EE623E-D538-4961-A095-EE7E19F95A33}">
      <dsp:nvSpPr>
        <dsp:cNvPr id="0" name=""/>
        <dsp:cNvSpPr/>
      </dsp:nvSpPr>
      <dsp:spPr>
        <a:xfrm>
          <a:off x="1388010" y="1037866"/>
          <a:ext cx="1327025" cy="82939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Modélisation</a:t>
          </a:r>
        </a:p>
      </dsp:txBody>
      <dsp:txXfrm>
        <a:off x="1412302" y="1062158"/>
        <a:ext cx="1278441" cy="780807"/>
      </dsp:txXfrm>
    </dsp:sp>
    <dsp:sp modelId="{8826D942-9700-40D5-9DFD-75099745C0B7}">
      <dsp:nvSpPr>
        <dsp:cNvPr id="0" name=""/>
        <dsp:cNvSpPr/>
      </dsp:nvSpPr>
      <dsp:spPr>
        <a:xfrm>
          <a:off x="3129731" y="1127"/>
          <a:ext cx="1658782" cy="8293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Arthur</a:t>
          </a:r>
        </a:p>
      </dsp:txBody>
      <dsp:txXfrm>
        <a:off x="3154023" y="25419"/>
        <a:ext cx="1610198" cy="780807"/>
      </dsp:txXfrm>
    </dsp:sp>
    <dsp:sp modelId="{C0DF6F7C-6D1D-4DD0-90F5-D7ADDBA66DCC}">
      <dsp:nvSpPr>
        <dsp:cNvPr id="0" name=""/>
        <dsp:cNvSpPr/>
      </dsp:nvSpPr>
      <dsp:spPr>
        <a:xfrm>
          <a:off x="3295610" y="830518"/>
          <a:ext cx="165878" cy="622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043"/>
              </a:lnTo>
              <a:lnTo>
                <a:pt x="165878" y="622043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69BCC-B8E3-4B76-A3C5-782D0A7B470C}">
      <dsp:nvSpPr>
        <dsp:cNvPr id="0" name=""/>
        <dsp:cNvSpPr/>
      </dsp:nvSpPr>
      <dsp:spPr>
        <a:xfrm>
          <a:off x="3461488" y="1037866"/>
          <a:ext cx="1327025" cy="82939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Budget</a:t>
          </a:r>
        </a:p>
      </dsp:txBody>
      <dsp:txXfrm>
        <a:off x="3485780" y="1062158"/>
        <a:ext cx="1278441" cy="780807"/>
      </dsp:txXfrm>
    </dsp:sp>
    <dsp:sp modelId="{EA623629-B80C-43F8-9321-73B3A45562FE}">
      <dsp:nvSpPr>
        <dsp:cNvPr id="0" name=""/>
        <dsp:cNvSpPr/>
      </dsp:nvSpPr>
      <dsp:spPr>
        <a:xfrm>
          <a:off x="3295610" y="830518"/>
          <a:ext cx="165878" cy="1658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8782"/>
              </a:lnTo>
              <a:lnTo>
                <a:pt x="165878" y="165878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276A5-3659-42D8-8A40-FE457C1694E5}">
      <dsp:nvSpPr>
        <dsp:cNvPr id="0" name=""/>
        <dsp:cNvSpPr/>
      </dsp:nvSpPr>
      <dsp:spPr>
        <a:xfrm>
          <a:off x="3461488" y="2074605"/>
          <a:ext cx="1327025" cy="82939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Programmation</a:t>
          </a:r>
        </a:p>
      </dsp:txBody>
      <dsp:txXfrm>
        <a:off x="3485780" y="2098897"/>
        <a:ext cx="1278441" cy="780807"/>
      </dsp:txXfrm>
    </dsp:sp>
    <dsp:sp modelId="{7CC63970-C8E6-4EE8-B800-B63021900C85}">
      <dsp:nvSpPr>
        <dsp:cNvPr id="0" name=""/>
        <dsp:cNvSpPr/>
      </dsp:nvSpPr>
      <dsp:spPr>
        <a:xfrm>
          <a:off x="5203209" y="1127"/>
          <a:ext cx="1658782" cy="8293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Jules</a:t>
          </a:r>
        </a:p>
      </dsp:txBody>
      <dsp:txXfrm>
        <a:off x="5227501" y="25419"/>
        <a:ext cx="1610198" cy="780807"/>
      </dsp:txXfrm>
    </dsp:sp>
    <dsp:sp modelId="{B48DB2A7-DD0F-4784-8913-1956D17B0667}">
      <dsp:nvSpPr>
        <dsp:cNvPr id="0" name=""/>
        <dsp:cNvSpPr/>
      </dsp:nvSpPr>
      <dsp:spPr>
        <a:xfrm>
          <a:off x="5369088" y="830518"/>
          <a:ext cx="165878" cy="622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043"/>
              </a:lnTo>
              <a:lnTo>
                <a:pt x="165878" y="622043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14B65-3B7C-45FF-9EEE-1A6BE0C90486}">
      <dsp:nvSpPr>
        <dsp:cNvPr id="0" name=""/>
        <dsp:cNvSpPr/>
      </dsp:nvSpPr>
      <dsp:spPr>
        <a:xfrm>
          <a:off x="5534966" y="1037866"/>
          <a:ext cx="1327025" cy="82939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Documentation</a:t>
          </a:r>
        </a:p>
      </dsp:txBody>
      <dsp:txXfrm>
        <a:off x="5559258" y="1062158"/>
        <a:ext cx="1278441" cy="780807"/>
      </dsp:txXfrm>
    </dsp:sp>
    <dsp:sp modelId="{F3D369CE-1F7F-4276-8A40-337230632D6D}">
      <dsp:nvSpPr>
        <dsp:cNvPr id="0" name=""/>
        <dsp:cNvSpPr/>
      </dsp:nvSpPr>
      <dsp:spPr>
        <a:xfrm>
          <a:off x="7276687" y="1127"/>
          <a:ext cx="1658782" cy="8293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À attribuer</a:t>
          </a:r>
        </a:p>
      </dsp:txBody>
      <dsp:txXfrm>
        <a:off x="7300979" y="25419"/>
        <a:ext cx="1610198" cy="780807"/>
      </dsp:txXfrm>
    </dsp:sp>
    <dsp:sp modelId="{C001D00B-123D-4E21-8D93-7444C42884FD}">
      <dsp:nvSpPr>
        <dsp:cNvPr id="0" name=""/>
        <dsp:cNvSpPr/>
      </dsp:nvSpPr>
      <dsp:spPr>
        <a:xfrm>
          <a:off x="7442565" y="830518"/>
          <a:ext cx="165878" cy="622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2043"/>
              </a:lnTo>
              <a:lnTo>
                <a:pt x="165878" y="622043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64B17-ED24-43D2-83C5-28FD244BB1EB}">
      <dsp:nvSpPr>
        <dsp:cNvPr id="0" name=""/>
        <dsp:cNvSpPr/>
      </dsp:nvSpPr>
      <dsp:spPr>
        <a:xfrm>
          <a:off x="7608444" y="1037866"/>
          <a:ext cx="1327025" cy="82939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Assemblage</a:t>
          </a:r>
        </a:p>
      </dsp:txBody>
      <dsp:txXfrm>
        <a:off x="7632736" y="1062158"/>
        <a:ext cx="1278441" cy="780807"/>
      </dsp:txXfrm>
    </dsp:sp>
    <dsp:sp modelId="{44A07FA5-241F-4794-B849-D05464EC7B87}">
      <dsp:nvSpPr>
        <dsp:cNvPr id="0" name=""/>
        <dsp:cNvSpPr/>
      </dsp:nvSpPr>
      <dsp:spPr>
        <a:xfrm>
          <a:off x="7442565" y="830518"/>
          <a:ext cx="165878" cy="1658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8782"/>
              </a:lnTo>
              <a:lnTo>
                <a:pt x="165878" y="165878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69BE7-2770-41FD-B174-FD43033A725E}">
      <dsp:nvSpPr>
        <dsp:cNvPr id="0" name=""/>
        <dsp:cNvSpPr/>
      </dsp:nvSpPr>
      <dsp:spPr>
        <a:xfrm>
          <a:off x="7608444" y="2074605"/>
          <a:ext cx="1327025" cy="829391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Impression des pièces</a:t>
          </a:r>
        </a:p>
      </dsp:txBody>
      <dsp:txXfrm>
        <a:off x="7632736" y="2098897"/>
        <a:ext cx="1278441" cy="780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2F7525C-CEA7-4E83-8302-FC293C7ACB22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5960DA0-8F28-4ACC-A7F1-C19F304BCB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231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525C-CEA7-4E83-8302-FC293C7ACB22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0DA0-8F28-4ACC-A7F1-C19F304BCB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83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525C-CEA7-4E83-8302-FC293C7ACB22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0DA0-8F28-4ACC-A7F1-C19F304BCB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242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525C-CEA7-4E83-8302-FC293C7ACB22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0DA0-8F28-4ACC-A7F1-C19F304BCB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709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525C-CEA7-4E83-8302-FC293C7ACB22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0DA0-8F28-4ACC-A7F1-C19F304BCB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558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525C-CEA7-4E83-8302-FC293C7ACB22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0DA0-8F28-4ACC-A7F1-C19F304BCB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832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525C-CEA7-4E83-8302-FC293C7ACB22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0DA0-8F28-4ACC-A7F1-C19F304BCB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176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525C-CEA7-4E83-8302-FC293C7ACB22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0DA0-8F28-4ACC-A7F1-C19F304BCB8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54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525C-CEA7-4E83-8302-FC293C7ACB22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0DA0-8F28-4ACC-A7F1-C19F304BCB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8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525C-CEA7-4E83-8302-FC293C7ACB22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0DA0-8F28-4ACC-A7F1-C19F304BCB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26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525C-CEA7-4E83-8302-FC293C7ACB22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0DA0-8F28-4ACC-A7F1-C19F304BCB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19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525C-CEA7-4E83-8302-FC293C7ACB22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0DA0-8F28-4ACC-A7F1-C19F304BCB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52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525C-CEA7-4E83-8302-FC293C7ACB22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0DA0-8F28-4ACC-A7F1-C19F304BCB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05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525C-CEA7-4E83-8302-FC293C7ACB22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0DA0-8F28-4ACC-A7F1-C19F304BCB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42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525C-CEA7-4E83-8302-FC293C7ACB22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0DA0-8F28-4ACC-A7F1-C19F304BCB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55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525C-CEA7-4E83-8302-FC293C7ACB22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0DA0-8F28-4ACC-A7F1-C19F304BCB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66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525C-CEA7-4E83-8302-FC293C7ACB22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0DA0-8F28-4ACC-A7F1-C19F304BCB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F7525C-CEA7-4E83-8302-FC293C7ACB22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960DA0-8F28-4ACC-A7F1-C19F304BCB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835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jpe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Relationship Id="rId1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8D2D43-CA09-B504-6E0B-8DBEC3194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255" y="1150076"/>
            <a:ext cx="3868934" cy="455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Engin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CHENILLé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CAMPUS VALROSE</a:t>
            </a:r>
            <a:b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Présentation</a:t>
            </a:r>
            <a:b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de mi-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parcours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us-titre 2">
            <a:extLst>
              <a:ext uri="{FF2B5EF4-FFF2-40B4-BE49-F238E27FC236}">
                <a16:creationId xmlns:a16="http://schemas.microsoft.com/office/drawing/2014/main" id="{5C83BA06-A1AA-0EF8-0912-F50BA08D4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/>
              <a:buChar char="•"/>
            </a:pPr>
            <a:r>
              <a:rPr lang="en-US" cap="none" dirty="0">
                <a:latin typeface="Aharoni" panose="02010803020104030203" pitchFamily="2" charset="-79"/>
                <a:cs typeface="Aharoni" panose="02010803020104030203" pitchFamily="2" charset="-79"/>
              </a:rPr>
              <a:t>Arthur Gonzales</a:t>
            </a:r>
          </a:p>
          <a:p>
            <a:pPr indent="-228600" algn="l">
              <a:buFont typeface="Arial"/>
              <a:buChar char="•"/>
            </a:pPr>
            <a:r>
              <a:rPr lang="en-US" cap="none" dirty="0">
                <a:latin typeface="Aharoni" panose="02010803020104030203" pitchFamily="2" charset="-79"/>
                <a:cs typeface="Aharoni" panose="02010803020104030203" pitchFamily="2" charset="-79"/>
              </a:rPr>
              <a:t>Alec </a:t>
            </a:r>
            <a:r>
              <a:rPr lang="en-US" b="0" i="0" cap="none" dirty="0">
                <a:latin typeface="Aharoni" panose="02010803020104030203" pitchFamily="2" charset="-79"/>
                <a:cs typeface="Aharoni" panose="02010803020104030203" pitchFamily="2" charset="-79"/>
              </a:rPr>
              <a:t>Passolunghi</a:t>
            </a:r>
            <a:endParaRPr lang="en-US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indent="-228600" algn="l">
              <a:buFont typeface="Arial"/>
              <a:buChar char="•"/>
            </a:pPr>
            <a:r>
              <a:rPr lang="en-US" cap="none" dirty="0">
                <a:latin typeface="Aharoni" panose="02010803020104030203" pitchFamily="2" charset="-79"/>
                <a:cs typeface="Aharoni" panose="02010803020104030203" pitchFamily="2" charset="-79"/>
              </a:rPr>
              <a:t>Jules Roy</a:t>
            </a:r>
          </a:p>
          <a:p>
            <a:pPr indent="-228600" algn="l">
              <a:buFont typeface="Arial"/>
              <a:buChar char="•"/>
            </a:pPr>
            <a:endParaRPr lang="en-US" cap="none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en-US" cap="none" dirty="0">
                <a:latin typeface="Aharoni" panose="02010803020104030203" pitchFamily="2" charset="-79"/>
                <a:cs typeface="Aharoni" panose="02010803020104030203" pitchFamily="2" charset="-79"/>
              </a:rPr>
              <a:t>UE ELECTRONIQUE S2 : Communication sans fil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E10A487-9330-95A6-AA47-EC189856B18F}"/>
              </a:ext>
            </a:extLst>
          </p:cNvPr>
          <p:cNvSpPr txBox="1"/>
          <p:nvPr/>
        </p:nvSpPr>
        <p:spPr>
          <a:xfrm>
            <a:off x="11700556" y="6303109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9162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5E835-D6E9-6930-243C-9B704626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latin typeface="Aharoni" panose="02010803020104030203" pitchFamily="2" charset="-79"/>
                <a:cs typeface="Aharoni" panose="02010803020104030203" pitchFamily="2" charset="-79"/>
              </a:rPr>
              <a:t>Objectif du projet</a:t>
            </a:r>
          </a:p>
        </p:txBody>
      </p:sp>
      <p:pic>
        <p:nvPicPr>
          <p:cNvPr id="1026" name="Picture 2" descr="Voiture Télécommandée Amphibie, Véhicule de Course de Jouet à Haute Vitesse  2.4GHz 4WD, Rotation à 360 degrés, （Bleu） - Voiture télécommandée - Achat &amp;  prix | fnac">
            <a:extLst>
              <a:ext uri="{FF2B5EF4-FFF2-40B4-BE49-F238E27FC236}">
                <a16:creationId xmlns:a16="http://schemas.microsoft.com/office/drawing/2014/main" id="{6CE36686-4D5A-6A31-F9AD-FF865E2EF4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581" y="2065867"/>
            <a:ext cx="3238500" cy="323850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burago Maisto France Véhicule radiocommandé à Chenille Tread Shredder 27  MHz : Amazon.fr: Jeux et Jouets">
            <a:extLst>
              <a:ext uri="{FF2B5EF4-FFF2-40B4-BE49-F238E27FC236}">
                <a16:creationId xmlns:a16="http://schemas.microsoft.com/office/drawing/2014/main" id="{14966FD7-D7F7-03B2-5D43-A81B2B1D6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28"/>
          <a:stretch/>
        </p:blipFill>
        <p:spPr bwMode="auto">
          <a:xfrm>
            <a:off x="7167475" y="2143125"/>
            <a:ext cx="4641938" cy="291465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AE75C6D4-2985-020C-1B89-6814FCC79F05}"/>
              </a:ext>
            </a:extLst>
          </p:cNvPr>
          <p:cNvSpPr/>
          <p:nvPr/>
        </p:nvSpPr>
        <p:spPr>
          <a:xfrm>
            <a:off x="5094191" y="3133725"/>
            <a:ext cx="1704975" cy="93345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5F9ED64-13E0-3D3F-C328-E4D81212DF6F}"/>
              </a:ext>
            </a:extLst>
          </p:cNvPr>
          <p:cNvSpPr txBox="1"/>
          <p:nvPr/>
        </p:nvSpPr>
        <p:spPr>
          <a:xfrm>
            <a:off x="11700556" y="6303109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82775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717D9-5AF4-D5E5-B57E-2FBE18FC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latin typeface="Aharoni" panose="02010803020104030203" pitchFamily="2" charset="-79"/>
                <a:cs typeface="Aharoni" panose="02010803020104030203" pitchFamily="2" charset="-79"/>
              </a:rPr>
              <a:t>Répartition des taches et planning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CD771A04-4F14-0CE4-AE3C-0BFEAA82F7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0325804"/>
              </p:ext>
            </p:extLst>
          </p:nvPr>
        </p:nvGraphicFramePr>
        <p:xfrm>
          <a:off x="838200" y="4282751"/>
          <a:ext cx="10515600" cy="248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4B8BEEEC-89E4-16AB-C039-1E9E7151B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071182"/>
              </p:ext>
            </p:extLst>
          </p:nvPr>
        </p:nvGraphicFramePr>
        <p:xfrm>
          <a:off x="1100138" y="1771651"/>
          <a:ext cx="9991724" cy="2905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C7C85DB-D539-90F5-C121-8590ACC66814}"/>
              </a:ext>
            </a:extLst>
          </p:cNvPr>
          <p:cNvSpPr txBox="1"/>
          <p:nvPr/>
        </p:nvSpPr>
        <p:spPr>
          <a:xfrm>
            <a:off x="11700556" y="6303109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339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2015C-1878-F7BC-3F91-B8958E74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latin typeface="Aharoni" panose="02010803020104030203" pitchFamily="2" charset="-79"/>
                <a:cs typeface="Aharoni" panose="02010803020104030203" pitchFamily="2" charset="-79"/>
              </a:rPr>
              <a:t>Résultat attendu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F52FBA-B1CC-7B14-88B7-AAA08C7DF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39" y="1933575"/>
            <a:ext cx="9989921" cy="354330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AACC9E2-3D6C-5B41-5B43-3B98AB4111F8}"/>
              </a:ext>
            </a:extLst>
          </p:cNvPr>
          <p:cNvSpPr txBox="1"/>
          <p:nvPr/>
        </p:nvSpPr>
        <p:spPr>
          <a:xfrm>
            <a:off x="11700556" y="6303109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1943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46E0E3-5EE0-D32E-D2AF-C429C519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latin typeface="Aharoni" panose="02010803020104030203" pitchFamily="2" charset="-79"/>
                <a:cs typeface="Aharoni" panose="02010803020104030203" pitchFamily="2" charset="-79"/>
              </a:rPr>
              <a:t>Méthode de réalisation</a:t>
            </a:r>
          </a:p>
        </p:txBody>
      </p:sp>
      <p:pic>
        <p:nvPicPr>
          <p:cNvPr id="2050" name="Picture 2" descr="Enquête - Pièces autos : comment bien les choisir en évitant les pièges">
            <a:extLst>
              <a:ext uri="{FF2B5EF4-FFF2-40B4-BE49-F238E27FC236}">
                <a16:creationId xmlns:a16="http://schemas.microsoft.com/office/drawing/2014/main" id="{00BA59AA-3836-573E-2C73-8DE0AEF8EB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50" y="5111389"/>
            <a:ext cx="2335742" cy="1401445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DAE0473-8E3D-2A56-E4A9-9FE1A44DF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359" y="4884109"/>
            <a:ext cx="2847974" cy="1601985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lé à Clips, idéal pour le montage de vos clôtures| CLÔTUR-ECO - Clôtur-Éco">
            <a:extLst>
              <a:ext uri="{FF2B5EF4-FFF2-40B4-BE49-F238E27FC236}">
                <a16:creationId xmlns:a16="http://schemas.microsoft.com/office/drawing/2014/main" id="{80B3582B-A4C1-ABDC-D951-E74A3EBE4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694" y="1160804"/>
            <a:ext cx="2789873" cy="2092405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1423689-23FD-6EF6-60CA-EA947DD2D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446" y="2648025"/>
            <a:ext cx="3557588" cy="2002969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405A715C-5569-7F4F-D5BE-6A7B830CFDC8}"/>
              </a:ext>
            </a:extLst>
          </p:cNvPr>
          <p:cNvSpPr/>
          <p:nvPr/>
        </p:nvSpPr>
        <p:spPr>
          <a:xfrm rot="18195875">
            <a:off x="4503604" y="4622852"/>
            <a:ext cx="914400" cy="52251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669969DC-59AA-307F-7D7C-0BB3A82F4E91}"/>
              </a:ext>
            </a:extLst>
          </p:cNvPr>
          <p:cNvSpPr/>
          <p:nvPr/>
        </p:nvSpPr>
        <p:spPr>
          <a:xfrm rot="13411018">
            <a:off x="7058430" y="4433734"/>
            <a:ext cx="914400" cy="52251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30DB078-366B-5DE4-424E-B987AF412A8C}"/>
              </a:ext>
            </a:extLst>
          </p:cNvPr>
          <p:cNvSpPr/>
          <p:nvPr/>
        </p:nvSpPr>
        <p:spPr>
          <a:xfrm rot="9649400">
            <a:off x="7623307" y="2688920"/>
            <a:ext cx="914400" cy="52251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8" name="Picture 10" descr="Comment choisir un logiciel de modélisation 3D ? - F3DF">
            <a:extLst>
              <a:ext uri="{FF2B5EF4-FFF2-40B4-BE49-F238E27FC236}">
                <a16:creationId xmlns:a16="http://schemas.microsoft.com/office/drawing/2014/main" id="{0E8BF02B-1E6F-F9C8-E76C-9349CECA9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55" y="2399365"/>
            <a:ext cx="2687034" cy="179135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8A27E595-D20F-BD42-7755-9965EAD6CA6B}"/>
              </a:ext>
            </a:extLst>
          </p:cNvPr>
          <p:cNvSpPr/>
          <p:nvPr/>
        </p:nvSpPr>
        <p:spPr>
          <a:xfrm rot="612112">
            <a:off x="3296829" y="3167742"/>
            <a:ext cx="914400" cy="52251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E10A9B-8167-4C72-103C-C1959A90AF5A}"/>
              </a:ext>
            </a:extLst>
          </p:cNvPr>
          <p:cNvSpPr txBox="1"/>
          <p:nvPr/>
        </p:nvSpPr>
        <p:spPr>
          <a:xfrm>
            <a:off x="11700556" y="6303109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9257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BA94BE-27BE-9794-DBB1-1FE4BA42985C}"/>
              </a:ext>
            </a:extLst>
          </p:cNvPr>
          <p:cNvSpPr>
            <a:spLocks/>
          </p:cNvSpPr>
          <p:nvPr/>
        </p:nvSpPr>
        <p:spPr>
          <a:xfrm>
            <a:off x="1171575" y="1862007"/>
            <a:ext cx="4202858" cy="4314857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374FFD-7443-01F7-68D1-D00B9894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latin typeface="Aharoni" panose="02010803020104030203" pitchFamily="2" charset="-79"/>
                <a:cs typeface="Aharoni" panose="02010803020104030203" pitchFamily="2" charset="-79"/>
              </a:rPr>
              <a:t>Moyens nécessaires</a:t>
            </a:r>
          </a:p>
        </p:txBody>
      </p:sp>
      <p:pic>
        <p:nvPicPr>
          <p:cNvPr id="3074" name="Picture 2" descr="Moteur à CC">
            <a:extLst>
              <a:ext uri="{FF2B5EF4-FFF2-40B4-BE49-F238E27FC236}">
                <a16:creationId xmlns:a16="http://schemas.microsoft.com/office/drawing/2014/main" id="{9B797B5B-26FE-B8F4-6D72-3945DEBBF4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0" t="17968" r="12748" b="14802"/>
          <a:stretch/>
        </p:blipFill>
        <p:spPr bwMode="auto">
          <a:xfrm>
            <a:off x="1604864" y="2267338"/>
            <a:ext cx="1118375" cy="952051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rduino Motor Shield 2 x 2 A A000079">
            <a:extLst>
              <a:ext uri="{FF2B5EF4-FFF2-40B4-BE49-F238E27FC236}">
                <a16:creationId xmlns:a16="http://schemas.microsoft.com/office/drawing/2014/main" id="{BF08ABBB-1277-365A-361D-873C1329F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0" t="12635" r="15562" b="14484"/>
          <a:stretch/>
        </p:blipFill>
        <p:spPr bwMode="auto">
          <a:xfrm>
            <a:off x="3126798" y="1940887"/>
            <a:ext cx="1474093" cy="1214833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ccu Li-Ion MGL9016">
            <a:extLst>
              <a:ext uri="{FF2B5EF4-FFF2-40B4-BE49-F238E27FC236}">
                <a16:creationId xmlns:a16="http://schemas.microsoft.com/office/drawing/2014/main" id="{D1DB3096-3EF2-FDAA-C6EB-FB3A6D6A2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9" r="22004"/>
          <a:stretch/>
        </p:blipFill>
        <p:spPr bwMode="auto">
          <a:xfrm>
            <a:off x="1798186" y="4005592"/>
            <a:ext cx="1019984" cy="1483306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odule NodeMCU ESP8266">
            <a:extLst>
              <a:ext uri="{FF2B5EF4-FFF2-40B4-BE49-F238E27FC236}">
                <a16:creationId xmlns:a16="http://schemas.microsoft.com/office/drawing/2014/main" id="{8CD65A4B-52B5-064B-0946-22495F172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5" t="26235" r="18930" b="24043"/>
          <a:stretch/>
        </p:blipFill>
        <p:spPr bwMode="auto">
          <a:xfrm>
            <a:off x="3143635" y="3155720"/>
            <a:ext cx="2020621" cy="1274211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437560-96C3-C14D-3BE4-ADA4B94DE91D}"/>
              </a:ext>
            </a:extLst>
          </p:cNvPr>
          <p:cNvSpPr/>
          <p:nvPr/>
        </p:nvSpPr>
        <p:spPr>
          <a:xfrm>
            <a:off x="5952932" y="3620278"/>
            <a:ext cx="4828938" cy="2687216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82" name="Picture 10" descr="Télécharger Autodesk Tinkercad - Multimédia, Développement, Éducation - Les  Numériques">
            <a:extLst>
              <a:ext uri="{FF2B5EF4-FFF2-40B4-BE49-F238E27FC236}">
                <a16:creationId xmlns:a16="http://schemas.microsoft.com/office/drawing/2014/main" id="{47FEF6A7-7630-5EF6-3D3C-5885ED113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51" y="3900764"/>
            <a:ext cx="944352" cy="94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Arduino — Wikipédia">
            <a:extLst>
              <a:ext uri="{FF2B5EF4-FFF2-40B4-BE49-F238E27FC236}">
                <a16:creationId xmlns:a16="http://schemas.microsoft.com/office/drawing/2014/main" id="{86953FD4-4591-6E6C-FFAC-E7FAC9F63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767" y="5052446"/>
            <a:ext cx="1395088" cy="94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Blender Logo et symbole, sens, histoire, PNG, marque">
            <a:extLst>
              <a:ext uri="{FF2B5EF4-FFF2-40B4-BE49-F238E27FC236}">
                <a16:creationId xmlns:a16="http://schemas.microsoft.com/office/drawing/2014/main" id="{ED36F369-3487-B1C9-A859-72E0F03EB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08" y="4882620"/>
            <a:ext cx="2564345" cy="144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Blynk: a low-code IoT software platform for businesses and developers">
            <a:extLst>
              <a:ext uri="{FF2B5EF4-FFF2-40B4-BE49-F238E27FC236}">
                <a16:creationId xmlns:a16="http://schemas.microsoft.com/office/drawing/2014/main" id="{A73E95C1-39FB-0ED5-FBB0-F71B6016F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512" y="3934447"/>
            <a:ext cx="2126338" cy="81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B9EEAE-212F-32A7-E6E9-795F74A28059}"/>
              </a:ext>
            </a:extLst>
          </p:cNvPr>
          <p:cNvSpPr/>
          <p:nvPr/>
        </p:nvSpPr>
        <p:spPr>
          <a:xfrm>
            <a:off x="6186197" y="586245"/>
            <a:ext cx="5065116" cy="2842755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6D79C1F-BAC2-5576-D23C-1EE1608800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27795" y="806761"/>
            <a:ext cx="1516508" cy="105524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4C1DBBF-B57B-6764-FDF9-6D412C6488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95743" y="2103442"/>
            <a:ext cx="1057769" cy="111594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414D303-CCD6-437A-57D9-855B4EDD8F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29792" y="2166640"/>
            <a:ext cx="2289270" cy="109107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5791E50-F1FA-8EC0-77CC-707DA8992C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49142" y="806761"/>
            <a:ext cx="1237473" cy="107939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76B5F6F-3116-40DF-001E-D5CFF06F3000}"/>
              </a:ext>
            </a:extLst>
          </p:cNvPr>
          <p:cNvSpPr txBox="1"/>
          <p:nvPr/>
        </p:nvSpPr>
        <p:spPr>
          <a:xfrm>
            <a:off x="11700556" y="6303109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pic>
        <p:nvPicPr>
          <p:cNvPr id="1026" name="Picture 2" descr="Roulement à bille 28 mm extérieur et carré de 10 mm - Euromatik">
            <a:extLst>
              <a:ext uri="{FF2B5EF4-FFF2-40B4-BE49-F238E27FC236}">
                <a16:creationId xmlns:a16="http://schemas.microsoft.com/office/drawing/2014/main" id="{A1DFF860-94C1-0A0C-3D3C-9EA13C9C9B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9" t="19540" r="12426" b="18171"/>
          <a:stretch/>
        </p:blipFill>
        <p:spPr bwMode="auto">
          <a:xfrm>
            <a:off x="3571049" y="4650792"/>
            <a:ext cx="1395089" cy="116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70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69B59-5F66-52E3-0F03-36EB3058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latin typeface="Aharoni" panose="02010803020104030203" pitchFamily="2" charset="-79"/>
                <a:cs typeface="Aharoni" panose="02010803020104030203" pitchFamily="2" charset="-79"/>
              </a:rPr>
              <a:t>Difficultés rencontrés</a:t>
            </a:r>
          </a:p>
        </p:txBody>
      </p:sp>
      <p:pic>
        <p:nvPicPr>
          <p:cNvPr id="4" name="Picture 2" descr="Voiture Télécommandée Amphibie, Véhicule de Course de Jouet à Haute Vitesse  2.4GHz 4WD, Rotation à 360 degrés, （Bleu） - Voiture télécommandée - Achat &amp;  prix | fnac">
            <a:extLst>
              <a:ext uri="{FF2B5EF4-FFF2-40B4-BE49-F238E27FC236}">
                <a16:creationId xmlns:a16="http://schemas.microsoft.com/office/drawing/2014/main" id="{F5A82D8E-1057-221F-B93A-B221BE21E2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06" y="2076450"/>
            <a:ext cx="3238500" cy="323850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roix 4">
            <a:extLst>
              <a:ext uri="{FF2B5EF4-FFF2-40B4-BE49-F238E27FC236}">
                <a16:creationId xmlns:a16="http://schemas.microsoft.com/office/drawing/2014/main" id="{86B495BD-B29B-4870-A51D-7335EC490C68}"/>
              </a:ext>
            </a:extLst>
          </p:cNvPr>
          <p:cNvSpPr/>
          <p:nvPr/>
        </p:nvSpPr>
        <p:spPr>
          <a:xfrm rot="2565910">
            <a:off x="1267411" y="2308921"/>
            <a:ext cx="2998764" cy="3007926"/>
          </a:xfrm>
          <a:prstGeom prst="plus">
            <a:avLst>
              <a:gd name="adj" fmla="val 45517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098" name="Picture 2" descr="Télécommande parentale 12V voiture électrique - PitRacing">
            <a:extLst>
              <a:ext uri="{FF2B5EF4-FFF2-40B4-BE49-F238E27FC236}">
                <a16:creationId xmlns:a16="http://schemas.microsoft.com/office/drawing/2014/main" id="{E4594059-9654-0EE7-B8ED-D00A66665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374" y="881746"/>
            <a:ext cx="2302329" cy="2302329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C55989-8DFE-1CFD-50BF-FD1066E0BBA9}"/>
              </a:ext>
            </a:extLst>
          </p:cNvPr>
          <p:cNvSpPr/>
          <p:nvPr/>
        </p:nvSpPr>
        <p:spPr>
          <a:xfrm rot="1681917">
            <a:off x="9598732" y="780373"/>
            <a:ext cx="1107940" cy="264687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66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</a:rPr>
              <a:t>?</a:t>
            </a:r>
            <a:endParaRPr lang="fr-FR" sz="54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pic>
        <p:nvPicPr>
          <p:cNvPr id="4100" name="Picture 4" descr="Tuya Zigbee – capteur de température et d'humidité 3.0, détecteur de lumière  Lux, hygromètre, thermomètre, écran [984BC7B] - Cdiscount Bricolage">
            <a:extLst>
              <a:ext uri="{FF2B5EF4-FFF2-40B4-BE49-F238E27FC236}">
                <a16:creationId xmlns:a16="http://schemas.microsoft.com/office/drawing/2014/main" id="{1AADD1FD-2CF6-27DF-6E1F-1DDBE9AD4A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42"/>
          <a:stretch/>
        </p:blipFill>
        <p:spPr bwMode="auto">
          <a:xfrm>
            <a:off x="9241777" y="4228605"/>
            <a:ext cx="2789464" cy="177571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ablier Clipart PNG transparents - StickPNG">
            <a:extLst>
              <a:ext uri="{FF2B5EF4-FFF2-40B4-BE49-F238E27FC236}">
                <a16:creationId xmlns:a16="http://schemas.microsoft.com/office/drawing/2014/main" id="{83566511-12D8-4780-4F97-944985059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613" y="3588113"/>
            <a:ext cx="1271896" cy="127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eux Personnages 3d Contenant Des Pièces De Puzzle Incompatibles.  Symboliser L'incompatibilité D'une Idée Différente. Banque D'Images Et  Photos Libres De Droits. Image 75228508.">
            <a:extLst>
              <a:ext uri="{FF2B5EF4-FFF2-40B4-BE49-F238E27FC236}">
                <a16:creationId xmlns:a16="http://schemas.microsoft.com/office/drawing/2014/main" id="{40ACF329-83A2-7ABF-369D-E1CB7195F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273" y="1957099"/>
            <a:ext cx="3271935" cy="2453951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DB09909-ADF0-B19B-3A9E-076DF09B59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240" b="12943"/>
          <a:stretch/>
        </p:blipFill>
        <p:spPr>
          <a:xfrm>
            <a:off x="4727575" y="4735390"/>
            <a:ext cx="2047875" cy="1958449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EE78AFD-3266-86A6-ACC8-13C8BD308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562" y="4792134"/>
            <a:ext cx="1040638" cy="158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379750-FECC-4128-1958-85BCCDDD5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606" y="4913513"/>
            <a:ext cx="2196015" cy="130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8754E4F-0BC6-1116-32CE-1B15AA0B7E6D}"/>
              </a:ext>
            </a:extLst>
          </p:cNvPr>
          <p:cNvSpPr txBox="1"/>
          <p:nvPr/>
        </p:nvSpPr>
        <p:spPr>
          <a:xfrm>
            <a:off x="11700556" y="6303109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1592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171</TotalTime>
  <Words>86</Words>
  <Application>Microsoft Office PowerPoint</Application>
  <PresentationFormat>Grand écran</PresentationFormat>
  <Paragraphs>41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Céleste</vt:lpstr>
      <vt:lpstr>Engin CHENILLé CAMPUS VALROSE  Présentation de mi-parcours</vt:lpstr>
      <vt:lpstr>Objectif du projet</vt:lpstr>
      <vt:lpstr>Répartition des taches et planning</vt:lpstr>
      <vt:lpstr>Résultat attendu</vt:lpstr>
      <vt:lpstr>Méthode de réalisation</vt:lpstr>
      <vt:lpstr>Moyens nécessaires</vt:lpstr>
      <vt:lpstr>Difficultés rencontrés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mi-parcours</dc:title>
  <dc:creator>Jules Roy</dc:creator>
  <cp:lastModifiedBy>Jules Roy</cp:lastModifiedBy>
  <cp:revision>6</cp:revision>
  <dcterms:created xsi:type="dcterms:W3CDTF">2023-04-11T14:35:26Z</dcterms:created>
  <dcterms:modified xsi:type="dcterms:W3CDTF">2023-04-14T09:11:06Z</dcterms:modified>
</cp:coreProperties>
</file>