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53367" y="2011333"/>
            <a:ext cx="5854400" cy="22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53400" y="4269433"/>
            <a:ext cx="58544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279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81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62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029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78600" y="342833"/>
            <a:ext cx="112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42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78600" y="342833"/>
            <a:ext cx="112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7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78600" y="342833"/>
            <a:ext cx="112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17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391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978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50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17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8600" y="342833"/>
            <a:ext cx="1123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0064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6053367" y="2011333"/>
            <a:ext cx="5854400" cy="2208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Footprint calculator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053400" y="4269433"/>
            <a:ext cx="58544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790048" y="-570628"/>
            <a:ext cx="4966809" cy="7500421"/>
            <a:chOff x="492335" y="-427971"/>
            <a:chExt cx="3725107" cy="5625316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492335" y="1255142"/>
              <a:ext cx="3165954" cy="3942203"/>
              <a:chOff x="492335" y="1264250"/>
              <a:chExt cx="3165954" cy="3942203"/>
            </a:xfrm>
          </p:grpSpPr>
          <p:sp>
            <p:nvSpPr>
              <p:cNvPr id="50" name="Google Shape;50;p15"/>
              <p:cNvSpPr/>
              <p:nvPr/>
            </p:nvSpPr>
            <p:spPr>
              <a:xfrm rot="-1800118">
                <a:off x="989215" y="2917092"/>
                <a:ext cx="726425" cy="695011"/>
              </a:xfrm>
              <a:custGeom>
                <a:avLst/>
                <a:gdLst/>
                <a:ahLst/>
                <a:cxnLst/>
                <a:rect l="l" t="t" r="r" b="b"/>
                <a:pathLst>
                  <a:path w="17547" h="17546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29"/>
                      <a:pt x="3933" y="17546"/>
                      <a:pt x="8781" y="17546"/>
                    </a:cubicBezTo>
                    <a:cubicBezTo>
                      <a:pt x="13630" y="17546"/>
                      <a:pt x="17546" y="13629"/>
                      <a:pt x="17546" y="8781"/>
                    </a:cubicBezTo>
                    <a:cubicBezTo>
                      <a:pt x="17546" y="3933"/>
                      <a:pt x="13630" y="1"/>
                      <a:pt x="878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 rot="-1800118">
                <a:off x="1400936" y="1392880"/>
                <a:ext cx="727088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7562" extrusionOk="0">
                    <a:moveTo>
                      <a:pt x="8781" y="0"/>
                    </a:moveTo>
                    <a:cubicBezTo>
                      <a:pt x="3933" y="0"/>
                      <a:pt x="1" y="3933"/>
                      <a:pt x="1" y="8781"/>
                    </a:cubicBezTo>
                    <a:cubicBezTo>
                      <a:pt x="1" y="13629"/>
                      <a:pt x="3933" y="17562"/>
                      <a:pt x="8781" y="17562"/>
                    </a:cubicBezTo>
                    <a:cubicBezTo>
                      <a:pt x="13630" y="17562"/>
                      <a:pt x="17562" y="13629"/>
                      <a:pt x="17562" y="8781"/>
                    </a:cubicBezTo>
                    <a:cubicBezTo>
                      <a:pt x="17562" y="3933"/>
                      <a:pt x="13630" y="0"/>
                      <a:pt x="878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 rot="-1800118">
                <a:off x="979794" y="1859810"/>
                <a:ext cx="448556" cy="429143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0834" extrusionOk="0">
                    <a:moveTo>
                      <a:pt x="5417" y="0"/>
                    </a:moveTo>
                    <a:cubicBezTo>
                      <a:pt x="2417" y="0"/>
                      <a:pt x="1" y="2432"/>
                      <a:pt x="1" y="5417"/>
                    </a:cubicBezTo>
                    <a:cubicBezTo>
                      <a:pt x="1" y="8418"/>
                      <a:pt x="2417" y="10834"/>
                      <a:pt x="5417" y="10834"/>
                    </a:cubicBezTo>
                    <a:cubicBezTo>
                      <a:pt x="8402" y="10834"/>
                      <a:pt x="10834" y="8418"/>
                      <a:pt x="10834" y="5417"/>
                    </a:cubicBezTo>
                    <a:cubicBezTo>
                      <a:pt x="10834" y="2432"/>
                      <a:pt x="8402" y="0"/>
                      <a:pt x="5417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rot="-1800118">
                <a:off x="735109" y="2272661"/>
                <a:ext cx="300142" cy="287178"/>
              </a:xfrm>
              <a:custGeom>
                <a:avLst/>
                <a:gdLst/>
                <a:ahLst/>
                <a:cxnLst/>
                <a:rect l="l" t="t" r="r" b="b"/>
                <a:pathLst>
                  <a:path w="7250" h="7250" extrusionOk="0">
                    <a:moveTo>
                      <a:pt x="3633" y="0"/>
                    </a:moveTo>
                    <a:cubicBezTo>
                      <a:pt x="1627" y="0"/>
                      <a:pt x="1" y="1627"/>
                      <a:pt x="1" y="3633"/>
                    </a:cubicBezTo>
                    <a:cubicBezTo>
                      <a:pt x="1" y="5638"/>
                      <a:pt x="1627" y="7249"/>
                      <a:pt x="3633" y="7249"/>
                    </a:cubicBezTo>
                    <a:cubicBezTo>
                      <a:pt x="5639" y="7249"/>
                      <a:pt x="7249" y="5638"/>
                      <a:pt x="7249" y="3633"/>
                    </a:cubicBezTo>
                    <a:cubicBezTo>
                      <a:pt x="7249" y="1627"/>
                      <a:pt x="5639" y="0"/>
                      <a:pt x="3633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 rot="-1800118">
                <a:off x="595907" y="2615496"/>
                <a:ext cx="230840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5560" extrusionOk="0">
                    <a:moveTo>
                      <a:pt x="2796" y="0"/>
                    </a:moveTo>
                    <a:cubicBezTo>
                      <a:pt x="1248" y="0"/>
                      <a:pt x="1" y="1232"/>
                      <a:pt x="1" y="2780"/>
                    </a:cubicBezTo>
                    <a:cubicBezTo>
                      <a:pt x="1" y="4312"/>
                      <a:pt x="1248" y="5559"/>
                      <a:pt x="2796" y="5559"/>
                    </a:cubicBezTo>
                    <a:cubicBezTo>
                      <a:pt x="4328" y="5559"/>
                      <a:pt x="5575" y="4312"/>
                      <a:pt x="5575" y="2780"/>
                    </a:cubicBezTo>
                    <a:cubicBezTo>
                      <a:pt x="5575" y="1232"/>
                      <a:pt x="4328" y="0"/>
                      <a:pt x="2796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rot="-1800118">
                <a:off x="535378" y="2924757"/>
                <a:ext cx="230799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5560" extrusionOk="0">
                    <a:moveTo>
                      <a:pt x="2795" y="0"/>
                    </a:moveTo>
                    <a:cubicBezTo>
                      <a:pt x="1248" y="0"/>
                      <a:pt x="0" y="1248"/>
                      <a:pt x="0" y="2780"/>
                    </a:cubicBezTo>
                    <a:cubicBezTo>
                      <a:pt x="0" y="4327"/>
                      <a:pt x="1248" y="5559"/>
                      <a:pt x="2795" y="5559"/>
                    </a:cubicBezTo>
                    <a:cubicBezTo>
                      <a:pt x="4327" y="5559"/>
                      <a:pt x="5575" y="4327"/>
                      <a:pt x="5575" y="2780"/>
                    </a:cubicBezTo>
                    <a:cubicBezTo>
                      <a:pt x="5575" y="1248"/>
                      <a:pt x="4327" y="0"/>
                      <a:pt x="279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 rot="-1800118">
                <a:off x="2087620" y="4251252"/>
                <a:ext cx="727046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0" y="3933"/>
                      <a:pt x="0" y="8781"/>
                    </a:cubicBezTo>
                    <a:cubicBezTo>
                      <a:pt x="0" y="13629"/>
                      <a:pt x="3933" y="17562"/>
                      <a:pt x="8781" y="17562"/>
                    </a:cubicBezTo>
                    <a:cubicBezTo>
                      <a:pt x="13629" y="17562"/>
                      <a:pt x="17562" y="13629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 rot="-1800118">
                <a:off x="1795681" y="3528076"/>
                <a:ext cx="530236" cy="507335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396" y="0"/>
                    </a:moveTo>
                    <a:cubicBezTo>
                      <a:pt x="2874" y="0"/>
                      <a:pt x="0" y="2859"/>
                      <a:pt x="0" y="6396"/>
                    </a:cubicBezTo>
                    <a:cubicBezTo>
                      <a:pt x="0" y="9934"/>
                      <a:pt x="2874" y="12808"/>
                      <a:pt x="6396" y="12808"/>
                    </a:cubicBezTo>
                    <a:cubicBezTo>
                      <a:pt x="9934" y="12808"/>
                      <a:pt x="12808" y="9934"/>
                      <a:pt x="12808" y="6396"/>
                    </a:cubicBezTo>
                    <a:cubicBezTo>
                      <a:pt x="12808" y="2859"/>
                      <a:pt x="9934" y="0"/>
                      <a:pt x="6396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 rot="-1800118">
                <a:off x="1821893" y="2407745"/>
                <a:ext cx="530236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9" extrusionOk="0">
                    <a:moveTo>
                      <a:pt x="6396" y="1"/>
                    </a:moveTo>
                    <a:cubicBezTo>
                      <a:pt x="2874" y="1"/>
                      <a:pt x="0" y="2875"/>
                      <a:pt x="0" y="6413"/>
                    </a:cubicBezTo>
                    <a:cubicBezTo>
                      <a:pt x="0" y="9950"/>
                      <a:pt x="2874" y="12809"/>
                      <a:pt x="6396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6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rot="-1800118">
                <a:off x="1147364" y="3669926"/>
                <a:ext cx="530278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9" extrusionOk="0">
                    <a:moveTo>
                      <a:pt x="6397" y="1"/>
                    </a:moveTo>
                    <a:cubicBezTo>
                      <a:pt x="2859" y="1"/>
                      <a:pt x="1" y="2875"/>
                      <a:pt x="1" y="6413"/>
                    </a:cubicBezTo>
                    <a:cubicBezTo>
                      <a:pt x="1" y="9950"/>
                      <a:pt x="2859" y="12809"/>
                      <a:pt x="6397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-1800118">
                <a:off x="3028923" y="4566422"/>
                <a:ext cx="530278" cy="506741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412" y="1"/>
                    </a:moveTo>
                    <a:cubicBezTo>
                      <a:pt x="2875" y="1"/>
                      <a:pt x="1" y="2859"/>
                      <a:pt x="1" y="6397"/>
                    </a:cubicBezTo>
                    <a:cubicBezTo>
                      <a:pt x="1" y="9934"/>
                      <a:pt x="2875" y="12793"/>
                      <a:pt x="6412" y="12793"/>
                    </a:cubicBezTo>
                    <a:cubicBezTo>
                      <a:pt x="9950" y="12793"/>
                      <a:pt x="12808" y="9934"/>
                      <a:pt x="12808" y="6397"/>
                    </a:cubicBezTo>
                    <a:cubicBezTo>
                      <a:pt x="12808" y="2859"/>
                      <a:pt x="9950" y="1"/>
                      <a:pt x="641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rot="-1800118">
                <a:off x="1769846" y="4261872"/>
                <a:ext cx="345887" cy="330948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6" y="1"/>
                    </a:moveTo>
                    <a:cubicBezTo>
                      <a:pt x="1864" y="1"/>
                      <a:pt x="1" y="1864"/>
                      <a:pt x="1" y="4170"/>
                    </a:cubicBezTo>
                    <a:cubicBezTo>
                      <a:pt x="1" y="6476"/>
                      <a:pt x="1864" y="8355"/>
                      <a:pt x="4186" y="8355"/>
                    </a:cubicBezTo>
                    <a:cubicBezTo>
                      <a:pt x="6491" y="8355"/>
                      <a:pt x="8355" y="6476"/>
                      <a:pt x="8355" y="4170"/>
                    </a:cubicBezTo>
                    <a:cubicBezTo>
                      <a:pt x="8355" y="1864"/>
                      <a:pt x="6491" y="1"/>
                      <a:pt x="418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rot="-1800118">
                <a:off x="1370430" y="2661455"/>
                <a:ext cx="297533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6" extrusionOk="0">
                    <a:moveTo>
                      <a:pt x="3602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2" y="7186"/>
                    </a:cubicBezTo>
                    <a:cubicBezTo>
                      <a:pt x="5576" y="7186"/>
                      <a:pt x="7187" y="5575"/>
                      <a:pt x="7187" y="3585"/>
                    </a:cubicBezTo>
                    <a:cubicBezTo>
                      <a:pt x="7187" y="1611"/>
                      <a:pt x="5576" y="0"/>
                      <a:pt x="3602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-1800118">
                <a:off x="2737491" y="4205203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0"/>
                    </a:moveTo>
                    <a:cubicBezTo>
                      <a:pt x="1612" y="0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6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rot="-1799966">
                <a:off x="2466609" y="4918125"/>
                <a:ext cx="233745" cy="223649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rot="-1800118">
                <a:off x="2141997" y="2858445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1"/>
                      <a:pt x="3586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rot="-1800118">
                <a:off x="1655769" y="3351364"/>
                <a:ext cx="290992" cy="279058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7045" extrusionOk="0">
                    <a:moveTo>
                      <a:pt x="3523" y="1"/>
                    </a:moveTo>
                    <a:cubicBezTo>
                      <a:pt x="1580" y="1"/>
                      <a:pt x="1" y="1580"/>
                      <a:pt x="1" y="3523"/>
                    </a:cubicBezTo>
                    <a:cubicBezTo>
                      <a:pt x="1" y="5465"/>
                      <a:pt x="1580" y="7044"/>
                      <a:pt x="3523" y="7044"/>
                    </a:cubicBezTo>
                    <a:cubicBezTo>
                      <a:pt x="5465" y="7044"/>
                      <a:pt x="7029" y="5465"/>
                      <a:pt x="7029" y="3523"/>
                    </a:cubicBezTo>
                    <a:cubicBezTo>
                      <a:pt x="7029" y="1580"/>
                      <a:pt x="5465" y="1"/>
                      <a:pt x="352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-1800118">
                <a:off x="1635775" y="3947786"/>
                <a:ext cx="309953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4" y="1"/>
                    </a:moveTo>
                    <a:cubicBezTo>
                      <a:pt x="1675" y="1"/>
                      <a:pt x="1" y="1659"/>
                      <a:pt x="1" y="3728"/>
                    </a:cubicBezTo>
                    <a:cubicBezTo>
                      <a:pt x="1" y="5796"/>
                      <a:pt x="1675" y="7470"/>
                      <a:pt x="3744" y="7470"/>
                    </a:cubicBezTo>
                    <a:cubicBezTo>
                      <a:pt x="5813" y="7470"/>
                      <a:pt x="7487" y="5796"/>
                      <a:pt x="7487" y="3728"/>
                    </a:cubicBezTo>
                    <a:cubicBezTo>
                      <a:pt x="7487" y="1659"/>
                      <a:pt x="5813" y="1"/>
                      <a:pt x="3744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 rot="-1800118">
                <a:off x="2358952" y="4023792"/>
                <a:ext cx="243881" cy="23338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53" y="1"/>
                    </a:moveTo>
                    <a:cubicBezTo>
                      <a:pt x="1327" y="1"/>
                      <a:pt x="0" y="1327"/>
                      <a:pt x="0" y="2954"/>
                    </a:cubicBezTo>
                    <a:cubicBezTo>
                      <a:pt x="0" y="4581"/>
                      <a:pt x="1327" y="5891"/>
                      <a:pt x="2953" y="5891"/>
                    </a:cubicBezTo>
                    <a:cubicBezTo>
                      <a:pt x="4580" y="5891"/>
                      <a:pt x="5891" y="4581"/>
                      <a:pt x="5891" y="2954"/>
                    </a:cubicBezTo>
                    <a:cubicBezTo>
                      <a:pt x="5891" y="1327"/>
                      <a:pt x="4580" y="1"/>
                      <a:pt x="295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-1800118">
                <a:off x="2262473" y="3890630"/>
                <a:ext cx="182445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423" extrusionOk="0">
                    <a:moveTo>
                      <a:pt x="2196" y="1"/>
                    </a:moveTo>
                    <a:cubicBezTo>
                      <a:pt x="979" y="1"/>
                      <a:pt x="0" y="980"/>
                      <a:pt x="0" y="2212"/>
                    </a:cubicBezTo>
                    <a:cubicBezTo>
                      <a:pt x="0" y="3428"/>
                      <a:pt x="979" y="4423"/>
                      <a:pt x="2196" y="4423"/>
                    </a:cubicBezTo>
                    <a:cubicBezTo>
                      <a:pt x="3427" y="4423"/>
                      <a:pt x="4406" y="3428"/>
                      <a:pt x="4406" y="2212"/>
                    </a:cubicBezTo>
                    <a:cubicBezTo>
                      <a:pt x="4406" y="980"/>
                      <a:pt x="3427" y="1"/>
                      <a:pt x="21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 rot="-1800118">
                <a:off x="1569647" y="3588840"/>
                <a:ext cx="183107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2" y="1"/>
                    </a:moveTo>
                    <a:cubicBezTo>
                      <a:pt x="996" y="1"/>
                      <a:pt x="1" y="996"/>
                      <a:pt x="1" y="2212"/>
                    </a:cubicBezTo>
                    <a:cubicBezTo>
                      <a:pt x="1" y="3428"/>
                      <a:pt x="996" y="4423"/>
                      <a:pt x="2212" y="4423"/>
                    </a:cubicBezTo>
                    <a:cubicBezTo>
                      <a:pt x="3428" y="4423"/>
                      <a:pt x="4423" y="3428"/>
                      <a:pt x="4423" y="2212"/>
                    </a:cubicBezTo>
                    <a:cubicBezTo>
                      <a:pt x="4423" y="996"/>
                      <a:pt x="3428" y="1"/>
                      <a:pt x="2212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 rot="-1800118">
                <a:off x="1720546" y="3154783"/>
                <a:ext cx="202026" cy="193340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4881" extrusionOk="0">
                    <a:moveTo>
                      <a:pt x="2448" y="0"/>
                    </a:moveTo>
                    <a:cubicBezTo>
                      <a:pt x="1090" y="0"/>
                      <a:pt x="0" y="1090"/>
                      <a:pt x="0" y="2432"/>
                    </a:cubicBezTo>
                    <a:cubicBezTo>
                      <a:pt x="0" y="3790"/>
                      <a:pt x="1090" y="4880"/>
                      <a:pt x="2448" y="4880"/>
                    </a:cubicBezTo>
                    <a:cubicBezTo>
                      <a:pt x="3790" y="4880"/>
                      <a:pt x="4880" y="3790"/>
                      <a:pt x="4880" y="2432"/>
                    </a:cubicBezTo>
                    <a:cubicBezTo>
                      <a:pt x="4880" y="1090"/>
                      <a:pt x="3790" y="0"/>
                      <a:pt x="24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 rot="-1800118">
                <a:off x="935254" y="3542723"/>
                <a:ext cx="298196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595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595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rot="-1800118">
                <a:off x="897095" y="3418435"/>
                <a:ext cx="156281" cy="14957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776" extrusionOk="0">
                    <a:moveTo>
                      <a:pt x="1880" y="1"/>
                    </a:moveTo>
                    <a:cubicBezTo>
                      <a:pt x="837" y="1"/>
                      <a:pt x="0" y="838"/>
                      <a:pt x="0" y="1880"/>
                    </a:cubicBezTo>
                    <a:cubicBezTo>
                      <a:pt x="0" y="2923"/>
                      <a:pt x="837" y="3775"/>
                      <a:pt x="1880" y="3775"/>
                    </a:cubicBezTo>
                    <a:cubicBezTo>
                      <a:pt x="2922" y="3775"/>
                      <a:pt x="3775" y="2923"/>
                      <a:pt x="3775" y="1880"/>
                    </a:cubicBezTo>
                    <a:cubicBezTo>
                      <a:pt x="3775" y="838"/>
                      <a:pt x="2922" y="1"/>
                      <a:pt x="1880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rot="-1800118">
                <a:off x="1966358" y="2969506"/>
                <a:ext cx="175283" cy="167672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0"/>
                    </a:moveTo>
                    <a:cubicBezTo>
                      <a:pt x="948" y="0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0"/>
                      <a:pt x="2117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rot="-1800118">
                <a:off x="2313329" y="2718028"/>
                <a:ext cx="168038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8" y="0"/>
                    </a:moveTo>
                    <a:cubicBezTo>
                      <a:pt x="900" y="0"/>
                      <a:pt x="0" y="916"/>
                      <a:pt x="0" y="2038"/>
                    </a:cubicBezTo>
                    <a:cubicBezTo>
                      <a:pt x="0" y="3159"/>
                      <a:pt x="900" y="4059"/>
                      <a:pt x="2038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6"/>
                      <a:pt x="3159" y="0"/>
                      <a:pt x="20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rot="-1800118">
                <a:off x="2353795" y="2610427"/>
                <a:ext cx="113143" cy="107622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17" extrusionOk="0">
                    <a:moveTo>
                      <a:pt x="1359" y="0"/>
                    </a:moveTo>
                    <a:cubicBezTo>
                      <a:pt x="616" y="0"/>
                      <a:pt x="0" y="600"/>
                      <a:pt x="0" y="1358"/>
                    </a:cubicBezTo>
                    <a:cubicBezTo>
                      <a:pt x="0" y="2116"/>
                      <a:pt x="616" y="2716"/>
                      <a:pt x="1359" y="2716"/>
                    </a:cubicBezTo>
                    <a:cubicBezTo>
                      <a:pt x="2117" y="2716"/>
                      <a:pt x="2733" y="2116"/>
                      <a:pt x="2733" y="1358"/>
                    </a:cubicBezTo>
                    <a:cubicBezTo>
                      <a:pt x="2733" y="600"/>
                      <a:pt x="2117" y="0"/>
                      <a:pt x="135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rot="-1800118">
                <a:off x="1555085" y="4214496"/>
                <a:ext cx="236719" cy="227128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34" extrusionOk="0">
                    <a:moveTo>
                      <a:pt x="2859" y="1"/>
                    </a:moveTo>
                    <a:cubicBezTo>
                      <a:pt x="1280" y="1"/>
                      <a:pt x="1" y="1296"/>
                      <a:pt x="1" y="2875"/>
                    </a:cubicBezTo>
                    <a:cubicBezTo>
                      <a:pt x="1" y="4454"/>
                      <a:pt x="1280" y="5733"/>
                      <a:pt x="2859" y="5733"/>
                    </a:cubicBezTo>
                    <a:cubicBezTo>
                      <a:pt x="4439" y="5733"/>
                      <a:pt x="5718" y="4454"/>
                      <a:pt x="5718" y="2875"/>
                    </a:cubicBezTo>
                    <a:cubicBezTo>
                      <a:pt x="5718" y="1296"/>
                      <a:pt x="4439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rot="-1800118">
                <a:off x="1622992" y="2812354"/>
                <a:ext cx="354374" cy="339068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0" extrusionOk="0">
                    <a:moveTo>
                      <a:pt x="4280" y="0"/>
                    </a:moveTo>
                    <a:cubicBezTo>
                      <a:pt x="1911" y="0"/>
                      <a:pt x="0" y="1911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1"/>
                      <a:pt x="6649" y="0"/>
                      <a:pt x="4280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rot="-1800118">
                <a:off x="1912834" y="3129261"/>
                <a:ext cx="418459" cy="399752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2" extrusionOk="0">
                    <a:moveTo>
                      <a:pt x="5054" y="0"/>
                    </a:moveTo>
                    <a:cubicBezTo>
                      <a:pt x="2275" y="0"/>
                      <a:pt x="1" y="2259"/>
                      <a:pt x="1" y="5054"/>
                    </a:cubicBezTo>
                    <a:cubicBezTo>
                      <a:pt x="1" y="7833"/>
                      <a:pt x="2275" y="10092"/>
                      <a:pt x="5054" y="10092"/>
                    </a:cubicBezTo>
                    <a:cubicBezTo>
                      <a:pt x="7849" y="10092"/>
                      <a:pt x="10108" y="7833"/>
                      <a:pt x="10108" y="5054"/>
                    </a:cubicBezTo>
                    <a:cubicBezTo>
                      <a:pt x="10108" y="2259"/>
                      <a:pt x="7849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rot="-1800118">
                <a:off x="2042392" y="4016254"/>
                <a:ext cx="316494" cy="302824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5" extrusionOk="0">
                    <a:moveTo>
                      <a:pt x="3823" y="1"/>
                    </a:moveTo>
                    <a:cubicBezTo>
                      <a:pt x="1706" y="1"/>
                      <a:pt x="1" y="1707"/>
                      <a:pt x="1" y="3823"/>
                    </a:cubicBezTo>
                    <a:cubicBezTo>
                      <a:pt x="1" y="5939"/>
                      <a:pt x="1706" y="7645"/>
                      <a:pt x="3823" y="7645"/>
                    </a:cubicBezTo>
                    <a:cubicBezTo>
                      <a:pt x="5939" y="7645"/>
                      <a:pt x="7644" y="5939"/>
                      <a:pt x="7644" y="3823"/>
                    </a:cubicBezTo>
                    <a:cubicBezTo>
                      <a:pt x="7644" y="1707"/>
                      <a:pt x="5939" y="1"/>
                      <a:pt x="3823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rot="-1800118">
                <a:off x="2699839" y="4810607"/>
                <a:ext cx="349158" cy="334077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0"/>
                    </a:moveTo>
                    <a:cubicBezTo>
                      <a:pt x="1895" y="0"/>
                      <a:pt x="0" y="1880"/>
                      <a:pt x="0" y="4217"/>
                    </a:cubicBezTo>
                    <a:cubicBezTo>
                      <a:pt x="0" y="6538"/>
                      <a:pt x="1895" y="8434"/>
                      <a:pt x="4217" y="8434"/>
                    </a:cubicBezTo>
                    <a:cubicBezTo>
                      <a:pt x="6554" y="8434"/>
                      <a:pt x="8434" y="6538"/>
                      <a:pt x="8434" y="4217"/>
                    </a:cubicBezTo>
                    <a:cubicBezTo>
                      <a:pt x="8434" y="1880"/>
                      <a:pt x="6554" y="0"/>
                      <a:pt x="4217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-1800118">
                <a:off x="2810740" y="4585117"/>
                <a:ext cx="240610" cy="230257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813" extrusionOk="0">
                    <a:moveTo>
                      <a:pt x="2906" y="1"/>
                    </a:moveTo>
                    <a:cubicBezTo>
                      <a:pt x="1295" y="1"/>
                      <a:pt x="0" y="1296"/>
                      <a:pt x="0" y="2906"/>
                    </a:cubicBezTo>
                    <a:cubicBezTo>
                      <a:pt x="0" y="4501"/>
                      <a:pt x="1295" y="5812"/>
                      <a:pt x="2906" y="5812"/>
                    </a:cubicBezTo>
                    <a:cubicBezTo>
                      <a:pt x="4517" y="5812"/>
                      <a:pt x="5812" y="4501"/>
                      <a:pt x="5812" y="2906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-1800118">
                <a:off x="2958745" y="4400172"/>
                <a:ext cx="243260" cy="232753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6" extrusionOk="0">
                    <a:moveTo>
                      <a:pt x="2938" y="1"/>
                    </a:moveTo>
                    <a:cubicBezTo>
                      <a:pt x="1311" y="1"/>
                      <a:pt x="0" y="1312"/>
                      <a:pt x="0" y="2938"/>
                    </a:cubicBezTo>
                    <a:cubicBezTo>
                      <a:pt x="0" y="4549"/>
                      <a:pt x="1311" y="5876"/>
                      <a:pt x="2938" y="5876"/>
                    </a:cubicBezTo>
                    <a:cubicBezTo>
                      <a:pt x="4564" y="5876"/>
                      <a:pt x="5875" y="4549"/>
                      <a:pt x="5875" y="2938"/>
                    </a:cubicBezTo>
                    <a:cubicBezTo>
                      <a:pt x="5875" y="1312"/>
                      <a:pt x="4564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1800118">
                <a:off x="2590836" y="4126788"/>
                <a:ext cx="186378" cy="178328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502" extrusionOk="0">
                    <a:moveTo>
                      <a:pt x="2259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0"/>
                      <a:pt x="1011" y="4501"/>
                      <a:pt x="2259" y="4501"/>
                    </a:cubicBezTo>
                    <a:cubicBezTo>
                      <a:pt x="3490" y="4501"/>
                      <a:pt x="4501" y="3490"/>
                      <a:pt x="4501" y="2243"/>
                    </a:cubicBezTo>
                    <a:cubicBezTo>
                      <a:pt x="4501" y="1011"/>
                      <a:pt x="3490" y="0"/>
                      <a:pt x="2259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-1800118">
                <a:off x="1938263" y="4084774"/>
                <a:ext cx="113143" cy="108256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58" y="0"/>
                    </a:moveTo>
                    <a:cubicBezTo>
                      <a:pt x="600" y="0"/>
                      <a:pt x="0" y="616"/>
                      <a:pt x="0" y="1358"/>
                    </a:cubicBezTo>
                    <a:cubicBezTo>
                      <a:pt x="0" y="2116"/>
                      <a:pt x="600" y="2732"/>
                      <a:pt x="1358" y="2732"/>
                    </a:cubicBezTo>
                    <a:cubicBezTo>
                      <a:pt x="2116" y="2732"/>
                      <a:pt x="2732" y="2116"/>
                      <a:pt x="2732" y="1358"/>
                    </a:cubicBezTo>
                    <a:cubicBezTo>
                      <a:pt x="2732" y="616"/>
                      <a:pt x="2116" y="0"/>
                      <a:pt x="135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 rot="-1800118">
                <a:off x="1673713" y="3806476"/>
                <a:ext cx="123617" cy="11827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501" y="0"/>
                    </a:moveTo>
                    <a:cubicBezTo>
                      <a:pt x="664" y="0"/>
                      <a:pt x="0" y="680"/>
                      <a:pt x="0" y="1501"/>
                    </a:cubicBezTo>
                    <a:cubicBezTo>
                      <a:pt x="0" y="2322"/>
                      <a:pt x="664" y="2985"/>
                      <a:pt x="1501" y="2985"/>
                    </a:cubicBezTo>
                    <a:cubicBezTo>
                      <a:pt x="2322" y="2985"/>
                      <a:pt x="2985" y="2322"/>
                      <a:pt x="2985" y="1501"/>
                    </a:cubicBezTo>
                    <a:cubicBezTo>
                      <a:pt x="2985" y="680"/>
                      <a:pt x="2322" y="0"/>
                      <a:pt x="15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-1800118">
                <a:off x="1610696" y="2536928"/>
                <a:ext cx="214487" cy="20459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0"/>
                    </a:moveTo>
                    <a:cubicBezTo>
                      <a:pt x="1169" y="0"/>
                      <a:pt x="1" y="1153"/>
                      <a:pt x="1" y="2574"/>
                    </a:cubicBezTo>
                    <a:cubicBezTo>
                      <a:pt x="1" y="4012"/>
                      <a:pt x="1169" y="5164"/>
                      <a:pt x="2591" y="5164"/>
                    </a:cubicBezTo>
                    <a:cubicBezTo>
                      <a:pt x="4012" y="5164"/>
                      <a:pt x="5181" y="4012"/>
                      <a:pt x="5181" y="2574"/>
                    </a:cubicBezTo>
                    <a:cubicBezTo>
                      <a:pt x="5181" y="1153"/>
                      <a:pt x="4012" y="0"/>
                      <a:pt x="259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>
              <a:off x="1756551" y="-427971"/>
              <a:ext cx="2460891" cy="3553770"/>
              <a:chOff x="1756551" y="-427971"/>
              <a:chExt cx="2460891" cy="3553770"/>
            </a:xfrm>
          </p:grpSpPr>
          <p:sp>
            <p:nvSpPr>
              <p:cNvPr id="89" name="Google Shape;89;p15"/>
              <p:cNvSpPr/>
              <p:nvPr/>
            </p:nvSpPr>
            <p:spPr>
              <a:xfrm rot="-1236534">
                <a:off x="3247102" y="1528248"/>
                <a:ext cx="787514" cy="753500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30"/>
                      <a:pt x="3933" y="17562"/>
                      <a:pt x="8781" y="17562"/>
                    </a:cubicBezTo>
                    <a:cubicBezTo>
                      <a:pt x="13629" y="17562"/>
                      <a:pt x="17562" y="13630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-1236534">
                <a:off x="2876214" y="764808"/>
                <a:ext cx="574380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8" extrusionOk="0">
                    <a:moveTo>
                      <a:pt x="6412" y="0"/>
                    </a:moveTo>
                    <a:cubicBezTo>
                      <a:pt x="2875" y="0"/>
                      <a:pt x="1" y="2875"/>
                      <a:pt x="1" y="6396"/>
                    </a:cubicBezTo>
                    <a:cubicBezTo>
                      <a:pt x="1" y="9934"/>
                      <a:pt x="2875" y="12808"/>
                      <a:pt x="6412" y="12808"/>
                    </a:cubicBezTo>
                    <a:cubicBezTo>
                      <a:pt x="9950" y="12808"/>
                      <a:pt x="12808" y="9934"/>
                      <a:pt x="12808" y="6396"/>
                    </a:cubicBezTo>
                    <a:cubicBezTo>
                      <a:pt x="12808" y="2875"/>
                      <a:pt x="9950" y="0"/>
                      <a:pt x="6412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-1236534">
                <a:off x="1844207" y="45357"/>
                <a:ext cx="574336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412" y="0"/>
                    </a:moveTo>
                    <a:cubicBezTo>
                      <a:pt x="2874" y="0"/>
                      <a:pt x="0" y="2874"/>
                      <a:pt x="0" y="6412"/>
                    </a:cubicBezTo>
                    <a:cubicBezTo>
                      <a:pt x="0" y="9949"/>
                      <a:pt x="2874" y="12808"/>
                      <a:pt x="6412" y="12808"/>
                    </a:cubicBezTo>
                    <a:cubicBezTo>
                      <a:pt x="9934" y="12808"/>
                      <a:pt x="12808" y="9949"/>
                      <a:pt x="12808" y="6412"/>
                    </a:cubicBezTo>
                    <a:cubicBezTo>
                      <a:pt x="12808" y="2874"/>
                      <a:pt x="9934" y="0"/>
                      <a:pt x="64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-1236534">
                <a:off x="3396887" y="208358"/>
                <a:ext cx="683436" cy="653231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5225" extrusionOk="0">
                    <a:moveTo>
                      <a:pt x="7629" y="1"/>
                    </a:moveTo>
                    <a:cubicBezTo>
                      <a:pt x="3412" y="1"/>
                      <a:pt x="1" y="3412"/>
                      <a:pt x="1" y="7613"/>
                    </a:cubicBezTo>
                    <a:cubicBezTo>
                      <a:pt x="1" y="11814"/>
                      <a:pt x="3412" y="15225"/>
                      <a:pt x="7629" y="15225"/>
                    </a:cubicBezTo>
                    <a:cubicBezTo>
                      <a:pt x="11829" y="15225"/>
                      <a:pt x="15241" y="11814"/>
                      <a:pt x="15241" y="7613"/>
                    </a:cubicBezTo>
                    <a:cubicBezTo>
                      <a:pt x="15241" y="3412"/>
                      <a:pt x="11829" y="1"/>
                      <a:pt x="7629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1236534">
                <a:off x="3004407" y="2470846"/>
                <a:ext cx="574380" cy="548886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397" y="1"/>
                    </a:moveTo>
                    <a:cubicBezTo>
                      <a:pt x="2859" y="1"/>
                      <a:pt x="1" y="2859"/>
                      <a:pt x="1" y="6397"/>
                    </a:cubicBezTo>
                    <a:cubicBezTo>
                      <a:pt x="1" y="9934"/>
                      <a:pt x="2859" y="12793"/>
                      <a:pt x="6397" y="12793"/>
                    </a:cubicBezTo>
                    <a:cubicBezTo>
                      <a:pt x="9934" y="12793"/>
                      <a:pt x="12809" y="9934"/>
                      <a:pt x="12809" y="6397"/>
                    </a:cubicBezTo>
                    <a:cubicBezTo>
                      <a:pt x="12809" y="2859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rot="-1236534">
                <a:off x="3629380" y="1193422"/>
                <a:ext cx="374654" cy="358473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5" y="0"/>
                    </a:moveTo>
                    <a:cubicBezTo>
                      <a:pt x="1880" y="0"/>
                      <a:pt x="0" y="1864"/>
                      <a:pt x="0" y="4169"/>
                    </a:cubicBezTo>
                    <a:cubicBezTo>
                      <a:pt x="0" y="6475"/>
                      <a:pt x="1880" y="8354"/>
                      <a:pt x="4185" y="8354"/>
                    </a:cubicBezTo>
                    <a:cubicBezTo>
                      <a:pt x="6491" y="8354"/>
                      <a:pt x="8355" y="6475"/>
                      <a:pt x="8355" y="4169"/>
                    </a:cubicBezTo>
                    <a:cubicBezTo>
                      <a:pt x="8355" y="1864"/>
                      <a:pt x="6491" y="0"/>
                      <a:pt x="418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rot="-1237195">
                <a:off x="2392499" y="22530"/>
                <a:ext cx="143366" cy="137219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7" extrusionOk="0">
                    <a:moveTo>
                      <a:pt x="3585" y="1"/>
                    </a:moveTo>
                    <a:cubicBezTo>
                      <a:pt x="1611" y="1"/>
                      <a:pt x="1" y="1611"/>
                      <a:pt x="1" y="3585"/>
                    </a:cubicBezTo>
                    <a:cubicBezTo>
                      <a:pt x="1" y="5575"/>
                      <a:pt x="1611" y="7186"/>
                      <a:pt x="3585" y="7186"/>
                    </a:cubicBezTo>
                    <a:cubicBezTo>
                      <a:pt x="5575" y="7186"/>
                      <a:pt x="7186" y="5575"/>
                      <a:pt x="7186" y="3585"/>
                    </a:cubicBezTo>
                    <a:cubicBezTo>
                      <a:pt x="7186" y="1611"/>
                      <a:pt x="5575" y="1"/>
                      <a:pt x="3585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rot="-1236534">
                <a:off x="2970331" y="1942055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1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 rot="-1236534">
                <a:off x="3546996" y="2772579"/>
                <a:ext cx="322996" cy="308317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-1236534">
                <a:off x="3803542" y="2550401"/>
                <a:ext cx="359094" cy="34358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8008" extrusionOk="0">
                    <a:moveTo>
                      <a:pt x="3996" y="1"/>
                    </a:moveTo>
                    <a:cubicBezTo>
                      <a:pt x="1785" y="1"/>
                      <a:pt x="1" y="1801"/>
                      <a:pt x="1" y="4012"/>
                    </a:cubicBezTo>
                    <a:cubicBezTo>
                      <a:pt x="1" y="6223"/>
                      <a:pt x="1785" y="8007"/>
                      <a:pt x="3996" y="8007"/>
                    </a:cubicBezTo>
                    <a:cubicBezTo>
                      <a:pt x="6207" y="8007"/>
                      <a:pt x="8007" y="6223"/>
                      <a:pt x="8007" y="4012"/>
                    </a:cubicBezTo>
                    <a:cubicBezTo>
                      <a:pt x="8007" y="1801"/>
                      <a:pt x="6207" y="1"/>
                      <a:pt x="39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rot="-1236534">
                <a:off x="3827161" y="2163731"/>
                <a:ext cx="322952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1"/>
                    </a:moveTo>
                    <a:cubicBezTo>
                      <a:pt x="1611" y="1"/>
                      <a:pt x="0" y="1611"/>
                      <a:pt x="0" y="3601"/>
                    </a:cubicBezTo>
                    <a:cubicBezTo>
                      <a:pt x="0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1"/>
                      <a:pt x="3601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-1236534">
                <a:off x="2143838" y="558603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2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2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1236534">
                <a:off x="2904928" y="483658"/>
                <a:ext cx="322279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5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585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5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-1236534">
                <a:off x="3448852" y="867258"/>
                <a:ext cx="335732" cy="320544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3" y="1"/>
                    </a:moveTo>
                    <a:cubicBezTo>
                      <a:pt x="1675" y="1"/>
                      <a:pt x="1" y="1675"/>
                      <a:pt x="1" y="3728"/>
                    </a:cubicBezTo>
                    <a:cubicBezTo>
                      <a:pt x="1" y="5797"/>
                      <a:pt x="1675" y="7471"/>
                      <a:pt x="3743" y="7471"/>
                    </a:cubicBezTo>
                    <a:cubicBezTo>
                      <a:pt x="5812" y="7471"/>
                      <a:pt x="7486" y="5797"/>
                      <a:pt x="7486" y="3728"/>
                    </a:cubicBezTo>
                    <a:cubicBezTo>
                      <a:pt x="7486" y="1675"/>
                      <a:pt x="5812" y="1"/>
                      <a:pt x="3743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-1236534">
                <a:off x="3076125" y="1498931"/>
                <a:ext cx="264164" cy="25279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38" y="1"/>
                    </a:moveTo>
                    <a:cubicBezTo>
                      <a:pt x="1311" y="1"/>
                      <a:pt x="0" y="1328"/>
                      <a:pt x="0" y="2954"/>
                    </a:cubicBezTo>
                    <a:cubicBezTo>
                      <a:pt x="0" y="4581"/>
                      <a:pt x="1311" y="5892"/>
                      <a:pt x="2938" y="5892"/>
                    </a:cubicBezTo>
                    <a:cubicBezTo>
                      <a:pt x="4580" y="5892"/>
                      <a:pt x="5891" y="4581"/>
                      <a:pt x="5891" y="2954"/>
                    </a:cubicBezTo>
                    <a:cubicBezTo>
                      <a:pt x="5891" y="1328"/>
                      <a:pt x="4580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rot="-1236534">
                <a:off x="3045873" y="1318034"/>
                <a:ext cx="198336" cy="18972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2" extrusionOk="0">
                    <a:moveTo>
                      <a:pt x="2212" y="0"/>
                    </a:moveTo>
                    <a:cubicBezTo>
                      <a:pt x="980" y="0"/>
                      <a:pt x="1" y="979"/>
                      <a:pt x="1" y="2211"/>
                    </a:cubicBezTo>
                    <a:cubicBezTo>
                      <a:pt x="1" y="3427"/>
                      <a:pt x="980" y="4422"/>
                      <a:pt x="2212" y="4422"/>
                    </a:cubicBezTo>
                    <a:cubicBezTo>
                      <a:pt x="3428" y="4422"/>
                      <a:pt x="4423" y="3427"/>
                      <a:pt x="4423" y="2211"/>
                    </a:cubicBezTo>
                    <a:cubicBezTo>
                      <a:pt x="4423" y="979"/>
                      <a:pt x="3428" y="0"/>
                      <a:pt x="22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-1236534">
                <a:off x="3223896" y="547889"/>
                <a:ext cx="198336" cy="18977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1" y="1"/>
                    </a:moveTo>
                    <a:cubicBezTo>
                      <a:pt x="995" y="1"/>
                      <a:pt x="0" y="996"/>
                      <a:pt x="0" y="2212"/>
                    </a:cubicBezTo>
                    <a:cubicBezTo>
                      <a:pt x="0" y="3428"/>
                      <a:pt x="995" y="4423"/>
                      <a:pt x="2211" y="4423"/>
                    </a:cubicBezTo>
                    <a:cubicBezTo>
                      <a:pt x="3427" y="4423"/>
                      <a:pt x="4422" y="3428"/>
                      <a:pt x="4422" y="2212"/>
                    </a:cubicBezTo>
                    <a:cubicBezTo>
                      <a:pt x="4422" y="996"/>
                      <a:pt x="3427" y="1"/>
                      <a:pt x="221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-1236534">
                <a:off x="2723716" y="379262"/>
                <a:ext cx="226676" cy="216886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5055" extrusionOk="0">
                    <a:moveTo>
                      <a:pt x="2527" y="1"/>
                    </a:moveTo>
                    <a:cubicBezTo>
                      <a:pt x="1137" y="1"/>
                      <a:pt x="0" y="1122"/>
                      <a:pt x="0" y="2528"/>
                    </a:cubicBezTo>
                    <a:cubicBezTo>
                      <a:pt x="0" y="3917"/>
                      <a:pt x="1137" y="5055"/>
                      <a:pt x="2527" y="5055"/>
                    </a:cubicBezTo>
                    <a:cubicBezTo>
                      <a:pt x="3933" y="5055"/>
                      <a:pt x="5054" y="3917"/>
                      <a:pt x="5054" y="2528"/>
                    </a:cubicBezTo>
                    <a:cubicBezTo>
                      <a:pt x="5054" y="1122"/>
                      <a:pt x="3933" y="1"/>
                      <a:pt x="252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-1236534">
                <a:off x="3553501" y="50187"/>
                <a:ext cx="182776" cy="174881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1"/>
                    </a:moveTo>
                    <a:cubicBezTo>
                      <a:pt x="917" y="1"/>
                      <a:pt x="1" y="917"/>
                      <a:pt x="1" y="2038"/>
                    </a:cubicBezTo>
                    <a:cubicBezTo>
                      <a:pt x="1" y="3159"/>
                      <a:pt x="917" y="4075"/>
                      <a:pt x="2038" y="4075"/>
                    </a:cubicBezTo>
                    <a:cubicBezTo>
                      <a:pt x="3159" y="4075"/>
                      <a:pt x="4075" y="3159"/>
                      <a:pt x="4075" y="2038"/>
                    </a:cubicBezTo>
                    <a:cubicBezTo>
                      <a:pt x="4075" y="917"/>
                      <a:pt x="3159" y="1"/>
                      <a:pt x="2038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-1236258">
                <a:off x="3546771" y="-2030"/>
                <a:ext cx="71104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480" extrusionOk="0">
                    <a:moveTo>
                      <a:pt x="1248" y="0"/>
                    </a:moveTo>
                    <a:cubicBezTo>
                      <a:pt x="569" y="0"/>
                      <a:pt x="0" y="553"/>
                      <a:pt x="0" y="1232"/>
                    </a:cubicBezTo>
                    <a:cubicBezTo>
                      <a:pt x="0" y="1927"/>
                      <a:pt x="569" y="2480"/>
                      <a:pt x="1248" y="2480"/>
                    </a:cubicBezTo>
                    <a:cubicBezTo>
                      <a:pt x="1943" y="2480"/>
                      <a:pt x="2496" y="1927"/>
                      <a:pt x="2496" y="1232"/>
                    </a:cubicBezTo>
                    <a:cubicBezTo>
                      <a:pt x="2496" y="553"/>
                      <a:pt x="1943" y="0"/>
                      <a:pt x="12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-1236534">
                <a:off x="2411115" y="462051"/>
                <a:ext cx="189861" cy="181618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1"/>
                    </a:moveTo>
                    <a:cubicBezTo>
                      <a:pt x="948" y="1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1"/>
                      <a:pt x="21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-1236534">
                <a:off x="1962013" y="579345"/>
                <a:ext cx="182013" cy="174195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7" y="1"/>
                    </a:moveTo>
                    <a:cubicBezTo>
                      <a:pt x="900" y="1"/>
                      <a:pt x="0" y="917"/>
                      <a:pt x="0" y="2038"/>
                    </a:cubicBezTo>
                    <a:cubicBezTo>
                      <a:pt x="0" y="3159"/>
                      <a:pt x="900" y="4059"/>
                      <a:pt x="2037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7"/>
                      <a:pt x="3159" y="1"/>
                      <a:pt x="2037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-1236534">
                <a:off x="3774304" y="962691"/>
                <a:ext cx="256406" cy="245332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18" extrusionOk="0">
                    <a:moveTo>
                      <a:pt x="2859" y="1"/>
                    </a:moveTo>
                    <a:cubicBezTo>
                      <a:pt x="1279" y="1"/>
                      <a:pt x="0" y="1280"/>
                      <a:pt x="0" y="2859"/>
                    </a:cubicBezTo>
                    <a:cubicBezTo>
                      <a:pt x="0" y="4439"/>
                      <a:pt x="1279" y="5718"/>
                      <a:pt x="2859" y="5718"/>
                    </a:cubicBezTo>
                    <a:cubicBezTo>
                      <a:pt x="4438" y="5718"/>
                      <a:pt x="5717" y="4439"/>
                      <a:pt x="5717" y="2859"/>
                    </a:cubicBezTo>
                    <a:cubicBezTo>
                      <a:pt x="5717" y="1280"/>
                      <a:pt x="4438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-1236534">
                <a:off x="2414801" y="112885"/>
                <a:ext cx="383847" cy="367311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1" extrusionOk="0">
                    <a:moveTo>
                      <a:pt x="4280" y="1"/>
                    </a:moveTo>
                    <a:cubicBezTo>
                      <a:pt x="1911" y="1"/>
                      <a:pt x="0" y="1912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2"/>
                      <a:pt x="6649" y="1"/>
                      <a:pt x="4280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rot="-1236534">
                <a:off x="2491641" y="572322"/>
                <a:ext cx="453307" cy="432999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10092" extrusionOk="0">
                    <a:moveTo>
                      <a:pt x="5054" y="0"/>
                    </a:moveTo>
                    <a:cubicBezTo>
                      <a:pt x="2259" y="0"/>
                      <a:pt x="1" y="2259"/>
                      <a:pt x="1" y="5054"/>
                    </a:cubicBezTo>
                    <a:cubicBezTo>
                      <a:pt x="1" y="7834"/>
                      <a:pt x="2259" y="10092"/>
                      <a:pt x="5054" y="10092"/>
                    </a:cubicBezTo>
                    <a:cubicBezTo>
                      <a:pt x="7850" y="10092"/>
                      <a:pt x="10108" y="7834"/>
                      <a:pt x="10108" y="5054"/>
                    </a:cubicBezTo>
                    <a:cubicBezTo>
                      <a:pt x="10108" y="2259"/>
                      <a:pt x="7850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-1236534">
                <a:off x="3243564" y="1248687"/>
                <a:ext cx="342817" cy="32796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4" extrusionOk="0">
                    <a:moveTo>
                      <a:pt x="3823" y="0"/>
                    </a:moveTo>
                    <a:cubicBezTo>
                      <a:pt x="1706" y="0"/>
                      <a:pt x="1" y="1722"/>
                      <a:pt x="1" y="3822"/>
                    </a:cubicBezTo>
                    <a:cubicBezTo>
                      <a:pt x="1" y="5938"/>
                      <a:pt x="1706" y="7644"/>
                      <a:pt x="3823" y="7644"/>
                    </a:cubicBezTo>
                    <a:cubicBezTo>
                      <a:pt x="5939" y="7644"/>
                      <a:pt x="7644" y="5938"/>
                      <a:pt x="7644" y="3822"/>
                    </a:cubicBezTo>
                    <a:cubicBezTo>
                      <a:pt x="7644" y="1722"/>
                      <a:pt x="5939" y="0"/>
                      <a:pt x="382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rot="-1236534">
                <a:off x="3517675" y="2323599"/>
                <a:ext cx="378197" cy="361862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1"/>
                    </a:moveTo>
                    <a:cubicBezTo>
                      <a:pt x="1880" y="1"/>
                      <a:pt x="1" y="1880"/>
                      <a:pt x="1" y="4217"/>
                    </a:cubicBezTo>
                    <a:cubicBezTo>
                      <a:pt x="1" y="6539"/>
                      <a:pt x="1880" y="8434"/>
                      <a:pt x="4217" y="8434"/>
                    </a:cubicBezTo>
                    <a:cubicBezTo>
                      <a:pt x="6539" y="8434"/>
                      <a:pt x="8434" y="6539"/>
                      <a:pt x="8434" y="4217"/>
                    </a:cubicBezTo>
                    <a:cubicBezTo>
                      <a:pt x="8434" y="1880"/>
                      <a:pt x="6539" y="1"/>
                      <a:pt x="42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1236534">
                <a:off x="3289628" y="2242449"/>
                <a:ext cx="260666" cy="249408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813" extrusionOk="0">
                    <a:moveTo>
                      <a:pt x="2906" y="1"/>
                    </a:moveTo>
                    <a:cubicBezTo>
                      <a:pt x="1311" y="1"/>
                      <a:pt x="0" y="1296"/>
                      <a:pt x="0" y="2907"/>
                    </a:cubicBezTo>
                    <a:cubicBezTo>
                      <a:pt x="0" y="4502"/>
                      <a:pt x="1311" y="5812"/>
                      <a:pt x="2906" y="5812"/>
                    </a:cubicBezTo>
                    <a:cubicBezTo>
                      <a:pt x="4517" y="5812"/>
                      <a:pt x="5812" y="4502"/>
                      <a:pt x="5812" y="2907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1236534">
                <a:off x="3025531" y="2242239"/>
                <a:ext cx="263491" cy="252068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5" extrusionOk="0">
                    <a:moveTo>
                      <a:pt x="2938" y="0"/>
                    </a:moveTo>
                    <a:cubicBezTo>
                      <a:pt x="1312" y="0"/>
                      <a:pt x="1" y="1311"/>
                      <a:pt x="1" y="2938"/>
                    </a:cubicBezTo>
                    <a:cubicBezTo>
                      <a:pt x="1" y="4548"/>
                      <a:pt x="1312" y="5875"/>
                      <a:pt x="2938" y="5875"/>
                    </a:cubicBezTo>
                    <a:cubicBezTo>
                      <a:pt x="4565" y="5875"/>
                      <a:pt x="5876" y="4548"/>
                      <a:pt x="5876" y="2938"/>
                    </a:cubicBezTo>
                    <a:cubicBezTo>
                      <a:pt x="5876" y="1311"/>
                      <a:pt x="4565" y="0"/>
                      <a:pt x="29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-1236534">
                <a:off x="3043222" y="1746016"/>
                <a:ext cx="201834" cy="193159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502" extrusionOk="0">
                    <a:moveTo>
                      <a:pt x="2243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1"/>
                      <a:pt x="1011" y="4501"/>
                      <a:pt x="2243" y="4501"/>
                    </a:cubicBezTo>
                    <a:cubicBezTo>
                      <a:pt x="3490" y="4501"/>
                      <a:pt x="4501" y="3491"/>
                      <a:pt x="4501" y="2243"/>
                    </a:cubicBezTo>
                    <a:cubicBezTo>
                      <a:pt x="4501" y="1011"/>
                      <a:pt x="3490" y="0"/>
                      <a:pt x="224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rot="-1236534">
                <a:off x="3461649" y="1165507"/>
                <a:ext cx="122553" cy="11726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74" y="0"/>
                    </a:moveTo>
                    <a:cubicBezTo>
                      <a:pt x="616" y="0"/>
                      <a:pt x="0" y="616"/>
                      <a:pt x="0" y="1374"/>
                    </a:cubicBezTo>
                    <a:cubicBezTo>
                      <a:pt x="0" y="2117"/>
                      <a:pt x="616" y="2732"/>
                      <a:pt x="1374" y="2732"/>
                    </a:cubicBezTo>
                    <a:cubicBezTo>
                      <a:pt x="2132" y="2732"/>
                      <a:pt x="2732" y="2117"/>
                      <a:pt x="2732" y="1374"/>
                    </a:cubicBezTo>
                    <a:cubicBezTo>
                      <a:pt x="2732" y="616"/>
                      <a:pt x="2132" y="0"/>
                      <a:pt x="137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-1236534">
                <a:off x="3378451" y="765334"/>
                <a:ext cx="133853" cy="128801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3002" extrusionOk="0">
                    <a:moveTo>
                      <a:pt x="1485" y="1"/>
                    </a:moveTo>
                    <a:cubicBezTo>
                      <a:pt x="663" y="1"/>
                      <a:pt x="0" y="680"/>
                      <a:pt x="0" y="1501"/>
                    </a:cubicBezTo>
                    <a:cubicBezTo>
                      <a:pt x="0" y="2322"/>
                      <a:pt x="663" y="3001"/>
                      <a:pt x="1485" y="3001"/>
                    </a:cubicBezTo>
                    <a:cubicBezTo>
                      <a:pt x="2322" y="3001"/>
                      <a:pt x="2985" y="2322"/>
                      <a:pt x="2985" y="1501"/>
                    </a:cubicBezTo>
                    <a:cubicBezTo>
                      <a:pt x="2985" y="680"/>
                      <a:pt x="2322" y="1"/>
                      <a:pt x="1485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-1236836">
                <a:off x="2274658" y="1300"/>
                <a:ext cx="124533" cy="118801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1"/>
                    </a:moveTo>
                    <a:cubicBezTo>
                      <a:pt x="1169" y="1"/>
                      <a:pt x="1" y="1153"/>
                      <a:pt x="1" y="2575"/>
                    </a:cubicBezTo>
                    <a:cubicBezTo>
                      <a:pt x="1" y="4012"/>
                      <a:pt x="1169" y="5165"/>
                      <a:pt x="2591" y="5165"/>
                    </a:cubicBezTo>
                    <a:cubicBezTo>
                      <a:pt x="4012" y="5165"/>
                      <a:pt x="5181" y="4012"/>
                      <a:pt x="5181" y="2575"/>
                    </a:cubicBezTo>
                    <a:cubicBezTo>
                      <a:pt x="5181" y="1153"/>
                      <a:pt x="4012" y="1"/>
                      <a:pt x="259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-4053356">
                <a:off x="2759840" y="-307131"/>
                <a:ext cx="789719" cy="789719"/>
              </a:xfrm>
              <a:prstGeom prst="chord">
                <a:avLst>
                  <a:gd name="adj1" fmla="val 3278576"/>
                  <a:gd name="adj2" fmla="val 1562525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ootprint Infographics by Slidesgo">
  <a:themeElements>
    <a:clrScheme name="Simple Light">
      <a:dk1>
        <a:srgbClr val="000000"/>
      </a:dk1>
      <a:lt1>
        <a:srgbClr val="FFFFFF"/>
      </a:lt1>
      <a:dk2>
        <a:srgbClr val="B7E36B"/>
      </a:dk2>
      <a:lt2>
        <a:srgbClr val="A0E26D"/>
      </a:lt2>
      <a:accent1>
        <a:srgbClr val="84E06E"/>
      </a:accent1>
      <a:accent2>
        <a:srgbClr val="6FDD86"/>
      </a:accent2>
      <a:accent3>
        <a:srgbClr val="7FDDA1"/>
      </a:accent3>
      <a:accent4>
        <a:srgbClr val="71DBB4"/>
      </a:accent4>
      <a:accent5>
        <a:srgbClr val="71D8C6"/>
      </a:accent5>
      <a:accent6>
        <a:srgbClr val="47D7D8"/>
      </a:accent6>
      <a:hlink>
        <a:srgbClr val="EFEF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Fira Sans Extra Condensed</vt:lpstr>
      <vt:lpstr>Fira Sans Extra Condensed SemiBold</vt:lpstr>
      <vt:lpstr>Footprint Infographics by Slidesgo</vt:lpstr>
      <vt:lpstr>Footprint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1</cp:revision>
  <dcterms:created xsi:type="dcterms:W3CDTF">2022-03-31T10:09:59Z</dcterms:created>
  <dcterms:modified xsi:type="dcterms:W3CDTF">2022-03-31T10:12:48Z</dcterms:modified>
</cp:coreProperties>
</file>