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45" d="100"/>
          <a:sy n="45" d="100"/>
        </p:scale>
        <p:origin x="48" y="8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oogle Shape;1472;p37">
            <a:extLst>
              <a:ext uri="{FF2B5EF4-FFF2-40B4-BE49-F238E27FC236}">
                <a16:creationId xmlns:a16="http://schemas.microsoft.com/office/drawing/2014/main" id="{DB396F45-1ED3-4676-B256-C850DE5CFC8D}"/>
              </a:ext>
            </a:extLst>
          </p:cNvPr>
          <p:cNvGrpSpPr/>
          <p:nvPr/>
        </p:nvGrpSpPr>
        <p:grpSpPr>
          <a:xfrm>
            <a:off x="1582086" y="4009670"/>
            <a:ext cx="1567652" cy="701909"/>
            <a:chOff x="1172511" y="2592577"/>
            <a:chExt cx="1567652" cy="701909"/>
          </a:xfrm>
        </p:grpSpPr>
        <p:grpSp>
          <p:nvGrpSpPr>
            <p:cNvPr id="6" name="Google Shape;1473;p37">
              <a:extLst>
                <a:ext uri="{FF2B5EF4-FFF2-40B4-BE49-F238E27FC236}">
                  <a16:creationId xmlns:a16="http://schemas.microsoft.com/office/drawing/2014/main" id="{51EEDE37-7F8E-4150-8CB9-2B3AAA1E58CC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10" name="Google Shape;1474;p37">
                <a:extLst>
                  <a:ext uri="{FF2B5EF4-FFF2-40B4-BE49-F238E27FC236}">
                    <a16:creationId xmlns:a16="http://schemas.microsoft.com/office/drawing/2014/main" id="{11A45E7D-BF4F-4FD3-8480-206DCE346BF9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75;p37">
                <a:extLst>
                  <a:ext uri="{FF2B5EF4-FFF2-40B4-BE49-F238E27FC236}">
                    <a16:creationId xmlns:a16="http://schemas.microsoft.com/office/drawing/2014/main" id="{5C7747AC-F376-4195-92EB-E095ABD5F9C3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76;p37">
              <a:extLst>
                <a:ext uri="{FF2B5EF4-FFF2-40B4-BE49-F238E27FC236}">
                  <a16:creationId xmlns:a16="http://schemas.microsoft.com/office/drawing/2014/main" id="{35B44D20-FCD1-4C17-9DDB-7B1125C7B7D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8" name="Google Shape;1477;p37">
                <a:extLst>
                  <a:ext uri="{FF2B5EF4-FFF2-40B4-BE49-F238E27FC236}">
                    <a16:creationId xmlns:a16="http://schemas.microsoft.com/office/drawing/2014/main" id="{D0A7399E-1AD1-4C9D-B7A1-502F82176234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78;p37">
                <a:extLst>
                  <a:ext uri="{FF2B5EF4-FFF2-40B4-BE49-F238E27FC236}">
                    <a16:creationId xmlns:a16="http://schemas.microsoft.com/office/drawing/2014/main" id="{D7BE9FCD-49BC-4074-9847-CDC803EA4F8F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479;p37">
            <a:extLst>
              <a:ext uri="{FF2B5EF4-FFF2-40B4-BE49-F238E27FC236}">
                <a16:creationId xmlns:a16="http://schemas.microsoft.com/office/drawing/2014/main" id="{051CBFBC-ECDA-403D-80E7-9BF2463CA936}"/>
              </a:ext>
            </a:extLst>
          </p:cNvPr>
          <p:cNvGrpSpPr/>
          <p:nvPr/>
        </p:nvGrpSpPr>
        <p:grpSpPr>
          <a:xfrm>
            <a:off x="3318461" y="4819683"/>
            <a:ext cx="1567652" cy="701909"/>
            <a:chOff x="2908886" y="3402589"/>
            <a:chExt cx="1567652" cy="701909"/>
          </a:xfrm>
        </p:grpSpPr>
        <p:grpSp>
          <p:nvGrpSpPr>
            <p:cNvPr id="13" name="Google Shape;1480;p37">
              <a:extLst>
                <a:ext uri="{FF2B5EF4-FFF2-40B4-BE49-F238E27FC236}">
                  <a16:creationId xmlns:a16="http://schemas.microsoft.com/office/drawing/2014/main" id="{8237D38F-3FD4-4753-9BA9-E27647014DA7}"/>
                </a:ext>
              </a:extLst>
            </p:cNvPr>
            <p:cNvGrpSpPr/>
            <p:nvPr/>
          </p:nvGrpSpPr>
          <p:grpSpPr>
            <a:xfrm rot="10800000" flipH="1">
              <a:off x="2908886" y="3402589"/>
              <a:ext cx="1567652" cy="701909"/>
              <a:chOff x="1172511" y="2592577"/>
              <a:chExt cx="1567652" cy="701909"/>
            </a:xfrm>
          </p:grpSpPr>
          <p:sp>
            <p:nvSpPr>
              <p:cNvPr id="17" name="Google Shape;1481;p37">
                <a:extLst>
                  <a:ext uri="{FF2B5EF4-FFF2-40B4-BE49-F238E27FC236}">
                    <a16:creationId xmlns:a16="http://schemas.microsoft.com/office/drawing/2014/main" id="{8027308A-E6EE-405C-AB9E-AC345CA733B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2;p37">
                <a:extLst>
                  <a:ext uri="{FF2B5EF4-FFF2-40B4-BE49-F238E27FC236}">
                    <a16:creationId xmlns:a16="http://schemas.microsoft.com/office/drawing/2014/main" id="{FA6440B5-C73C-416F-A74D-77FCE0AC6D67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83;p37">
              <a:extLst>
                <a:ext uri="{FF2B5EF4-FFF2-40B4-BE49-F238E27FC236}">
                  <a16:creationId xmlns:a16="http://schemas.microsoft.com/office/drawing/2014/main" id="{AE798234-BA5B-4496-B1AA-6F195CBAC4B9}"/>
                </a:ext>
              </a:extLst>
            </p:cNvPr>
            <p:cNvGrpSpPr/>
            <p:nvPr/>
          </p:nvGrpSpPr>
          <p:grpSpPr>
            <a:xfrm>
              <a:off x="2964607" y="3450054"/>
              <a:ext cx="1456211" cy="606972"/>
              <a:chOff x="3539287" y="3023413"/>
              <a:chExt cx="2835854" cy="1182030"/>
            </a:xfrm>
          </p:grpSpPr>
          <p:sp>
            <p:nvSpPr>
              <p:cNvPr id="15" name="Google Shape;1484;p37">
                <a:extLst>
                  <a:ext uri="{FF2B5EF4-FFF2-40B4-BE49-F238E27FC236}">
                    <a16:creationId xmlns:a16="http://schemas.microsoft.com/office/drawing/2014/main" id="{E74FD6F8-C750-42C6-A142-82FAC52E5BD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5;p37">
                <a:extLst>
                  <a:ext uri="{FF2B5EF4-FFF2-40B4-BE49-F238E27FC236}">
                    <a16:creationId xmlns:a16="http://schemas.microsoft.com/office/drawing/2014/main" id="{DEA19138-735F-48C7-B72D-AFE776AD1A01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486;p37">
            <a:extLst>
              <a:ext uri="{FF2B5EF4-FFF2-40B4-BE49-F238E27FC236}">
                <a16:creationId xmlns:a16="http://schemas.microsoft.com/office/drawing/2014/main" id="{05B822A5-EF02-4050-B6B6-20D4D0A7F63C}"/>
              </a:ext>
            </a:extLst>
          </p:cNvPr>
          <p:cNvGrpSpPr/>
          <p:nvPr/>
        </p:nvGrpSpPr>
        <p:grpSpPr>
          <a:xfrm>
            <a:off x="5077111" y="4009670"/>
            <a:ext cx="1567652" cy="701909"/>
            <a:chOff x="4667536" y="2592577"/>
            <a:chExt cx="1567652" cy="701909"/>
          </a:xfrm>
        </p:grpSpPr>
        <p:grpSp>
          <p:nvGrpSpPr>
            <p:cNvPr id="20" name="Google Shape;1487;p37">
              <a:extLst>
                <a:ext uri="{FF2B5EF4-FFF2-40B4-BE49-F238E27FC236}">
                  <a16:creationId xmlns:a16="http://schemas.microsoft.com/office/drawing/2014/main" id="{A840E8A7-FE25-49D8-9C65-832955B052D8}"/>
                </a:ext>
              </a:extLst>
            </p:cNvPr>
            <p:cNvGrpSpPr/>
            <p:nvPr/>
          </p:nvGrpSpPr>
          <p:grpSpPr>
            <a:xfrm>
              <a:off x="4667536" y="2592577"/>
              <a:ext cx="1567652" cy="701909"/>
              <a:chOff x="1172511" y="2592577"/>
              <a:chExt cx="1567652" cy="701909"/>
            </a:xfrm>
          </p:grpSpPr>
          <p:sp>
            <p:nvSpPr>
              <p:cNvPr id="24" name="Google Shape;1488;p37">
                <a:extLst>
                  <a:ext uri="{FF2B5EF4-FFF2-40B4-BE49-F238E27FC236}">
                    <a16:creationId xmlns:a16="http://schemas.microsoft.com/office/drawing/2014/main" id="{4466A379-A4D1-402E-B9C2-A62836FCFA07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9;p37">
                <a:extLst>
                  <a:ext uri="{FF2B5EF4-FFF2-40B4-BE49-F238E27FC236}">
                    <a16:creationId xmlns:a16="http://schemas.microsoft.com/office/drawing/2014/main" id="{858684D3-C099-4842-A5AD-4EEF02AD16A5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90;p37">
              <a:extLst>
                <a:ext uri="{FF2B5EF4-FFF2-40B4-BE49-F238E27FC236}">
                  <a16:creationId xmlns:a16="http://schemas.microsoft.com/office/drawing/2014/main" id="{569106F4-FA17-4485-AF67-83F788F1A6FF}"/>
                </a:ext>
              </a:extLst>
            </p:cNvPr>
            <p:cNvGrpSpPr/>
            <p:nvPr/>
          </p:nvGrpSpPr>
          <p:grpSpPr>
            <a:xfrm>
              <a:off x="4723182" y="2640041"/>
              <a:ext cx="1456361" cy="606984"/>
              <a:chOff x="2769374" y="1445977"/>
              <a:chExt cx="2836146" cy="1182052"/>
            </a:xfrm>
          </p:grpSpPr>
          <p:sp>
            <p:nvSpPr>
              <p:cNvPr id="22" name="Google Shape;1491;p37">
                <a:extLst>
                  <a:ext uri="{FF2B5EF4-FFF2-40B4-BE49-F238E27FC236}">
                    <a16:creationId xmlns:a16="http://schemas.microsoft.com/office/drawing/2014/main" id="{A4FFD370-EA89-482C-ACFD-802E16A8564B}"/>
                  </a:ext>
                </a:extLst>
              </p:cNvPr>
              <p:cNvSpPr/>
              <p:nvPr/>
            </p:nvSpPr>
            <p:spPr>
              <a:xfrm rot="5400000">
                <a:off x="2762190" y="1647418"/>
                <a:ext cx="846820" cy="832452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2;p37">
                <a:extLst>
                  <a:ext uri="{FF2B5EF4-FFF2-40B4-BE49-F238E27FC236}">
                    <a16:creationId xmlns:a16="http://schemas.microsoft.com/office/drawing/2014/main" id="{A24420E3-4A6D-4E6E-99AC-80305E206E4E}"/>
                  </a:ext>
                </a:extLst>
              </p:cNvPr>
              <p:cNvSpPr/>
              <p:nvPr/>
            </p:nvSpPr>
            <p:spPr>
              <a:xfrm rot="5400000">
                <a:off x="4044501" y="1067010"/>
                <a:ext cx="1182052" cy="1939985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93;p37">
            <a:extLst>
              <a:ext uri="{FF2B5EF4-FFF2-40B4-BE49-F238E27FC236}">
                <a16:creationId xmlns:a16="http://schemas.microsoft.com/office/drawing/2014/main" id="{5B071846-AA8A-411E-8C97-C66CC73F81F3}"/>
              </a:ext>
            </a:extLst>
          </p:cNvPr>
          <p:cNvGrpSpPr/>
          <p:nvPr/>
        </p:nvGrpSpPr>
        <p:grpSpPr>
          <a:xfrm>
            <a:off x="6835699" y="4819683"/>
            <a:ext cx="1567652" cy="701909"/>
            <a:chOff x="6426124" y="3402589"/>
            <a:chExt cx="1567652" cy="701909"/>
          </a:xfrm>
        </p:grpSpPr>
        <p:grpSp>
          <p:nvGrpSpPr>
            <p:cNvPr id="27" name="Google Shape;1494;p37">
              <a:extLst>
                <a:ext uri="{FF2B5EF4-FFF2-40B4-BE49-F238E27FC236}">
                  <a16:creationId xmlns:a16="http://schemas.microsoft.com/office/drawing/2014/main" id="{DEBF2C73-E03A-4285-A65C-7AF2CB02D4E3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31" name="Google Shape;1495;p37">
                <a:extLst>
                  <a:ext uri="{FF2B5EF4-FFF2-40B4-BE49-F238E27FC236}">
                    <a16:creationId xmlns:a16="http://schemas.microsoft.com/office/drawing/2014/main" id="{1BB61DE6-59E1-49E1-A33A-7221F00F3ACE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7">
                <a:extLst>
                  <a:ext uri="{FF2B5EF4-FFF2-40B4-BE49-F238E27FC236}">
                    <a16:creationId xmlns:a16="http://schemas.microsoft.com/office/drawing/2014/main" id="{CA992330-B96D-4990-9867-BE9E8A70A13B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97;p37">
              <a:extLst>
                <a:ext uri="{FF2B5EF4-FFF2-40B4-BE49-F238E27FC236}">
                  <a16:creationId xmlns:a16="http://schemas.microsoft.com/office/drawing/2014/main" id="{9E3FD000-7C7B-4D65-B583-735ABC2A7FBE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29" name="Google Shape;1498;p37">
                <a:extLst>
                  <a:ext uri="{FF2B5EF4-FFF2-40B4-BE49-F238E27FC236}">
                    <a16:creationId xmlns:a16="http://schemas.microsoft.com/office/drawing/2014/main" id="{DA2988D6-0949-4427-9522-689C5CD51F5F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9;p37">
                <a:extLst>
                  <a:ext uri="{FF2B5EF4-FFF2-40B4-BE49-F238E27FC236}">
                    <a16:creationId xmlns:a16="http://schemas.microsoft.com/office/drawing/2014/main" id="{11F58D04-D711-4571-8821-D1ED4D7C7FCB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500;p37">
            <a:extLst>
              <a:ext uri="{FF2B5EF4-FFF2-40B4-BE49-F238E27FC236}">
                <a16:creationId xmlns:a16="http://schemas.microsoft.com/office/drawing/2014/main" id="{1DFF39B0-EAC3-4F63-A0D9-36C834DBF6EF}"/>
              </a:ext>
            </a:extLst>
          </p:cNvPr>
          <p:cNvGrpSpPr/>
          <p:nvPr/>
        </p:nvGrpSpPr>
        <p:grpSpPr>
          <a:xfrm>
            <a:off x="1730365" y="2988075"/>
            <a:ext cx="1271119" cy="814982"/>
            <a:chOff x="965500" y="2820567"/>
            <a:chExt cx="1271119" cy="814982"/>
          </a:xfrm>
        </p:grpSpPr>
        <p:sp>
          <p:nvSpPr>
            <p:cNvPr id="34" name="Google Shape;1501;p37">
              <a:extLst>
                <a:ext uri="{FF2B5EF4-FFF2-40B4-BE49-F238E27FC236}">
                  <a16:creationId xmlns:a16="http://schemas.microsoft.com/office/drawing/2014/main" id="{810C2840-C87A-450C-9E5F-5384985D604C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 </a:t>
              </a:r>
              <a:endParaRPr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" name="Google Shape;1502;p37">
              <a:extLst>
                <a:ext uri="{FF2B5EF4-FFF2-40B4-BE49-F238E27FC236}">
                  <a16:creationId xmlns:a16="http://schemas.microsoft.com/office/drawing/2014/main" id="{7555C3DD-2C5C-4EB9-A580-CB6A6D586035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requisiti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" name="Google Shape;1503;p37">
            <a:extLst>
              <a:ext uri="{FF2B5EF4-FFF2-40B4-BE49-F238E27FC236}">
                <a16:creationId xmlns:a16="http://schemas.microsoft.com/office/drawing/2014/main" id="{FAA05951-1C6A-493E-8FE6-7978CAA67BCD}"/>
              </a:ext>
            </a:extLst>
          </p:cNvPr>
          <p:cNvGrpSpPr/>
          <p:nvPr/>
        </p:nvGrpSpPr>
        <p:grpSpPr>
          <a:xfrm>
            <a:off x="5229430" y="2988058"/>
            <a:ext cx="1270887" cy="815000"/>
            <a:chOff x="4909300" y="2820575"/>
            <a:chExt cx="1270887" cy="815000"/>
          </a:xfrm>
        </p:grpSpPr>
        <p:sp>
          <p:nvSpPr>
            <p:cNvPr id="37" name="Google Shape;1504;p37">
              <a:extLst>
                <a:ext uri="{FF2B5EF4-FFF2-40B4-BE49-F238E27FC236}">
                  <a16:creationId xmlns:a16="http://schemas.microsoft.com/office/drawing/2014/main" id="{4FA837FE-27A8-4017-9634-425DEDE3351F}"/>
                </a:ext>
              </a:extLst>
            </p:cNvPr>
            <p:cNvSpPr/>
            <p:nvPr/>
          </p:nvSpPr>
          <p:spPr>
            <a:xfrm>
              <a:off x="4909300" y="2820575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1505;p37">
              <a:extLst>
                <a:ext uri="{FF2B5EF4-FFF2-40B4-BE49-F238E27FC236}">
                  <a16:creationId xmlns:a16="http://schemas.microsoft.com/office/drawing/2014/main" id="{723B8599-399A-4844-A7DF-C164A6A09932}"/>
                </a:ext>
              </a:extLst>
            </p:cNvPr>
            <p:cNvSpPr txBox="1"/>
            <p:nvPr/>
          </p:nvSpPr>
          <p:spPr>
            <a:xfrm>
              <a:off x="4909387" y="3149275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1506;p37">
            <a:extLst>
              <a:ext uri="{FF2B5EF4-FFF2-40B4-BE49-F238E27FC236}">
                <a16:creationId xmlns:a16="http://schemas.microsoft.com/office/drawing/2014/main" id="{E86326CA-F786-4D74-ADFA-5E4F327751F2}"/>
              </a:ext>
            </a:extLst>
          </p:cNvPr>
          <p:cNvGrpSpPr/>
          <p:nvPr/>
        </p:nvGrpSpPr>
        <p:grpSpPr>
          <a:xfrm>
            <a:off x="3468611" y="3788793"/>
            <a:ext cx="1270956" cy="814933"/>
            <a:chOff x="2955700" y="2820592"/>
            <a:chExt cx="1270956" cy="814933"/>
          </a:xfrm>
        </p:grpSpPr>
        <p:sp>
          <p:nvSpPr>
            <p:cNvPr id="40" name="Google Shape;1507;p37">
              <a:extLst>
                <a:ext uri="{FF2B5EF4-FFF2-40B4-BE49-F238E27FC236}">
                  <a16:creationId xmlns:a16="http://schemas.microsoft.com/office/drawing/2014/main" id="{46CEB1D2-C72B-4590-A8DF-BF7D5F1B2C27}"/>
                </a:ext>
              </a:extLst>
            </p:cNvPr>
            <p:cNvSpPr/>
            <p:nvPr/>
          </p:nvSpPr>
          <p:spPr>
            <a:xfrm>
              <a:off x="2955700" y="2820592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" name="Google Shape;1508;p37">
              <a:extLst>
                <a:ext uri="{FF2B5EF4-FFF2-40B4-BE49-F238E27FC236}">
                  <a16:creationId xmlns:a16="http://schemas.microsoft.com/office/drawing/2014/main" id="{5AB28029-F96B-44E7-A51C-99445821BFE4}"/>
                </a:ext>
              </a:extLst>
            </p:cNvPr>
            <p:cNvSpPr txBox="1"/>
            <p:nvPr/>
          </p:nvSpPr>
          <p:spPr>
            <a:xfrm>
              <a:off x="2955856" y="3149224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Modellazione del sistema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1509;p37">
            <a:extLst>
              <a:ext uri="{FF2B5EF4-FFF2-40B4-BE49-F238E27FC236}">
                <a16:creationId xmlns:a16="http://schemas.microsoft.com/office/drawing/2014/main" id="{4D2A5EB0-2684-4107-B4F8-E179BFB46E94}"/>
              </a:ext>
            </a:extLst>
          </p:cNvPr>
          <p:cNvGrpSpPr/>
          <p:nvPr/>
        </p:nvGrpSpPr>
        <p:grpSpPr>
          <a:xfrm>
            <a:off x="7062143" y="3788793"/>
            <a:ext cx="1120278" cy="814951"/>
            <a:chOff x="6930263" y="2820592"/>
            <a:chExt cx="1120278" cy="814951"/>
          </a:xfrm>
        </p:grpSpPr>
        <p:sp>
          <p:nvSpPr>
            <p:cNvPr id="43" name="Google Shape;1510;p37">
              <a:extLst>
                <a:ext uri="{FF2B5EF4-FFF2-40B4-BE49-F238E27FC236}">
                  <a16:creationId xmlns:a16="http://schemas.microsoft.com/office/drawing/2014/main" id="{7EBEB80E-F5EC-45C7-9AD7-B0B5A1431CB1}"/>
                </a:ext>
              </a:extLst>
            </p:cNvPr>
            <p:cNvSpPr/>
            <p:nvPr/>
          </p:nvSpPr>
          <p:spPr>
            <a:xfrm>
              <a:off x="6930263" y="2820592"/>
              <a:ext cx="11202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" name="Google Shape;1511;p37">
              <a:extLst>
                <a:ext uri="{FF2B5EF4-FFF2-40B4-BE49-F238E27FC236}">
                  <a16:creationId xmlns:a16="http://schemas.microsoft.com/office/drawing/2014/main" id="{8F59D63E-72C7-47A1-9604-0D53D6226A6E}"/>
                </a:ext>
              </a:extLst>
            </p:cNvPr>
            <p:cNvSpPr txBox="1"/>
            <p:nvPr/>
          </p:nvSpPr>
          <p:spPr>
            <a:xfrm>
              <a:off x="6930341" y="3149243"/>
              <a:ext cx="11202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 bla bla bla bla bla bla…..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https://snyk.io/advisor/python/pysimplegui</a:t>
            </a:r>
            <a:endParaRPr lang="it-IT" dirty="0"/>
          </a:p>
          <a:p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privilegi;</a:t>
            </a:r>
          </a:p>
          <a:p>
            <a:pPr lvl="1"/>
            <a:r>
              <a:rPr lang="it-IT" dirty="0"/>
              <a:t>KISS;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QUI PARLIAMO ANCHE DELL’INTERFACCIA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</a:t>
            </a:r>
            <a:r>
              <a:rPr lang="it-IT"/>
              <a:t>funzionalità necessarie da soli.</a:t>
            </a:r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144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5</cp:revision>
  <dcterms:created xsi:type="dcterms:W3CDTF">2022-03-31T10:09:59Z</dcterms:created>
  <dcterms:modified xsi:type="dcterms:W3CDTF">2022-03-31T12:30:33Z</dcterms:modified>
</cp:coreProperties>
</file>