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Yohanes Adrian Kristianto"/>
  <p:cmAuthor clrIdx="1" id="1" initials="" lastIdx="1" name="Agung Satriotom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3T07:45:28.264">
    <p:pos x="0" y="0"/>
    <p:text>Overall semuanya udah oke, root causenya simple tapi MECE, mungkin masi bisa dieksplore lagi sambil liat2 data dictionary. Hypothesisnya juga udah bagus. Great job Agung !</p:text>
  </p:cm>
  <p:cm authorId="1" idx="1" dt="2023-06-03T07:45:28.264">
    <p:pos x="0" y="0"/>
    <p:text>👍terima kasih ka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6-03T07:04:12.574">
    <p:pos x="0" y="0"/>
    <p:text>Bagian consulted, bisa ditambahkan jg team/head dari tiap department, biar bisa dapet juga point of view dari department lain terkait analisa ini</p:text>
  </p:cm>
  <p:cm authorId="0" idx="3" dt="2023-06-03T07:04:12.574">
    <p:pos x="0" y="0"/>
    <p:text>Bagian Informed bisa ditambahin juga ke semua department tapi cukup role2 tingginya aja (Chief/Head) ga perlu sampe staff2nya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6-03T07:03:27.639">
    <p:pos x="6000" y="0"/>
    <p:text>Problem Statement &amp; Objective all good!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6-03T07:05:47.838">
    <p:pos x="0" y="0"/>
    <p:text>Good point of view, ngebagi 2 langsung jadi Resignation dan termination, harusnya jadi langsung MECE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3-06-03T07:09:16.737">
    <p:pos x="0" y="0"/>
    <p:text>Hypothesis ini udah bagus, tapi bisa lebih diimprove lagi dengan dikasih angka2nya (quantify) meskipun ini jg masi asumsi.</p:text>
  </p:cm>
  <p:cm authorId="0" idx="7" dt="2023-06-03T07:08:15.694">
    <p:pos x="0" y="0"/>
    <p:text>Contoh: 
If we increase employee salary by 5%, 2 times in a year, it could reduce our attrition rate to 10%</p:text>
  </p:cm>
  <p:cm authorId="0" idx="8" dt="2023-06-03T07:09:16.737">
    <p:pos x="0" y="0"/>
    <p:text>Karena ada angka ini kita jadi lebih mudah untuk ngecek hipotesis atau progress ketika kita udah decide mau ambil action apa nantinya.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e2b23b9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e2b23b9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e2b23b90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e2b23b9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e2b23b9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e2b23b9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e2b23b9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e2b23b9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e2b23b9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e2b23b9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2b23b90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2b23b90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e2b23b9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e2b23b9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2b23b9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2b23b9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