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sldIdLst>
    <p:sldId id="285" r:id="rId2"/>
    <p:sldId id="286" r:id="rId3"/>
    <p:sldId id="277" r:id="rId4"/>
    <p:sldId id="278" r:id="rId5"/>
    <p:sldId id="279" r:id="rId6"/>
    <p:sldId id="280" r:id="rId7"/>
    <p:sldId id="281" r:id="rId8"/>
    <p:sldId id="282" r:id="rId9"/>
    <p:sldId id="283" r:id="rId10"/>
    <p:sldId id="256" r:id="rId11"/>
    <p:sldId id="259" r:id="rId12"/>
    <p:sldId id="257" r:id="rId13"/>
    <p:sldId id="261" r:id="rId14"/>
    <p:sldId id="260" r:id="rId15"/>
    <p:sldId id="263" r:id="rId16"/>
    <p:sldId id="262" r:id="rId17"/>
    <p:sldId id="264" r:id="rId18"/>
    <p:sldId id="265" r:id="rId19"/>
    <p:sldId id="266" r:id="rId20"/>
    <p:sldId id="267" r:id="rId21"/>
    <p:sldId id="269" r:id="rId22"/>
    <p:sldId id="270" r:id="rId23"/>
    <p:sldId id="271" r:id="rId24"/>
    <p:sldId id="272" r:id="rId25"/>
    <p:sldId id="273" r:id="rId26"/>
    <p:sldId id="274" r:id="rId27"/>
    <p:sldId id="2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mostafa" initials="mm" lastIdx="1" clrIdx="0">
    <p:extLst>
      <p:ext uri="{19B8F6BF-5375-455C-9EA6-DF929625EA0E}">
        <p15:presenceInfo xmlns:p15="http://schemas.microsoft.com/office/powerpoint/2012/main" userId="a582cc727c317f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47E1B-C48F-4ED7-B221-F55E4C60427B}" type="doc">
      <dgm:prSet loTypeId="urn:microsoft.com/office/officeart/2005/8/layout/orgChart1" loCatId="hierarchy" qsTypeId="urn:microsoft.com/office/officeart/2005/8/quickstyle/simple4" qsCatId="simple" csTypeId="urn:microsoft.com/office/officeart/2005/8/colors/colorful1" csCatId="colorful" phldr="1"/>
      <dgm:spPr/>
      <dgm:t>
        <a:bodyPr/>
        <a:lstStyle/>
        <a:p>
          <a:endParaRPr lang="en-US"/>
        </a:p>
      </dgm:t>
    </dgm:pt>
    <dgm:pt modelId="{0F99A26B-146F-4470-8C19-ED173DA15564}">
      <dgm:prSet phldrT="[Text]"/>
      <dgm:spPr/>
      <dgm:t>
        <a:bodyPr/>
        <a:lstStyle/>
        <a:p>
          <a:r>
            <a:rPr lang="en-US" dirty="0" smtClean="0"/>
            <a:t>Speakers</a:t>
          </a:r>
          <a:endParaRPr lang="en-US" dirty="0"/>
        </a:p>
      </dgm:t>
    </dgm:pt>
    <dgm:pt modelId="{AAAF081A-09CD-4F63-B98C-945DA3A97CEB}" type="parTrans" cxnId="{AA400818-EC1A-4375-AE34-928B67DFF857}">
      <dgm:prSet/>
      <dgm:spPr/>
      <dgm:t>
        <a:bodyPr/>
        <a:lstStyle/>
        <a:p>
          <a:endParaRPr lang="en-US"/>
        </a:p>
      </dgm:t>
    </dgm:pt>
    <dgm:pt modelId="{9D4B3584-80D4-4596-A933-57D17D9666EF}" type="sibTrans" cxnId="{AA400818-EC1A-4375-AE34-928B67DFF857}">
      <dgm:prSet/>
      <dgm:spPr/>
      <dgm:t>
        <a:bodyPr/>
        <a:lstStyle/>
        <a:p>
          <a:endParaRPr lang="en-US"/>
        </a:p>
      </dgm:t>
    </dgm:pt>
    <dgm:pt modelId="{8B3541E9-9AB0-4D2F-93FF-4CC952DF3F18}">
      <dgm:prSet phldrT="[Text]"/>
      <dgm:spPr/>
      <dgm:t>
        <a:bodyPr/>
        <a:lstStyle/>
        <a:p>
          <a:r>
            <a:rPr lang="en-US" dirty="0" err="1" smtClean="0"/>
            <a:t>Hesham</a:t>
          </a:r>
          <a:endParaRPr lang="en-US" dirty="0"/>
        </a:p>
      </dgm:t>
    </dgm:pt>
    <dgm:pt modelId="{2B18ACAE-788B-49FE-BDB8-D719CB3D0CF8}" type="parTrans" cxnId="{0D453F8B-4747-42F6-9940-F3BBE85C9CF1}">
      <dgm:prSet/>
      <dgm:spPr/>
      <dgm:t>
        <a:bodyPr/>
        <a:lstStyle/>
        <a:p>
          <a:endParaRPr lang="en-US"/>
        </a:p>
      </dgm:t>
    </dgm:pt>
    <dgm:pt modelId="{B510CD8B-CA50-4699-866D-2496D79F7ACD}" type="sibTrans" cxnId="{0D453F8B-4747-42F6-9940-F3BBE85C9CF1}">
      <dgm:prSet/>
      <dgm:spPr/>
      <dgm:t>
        <a:bodyPr/>
        <a:lstStyle/>
        <a:p>
          <a:endParaRPr lang="en-US"/>
        </a:p>
      </dgm:t>
    </dgm:pt>
    <dgm:pt modelId="{C5FADEC9-32E6-44AC-A78A-D01176FB3E08}">
      <dgm:prSet phldrT="[Text]"/>
      <dgm:spPr/>
      <dgm:t>
        <a:bodyPr/>
        <a:lstStyle/>
        <a:p>
          <a:r>
            <a:rPr lang="en-US" dirty="0" err="1" smtClean="0"/>
            <a:t>Menna</a:t>
          </a:r>
          <a:endParaRPr lang="en-US" dirty="0"/>
        </a:p>
      </dgm:t>
    </dgm:pt>
    <dgm:pt modelId="{E5FCC7F6-967A-458F-894C-C4145C78C62F}" type="parTrans" cxnId="{21E378A2-C585-4F5C-B8F1-F498BC7C932B}">
      <dgm:prSet/>
      <dgm:spPr/>
      <dgm:t>
        <a:bodyPr/>
        <a:lstStyle/>
        <a:p>
          <a:endParaRPr lang="en-US"/>
        </a:p>
      </dgm:t>
    </dgm:pt>
    <dgm:pt modelId="{0FF12D3F-3F45-4462-8147-9C9CF8EF0AFF}" type="sibTrans" cxnId="{21E378A2-C585-4F5C-B8F1-F498BC7C932B}">
      <dgm:prSet/>
      <dgm:spPr/>
      <dgm:t>
        <a:bodyPr/>
        <a:lstStyle/>
        <a:p>
          <a:endParaRPr lang="en-US"/>
        </a:p>
      </dgm:t>
    </dgm:pt>
    <dgm:pt modelId="{D5D976A4-1C02-4FC8-BAE0-CEB5ABB0C228}">
      <dgm:prSet phldrT="[Text]"/>
      <dgm:spPr/>
      <dgm:t>
        <a:bodyPr/>
        <a:lstStyle/>
        <a:p>
          <a:r>
            <a:rPr lang="en-US" dirty="0" smtClean="0"/>
            <a:t>Sara</a:t>
          </a:r>
          <a:endParaRPr lang="en-US" dirty="0"/>
        </a:p>
      </dgm:t>
    </dgm:pt>
    <dgm:pt modelId="{A3E209CD-F574-4578-B520-14AF3FDC06D2}" type="parTrans" cxnId="{85882E58-B303-482C-8993-B97283E0937C}">
      <dgm:prSet/>
      <dgm:spPr/>
      <dgm:t>
        <a:bodyPr/>
        <a:lstStyle/>
        <a:p>
          <a:endParaRPr lang="en-US"/>
        </a:p>
      </dgm:t>
    </dgm:pt>
    <dgm:pt modelId="{127B3FCC-020E-4F02-AB5F-1FB1C8471F6E}" type="sibTrans" cxnId="{85882E58-B303-482C-8993-B97283E0937C}">
      <dgm:prSet/>
      <dgm:spPr/>
      <dgm:t>
        <a:bodyPr/>
        <a:lstStyle/>
        <a:p>
          <a:endParaRPr lang="en-US"/>
        </a:p>
      </dgm:t>
    </dgm:pt>
    <dgm:pt modelId="{97A17036-11F1-4185-B509-89FE94012531}">
      <dgm:prSet/>
      <dgm:spPr/>
      <dgm:t>
        <a:bodyPr/>
        <a:lstStyle/>
        <a:p>
          <a:r>
            <a:rPr lang="en-US" dirty="0" smtClean="0"/>
            <a:t>Mahfouz</a:t>
          </a:r>
          <a:endParaRPr lang="en-US" dirty="0"/>
        </a:p>
      </dgm:t>
    </dgm:pt>
    <dgm:pt modelId="{FEFC959D-5ABE-48B7-9116-33F3C9A0016C}" type="parTrans" cxnId="{EDCC958D-1A80-400F-88E4-A91ADF21E6CE}">
      <dgm:prSet/>
      <dgm:spPr/>
      <dgm:t>
        <a:bodyPr/>
        <a:lstStyle/>
        <a:p>
          <a:endParaRPr lang="en-US"/>
        </a:p>
      </dgm:t>
    </dgm:pt>
    <dgm:pt modelId="{83942372-E02B-4CCA-A298-3649CD68BFA8}" type="sibTrans" cxnId="{EDCC958D-1A80-400F-88E4-A91ADF21E6CE}">
      <dgm:prSet/>
      <dgm:spPr/>
      <dgm:t>
        <a:bodyPr/>
        <a:lstStyle/>
        <a:p>
          <a:endParaRPr lang="en-US"/>
        </a:p>
      </dgm:t>
    </dgm:pt>
    <dgm:pt modelId="{D56BD08D-97CB-4149-94E1-D9AE43E82103}">
      <dgm:prSet/>
      <dgm:spPr/>
      <dgm:t>
        <a:bodyPr/>
        <a:lstStyle/>
        <a:p>
          <a:r>
            <a:rPr lang="en-US" dirty="0" smtClean="0"/>
            <a:t>Mohamed</a:t>
          </a:r>
          <a:endParaRPr lang="en-US" dirty="0"/>
        </a:p>
      </dgm:t>
    </dgm:pt>
    <dgm:pt modelId="{84991E9D-CF86-4B52-85AB-2FD2FAF2DB61}" type="parTrans" cxnId="{714DED59-189E-4F88-ACBC-71000B952FA9}">
      <dgm:prSet/>
      <dgm:spPr/>
      <dgm:t>
        <a:bodyPr/>
        <a:lstStyle/>
        <a:p>
          <a:endParaRPr lang="en-US"/>
        </a:p>
      </dgm:t>
    </dgm:pt>
    <dgm:pt modelId="{91731745-89A9-4A73-AA8D-67807DDC5735}" type="sibTrans" cxnId="{714DED59-189E-4F88-ACBC-71000B952FA9}">
      <dgm:prSet/>
      <dgm:spPr/>
      <dgm:t>
        <a:bodyPr/>
        <a:lstStyle/>
        <a:p>
          <a:endParaRPr lang="en-US"/>
        </a:p>
      </dgm:t>
    </dgm:pt>
    <dgm:pt modelId="{0B059360-94CE-4632-BBBD-760B53150563}">
      <dgm:prSet/>
      <dgm:spPr/>
      <dgm:t>
        <a:bodyPr/>
        <a:lstStyle/>
        <a:p>
          <a:r>
            <a:rPr lang="en-US" dirty="0" smtClean="0"/>
            <a:t>Mostafa</a:t>
          </a:r>
          <a:endParaRPr lang="en-US" dirty="0"/>
        </a:p>
      </dgm:t>
    </dgm:pt>
    <dgm:pt modelId="{51E25D5F-7F46-4B7D-A849-E2A26260B358}" type="parTrans" cxnId="{B11386D2-187B-4D78-9B07-3E17260C74B9}">
      <dgm:prSet/>
      <dgm:spPr/>
      <dgm:t>
        <a:bodyPr/>
        <a:lstStyle/>
        <a:p>
          <a:endParaRPr lang="en-US"/>
        </a:p>
      </dgm:t>
    </dgm:pt>
    <dgm:pt modelId="{6391ED05-F312-4686-A4F0-D0B9F70C54FB}" type="sibTrans" cxnId="{B11386D2-187B-4D78-9B07-3E17260C74B9}">
      <dgm:prSet/>
      <dgm:spPr/>
      <dgm:t>
        <a:bodyPr/>
        <a:lstStyle/>
        <a:p>
          <a:endParaRPr lang="en-US"/>
        </a:p>
      </dgm:t>
    </dgm:pt>
    <dgm:pt modelId="{7A36C414-1126-45D4-AB6C-A3C2F4B451E1}">
      <dgm:prSet/>
      <dgm:spPr/>
      <dgm:t>
        <a:bodyPr/>
        <a:lstStyle/>
        <a:p>
          <a:r>
            <a:rPr lang="en-US" dirty="0" err="1" smtClean="0"/>
            <a:t>Moteleb</a:t>
          </a:r>
          <a:endParaRPr lang="en-US" dirty="0"/>
        </a:p>
      </dgm:t>
    </dgm:pt>
    <dgm:pt modelId="{DA669BBF-2A97-4037-B541-FCD7886E2B26}" type="parTrans" cxnId="{98DE920F-A1BB-41C8-A63E-A79C0C37D1A6}">
      <dgm:prSet/>
      <dgm:spPr/>
      <dgm:t>
        <a:bodyPr/>
        <a:lstStyle/>
        <a:p>
          <a:endParaRPr lang="en-US"/>
        </a:p>
      </dgm:t>
    </dgm:pt>
    <dgm:pt modelId="{B1859CE3-2300-4D96-82F9-AA35F4228092}" type="sibTrans" cxnId="{98DE920F-A1BB-41C8-A63E-A79C0C37D1A6}">
      <dgm:prSet/>
      <dgm:spPr/>
      <dgm:t>
        <a:bodyPr/>
        <a:lstStyle/>
        <a:p>
          <a:endParaRPr lang="en-US"/>
        </a:p>
      </dgm:t>
    </dgm:pt>
    <dgm:pt modelId="{AB30A3F7-D321-4D83-B06B-6949C4BE24B6}">
      <dgm:prSet/>
      <dgm:spPr/>
      <dgm:t>
        <a:bodyPr/>
        <a:lstStyle/>
        <a:p>
          <a:r>
            <a:rPr lang="en-US" dirty="0" smtClean="0"/>
            <a:t>Nada</a:t>
          </a:r>
          <a:endParaRPr lang="en-US" dirty="0"/>
        </a:p>
      </dgm:t>
    </dgm:pt>
    <dgm:pt modelId="{D22BEAF4-4714-42CF-8012-B44BDE08183C}" type="parTrans" cxnId="{3E840B21-0D44-4239-B60E-A1FAC3BD77F7}">
      <dgm:prSet/>
      <dgm:spPr/>
      <dgm:t>
        <a:bodyPr/>
        <a:lstStyle/>
        <a:p>
          <a:endParaRPr lang="en-US"/>
        </a:p>
      </dgm:t>
    </dgm:pt>
    <dgm:pt modelId="{2BFB8F93-04AF-459E-BD52-C27F8E2778F5}" type="sibTrans" cxnId="{3E840B21-0D44-4239-B60E-A1FAC3BD77F7}">
      <dgm:prSet/>
      <dgm:spPr/>
      <dgm:t>
        <a:bodyPr/>
        <a:lstStyle/>
        <a:p>
          <a:endParaRPr lang="en-US"/>
        </a:p>
      </dgm:t>
    </dgm:pt>
    <dgm:pt modelId="{1179F3C6-1C5C-403B-BA38-48651F8FF9CF}">
      <dgm:prSet/>
      <dgm:spPr/>
      <dgm:t>
        <a:bodyPr/>
        <a:lstStyle/>
        <a:p>
          <a:r>
            <a:rPr lang="en-US" dirty="0" err="1" smtClean="0"/>
            <a:t>Taha</a:t>
          </a:r>
          <a:endParaRPr lang="en-US" dirty="0"/>
        </a:p>
      </dgm:t>
    </dgm:pt>
    <dgm:pt modelId="{6E457BDF-12BA-4B5F-8A54-F3C9B11CD8C9}" type="parTrans" cxnId="{6CA37502-9403-4B4C-A060-6BCC32BB43E4}">
      <dgm:prSet/>
      <dgm:spPr/>
      <dgm:t>
        <a:bodyPr/>
        <a:lstStyle/>
        <a:p>
          <a:endParaRPr lang="en-US"/>
        </a:p>
      </dgm:t>
    </dgm:pt>
    <dgm:pt modelId="{B20DE62B-90F5-4736-94C4-2C07CD8FF410}" type="sibTrans" cxnId="{6CA37502-9403-4B4C-A060-6BCC32BB43E4}">
      <dgm:prSet/>
      <dgm:spPr/>
      <dgm:t>
        <a:bodyPr/>
        <a:lstStyle/>
        <a:p>
          <a:endParaRPr lang="en-US"/>
        </a:p>
      </dgm:t>
    </dgm:pt>
    <dgm:pt modelId="{B51DB442-31B9-47EA-85F2-FFC59CCE5F11}">
      <dgm:prSet/>
      <dgm:spPr/>
      <dgm:t>
        <a:bodyPr/>
        <a:lstStyle/>
        <a:p>
          <a:r>
            <a:rPr lang="en-US" dirty="0" err="1" smtClean="0"/>
            <a:t>Hajar</a:t>
          </a:r>
          <a:endParaRPr lang="en-US" dirty="0"/>
        </a:p>
      </dgm:t>
    </dgm:pt>
    <dgm:pt modelId="{5F6578A9-A991-433C-B4FC-33C3E3107127}" type="parTrans" cxnId="{26CEC129-CD11-4F15-BA56-8090B526DDDA}">
      <dgm:prSet/>
      <dgm:spPr/>
      <dgm:t>
        <a:bodyPr/>
        <a:lstStyle/>
        <a:p>
          <a:endParaRPr lang="en-US"/>
        </a:p>
      </dgm:t>
    </dgm:pt>
    <dgm:pt modelId="{3CBFA181-B79A-4699-B99E-E193B1A45152}" type="sibTrans" cxnId="{26CEC129-CD11-4F15-BA56-8090B526DDDA}">
      <dgm:prSet/>
      <dgm:spPr/>
      <dgm:t>
        <a:bodyPr/>
        <a:lstStyle/>
        <a:p>
          <a:endParaRPr lang="en-US"/>
        </a:p>
      </dgm:t>
    </dgm:pt>
    <dgm:pt modelId="{0951C0D6-75E4-4849-991E-19C8307D7C5D}" type="pres">
      <dgm:prSet presAssocID="{0DB47E1B-C48F-4ED7-B221-F55E4C60427B}" presName="hierChild1" presStyleCnt="0">
        <dgm:presLayoutVars>
          <dgm:orgChart val="1"/>
          <dgm:chPref val="1"/>
          <dgm:dir/>
          <dgm:animOne val="branch"/>
          <dgm:animLvl val="lvl"/>
          <dgm:resizeHandles/>
        </dgm:presLayoutVars>
      </dgm:prSet>
      <dgm:spPr/>
      <dgm:t>
        <a:bodyPr/>
        <a:lstStyle/>
        <a:p>
          <a:endParaRPr lang="en-US"/>
        </a:p>
      </dgm:t>
    </dgm:pt>
    <dgm:pt modelId="{04D2704E-5DF2-4F98-84A6-60725FAF0546}" type="pres">
      <dgm:prSet presAssocID="{0F99A26B-146F-4470-8C19-ED173DA15564}" presName="hierRoot1" presStyleCnt="0">
        <dgm:presLayoutVars>
          <dgm:hierBranch val="init"/>
        </dgm:presLayoutVars>
      </dgm:prSet>
      <dgm:spPr/>
      <dgm:t>
        <a:bodyPr/>
        <a:lstStyle/>
        <a:p>
          <a:endParaRPr lang="en-US"/>
        </a:p>
      </dgm:t>
    </dgm:pt>
    <dgm:pt modelId="{60B86478-99DF-472A-94F2-B52615ECB13B}" type="pres">
      <dgm:prSet presAssocID="{0F99A26B-146F-4470-8C19-ED173DA15564}" presName="rootComposite1" presStyleCnt="0"/>
      <dgm:spPr/>
      <dgm:t>
        <a:bodyPr/>
        <a:lstStyle/>
        <a:p>
          <a:endParaRPr lang="en-US"/>
        </a:p>
      </dgm:t>
    </dgm:pt>
    <dgm:pt modelId="{9C334F1A-0ECA-474F-AE80-42F39C3027FD}" type="pres">
      <dgm:prSet presAssocID="{0F99A26B-146F-4470-8C19-ED173DA15564}" presName="rootText1" presStyleLbl="node0" presStyleIdx="0" presStyleCnt="1" custScaleX="180101">
        <dgm:presLayoutVars>
          <dgm:chPref val="3"/>
        </dgm:presLayoutVars>
      </dgm:prSet>
      <dgm:spPr/>
      <dgm:t>
        <a:bodyPr/>
        <a:lstStyle/>
        <a:p>
          <a:endParaRPr lang="en-US"/>
        </a:p>
      </dgm:t>
    </dgm:pt>
    <dgm:pt modelId="{53244555-4134-4721-9A0F-CF2B5B54D639}" type="pres">
      <dgm:prSet presAssocID="{0F99A26B-146F-4470-8C19-ED173DA15564}" presName="rootConnector1" presStyleLbl="node1" presStyleIdx="0" presStyleCnt="0"/>
      <dgm:spPr/>
      <dgm:t>
        <a:bodyPr/>
        <a:lstStyle/>
        <a:p>
          <a:endParaRPr lang="en-US"/>
        </a:p>
      </dgm:t>
    </dgm:pt>
    <dgm:pt modelId="{1CD2601F-933C-4A24-B024-FE5AD02295DC}" type="pres">
      <dgm:prSet presAssocID="{0F99A26B-146F-4470-8C19-ED173DA15564}" presName="hierChild2" presStyleCnt="0"/>
      <dgm:spPr/>
      <dgm:t>
        <a:bodyPr/>
        <a:lstStyle/>
        <a:p>
          <a:endParaRPr lang="en-US"/>
        </a:p>
      </dgm:t>
    </dgm:pt>
    <dgm:pt modelId="{7C8C8E30-B922-4F22-A695-A0336BA37362}" type="pres">
      <dgm:prSet presAssocID="{2B18ACAE-788B-49FE-BDB8-D719CB3D0CF8}" presName="Name37" presStyleLbl="parChTrans1D2" presStyleIdx="0" presStyleCnt="10"/>
      <dgm:spPr/>
      <dgm:t>
        <a:bodyPr/>
        <a:lstStyle/>
        <a:p>
          <a:endParaRPr lang="en-US"/>
        </a:p>
      </dgm:t>
    </dgm:pt>
    <dgm:pt modelId="{44AD9F05-2503-4FD9-B38F-47C3D2542481}" type="pres">
      <dgm:prSet presAssocID="{8B3541E9-9AB0-4D2F-93FF-4CC952DF3F18}" presName="hierRoot2" presStyleCnt="0">
        <dgm:presLayoutVars>
          <dgm:hierBranch val="init"/>
        </dgm:presLayoutVars>
      </dgm:prSet>
      <dgm:spPr/>
      <dgm:t>
        <a:bodyPr/>
        <a:lstStyle/>
        <a:p>
          <a:endParaRPr lang="en-US"/>
        </a:p>
      </dgm:t>
    </dgm:pt>
    <dgm:pt modelId="{F2D1FA67-D0F4-4DB7-840C-7FD130905A83}" type="pres">
      <dgm:prSet presAssocID="{8B3541E9-9AB0-4D2F-93FF-4CC952DF3F18}" presName="rootComposite" presStyleCnt="0"/>
      <dgm:spPr/>
      <dgm:t>
        <a:bodyPr/>
        <a:lstStyle/>
        <a:p>
          <a:endParaRPr lang="en-US"/>
        </a:p>
      </dgm:t>
    </dgm:pt>
    <dgm:pt modelId="{EB64B6E9-8B2A-4B1B-94D6-F8D4EED53FDF}" type="pres">
      <dgm:prSet presAssocID="{8B3541E9-9AB0-4D2F-93FF-4CC952DF3F18}" presName="rootText" presStyleLbl="node2" presStyleIdx="0" presStyleCnt="10">
        <dgm:presLayoutVars>
          <dgm:chPref val="3"/>
        </dgm:presLayoutVars>
      </dgm:prSet>
      <dgm:spPr/>
      <dgm:t>
        <a:bodyPr/>
        <a:lstStyle/>
        <a:p>
          <a:endParaRPr lang="en-US"/>
        </a:p>
      </dgm:t>
    </dgm:pt>
    <dgm:pt modelId="{D17599A0-CA80-4AE1-9054-05B6EF5B84F1}" type="pres">
      <dgm:prSet presAssocID="{8B3541E9-9AB0-4D2F-93FF-4CC952DF3F18}" presName="rootConnector" presStyleLbl="node2" presStyleIdx="0" presStyleCnt="10"/>
      <dgm:spPr/>
      <dgm:t>
        <a:bodyPr/>
        <a:lstStyle/>
        <a:p>
          <a:endParaRPr lang="en-US"/>
        </a:p>
      </dgm:t>
    </dgm:pt>
    <dgm:pt modelId="{20C6F206-DE0B-4EAB-80BA-1005FE056A86}" type="pres">
      <dgm:prSet presAssocID="{8B3541E9-9AB0-4D2F-93FF-4CC952DF3F18}" presName="hierChild4" presStyleCnt="0"/>
      <dgm:spPr/>
      <dgm:t>
        <a:bodyPr/>
        <a:lstStyle/>
        <a:p>
          <a:endParaRPr lang="en-US"/>
        </a:p>
      </dgm:t>
    </dgm:pt>
    <dgm:pt modelId="{C54FA931-D71F-4A5F-868C-FBD0EC62C688}" type="pres">
      <dgm:prSet presAssocID="{8B3541E9-9AB0-4D2F-93FF-4CC952DF3F18}" presName="hierChild5" presStyleCnt="0"/>
      <dgm:spPr/>
      <dgm:t>
        <a:bodyPr/>
        <a:lstStyle/>
        <a:p>
          <a:endParaRPr lang="en-US"/>
        </a:p>
      </dgm:t>
    </dgm:pt>
    <dgm:pt modelId="{9BBB493E-34F0-4F61-82B9-DA831444D164}" type="pres">
      <dgm:prSet presAssocID="{FEFC959D-5ABE-48B7-9116-33F3C9A0016C}" presName="Name37" presStyleLbl="parChTrans1D2" presStyleIdx="1" presStyleCnt="10"/>
      <dgm:spPr/>
      <dgm:t>
        <a:bodyPr/>
        <a:lstStyle/>
        <a:p>
          <a:endParaRPr lang="en-US"/>
        </a:p>
      </dgm:t>
    </dgm:pt>
    <dgm:pt modelId="{3F59E505-F812-4C8F-920D-987A098236EB}" type="pres">
      <dgm:prSet presAssocID="{97A17036-11F1-4185-B509-89FE94012531}" presName="hierRoot2" presStyleCnt="0">
        <dgm:presLayoutVars>
          <dgm:hierBranch val="init"/>
        </dgm:presLayoutVars>
      </dgm:prSet>
      <dgm:spPr/>
      <dgm:t>
        <a:bodyPr/>
        <a:lstStyle/>
        <a:p>
          <a:endParaRPr lang="en-US"/>
        </a:p>
      </dgm:t>
    </dgm:pt>
    <dgm:pt modelId="{4A384890-82DD-4AAB-9273-0F8BC3584E86}" type="pres">
      <dgm:prSet presAssocID="{97A17036-11F1-4185-B509-89FE94012531}" presName="rootComposite" presStyleCnt="0"/>
      <dgm:spPr/>
      <dgm:t>
        <a:bodyPr/>
        <a:lstStyle/>
        <a:p>
          <a:endParaRPr lang="en-US"/>
        </a:p>
      </dgm:t>
    </dgm:pt>
    <dgm:pt modelId="{3154E242-8235-468C-A668-6768F68EFE8E}" type="pres">
      <dgm:prSet presAssocID="{97A17036-11F1-4185-B509-89FE94012531}" presName="rootText" presStyleLbl="node2" presStyleIdx="1" presStyleCnt="10">
        <dgm:presLayoutVars>
          <dgm:chPref val="3"/>
        </dgm:presLayoutVars>
      </dgm:prSet>
      <dgm:spPr/>
      <dgm:t>
        <a:bodyPr/>
        <a:lstStyle/>
        <a:p>
          <a:endParaRPr lang="en-US"/>
        </a:p>
      </dgm:t>
    </dgm:pt>
    <dgm:pt modelId="{9E39001B-DF3F-426F-8B8B-B011B1FF8C25}" type="pres">
      <dgm:prSet presAssocID="{97A17036-11F1-4185-B509-89FE94012531}" presName="rootConnector" presStyleLbl="node2" presStyleIdx="1" presStyleCnt="10"/>
      <dgm:spPr/>
      <dgm:t>
        <a:bodyPr/>
        <a:lstStyle/>
        <a:p>
          <a:endParaRPr lang="en-US"/>
        </a:p>
      </dgm:t>
    </dgm:pt>
    <dgm:pt modelId="{CF57F456-6C02-4F35-9B8C-0E3200133993}" type="pres">
      <dgm:prSet presAssocID="{97A17036-11F1-4185-B509-89FE94012531}" presName="hierChild4" presStyleCnt="0"/>
      <dgm:spPr/>
      <dgm:t>
        <a:bodyPr/>
        <a:lstStyle/>
        <a:p>
          <a:endParaRPr lang="en-US"/>
        </a:p>
      </dgm:t>
    </dgm:pt>
    <dgm:pt modelId="{3952E733-D662-4AB8-A7C4-F63CE4C6527E}" type="pres">
      <dgm:prSet presAssocID="{97A17036-11F1-4185-B509-89FE94012531}" presName="hierChild5" presStyleCnt="0"/>
      <dgm:spPr/>
      <dgm:t>
        <a:bodyPr/>
        <a:lstStyle/>
        <a:p>
          <a:endParaRPr lang="en-US"/>
        </a:p>
      </dgm:t>
    </dgm:pt>
    <dgm:pt modelId="{1E16B3D0-E57C-4FEA-B776-5E5A7F4539CD}" type="pres">
      <dgm:prSet presAssocID="{E5FCC7F6-967A-458F-894C-C4145C78C62F}" presName="Name37" presStyleLbl="parChTrans1D2" presStyleIdx="2" presStyleCnt="10"/>
      <dgm:spPr/>
      <dgm:t>
        <a:bodyPr/>
        <a:lstStyle/>
        <a:p>
          <a:endParaRPr lang="en-US"/>
        </a:p>
      </dgm:t>
    </dgm:pt>
    <dgm:pt modelId="{49E02720-63F4-4D9F-992B-B16652CE8090}" type="pres">
      <dgm:prSet presAssocID="{C5FADEC9-32E6-44AC-A78A-D01176FB3E08}" presName="hierRoot2" presStyleCnt="0">
        <dgm:presLayoutVars>
          <dgm:hierBranch val="init"/>
        </dgm:presLayoutVars>
      </dgm:prSet>
      <dgm:spPr/>
      <dgm:t>
        <a:bodyPr/>
        <a:lstStyle/>
        <a:p>
          <a:endParaRPr lang="en-US"/>
        </a:p>
      </dgm:t>
    </dgm:pt>
    <dgm:pt modelId="{77FA659D-6349-4FD5-9D16-60F10E43EAB4}" type="pres">
      <dgm:prSet presAssocID="{C5FADEC9-32E6-44AC-A78A-D01176FB3E08}" presName="rootComposite" presStyleCnt="0"/>
      <dgm:spPr/>
      <dgm:t>
        <a:bodyPr/>
        <a:lstStyle/>
        <a:p>
          <a:endParaRPr lang="en-US"/>
        </a:p>
      </dgm:t>
    </dgm:pt>
    <dgm:pt modelId="{5C8DC37D-E777-4972-8BAB-9AA141DAE883}" type="pres">
      <dgm:prSet presAssocID="{C5FADEC9-32E6-44AC-A78A-D01176FB3E08}" presName="rootText" presStyleLbl="node2" presStyleIdx="2" presStyleCnt="10">
        <dgm:presLayoutVars>
          <dgm:chPref val="3"/>
        </dgm:presLayoutVars>
      </dgm:prSet>
      <dgm:spPr/>
      <dgm:t>
        <a:bodyPr/>
        <a:lstStyle/>
        <a:p>
          <a:endParaRPr lang="en-US"/>
        </a:p>
      </dgm:t>
    </dgm:pt>
    <dgm:pt modelId="{40EFA1DC-A254-47A7-B05A-0A75D52D05B1}" type="pres">
      <dgm:prSet presAssocID="{C5FADEC9-32E6-44AC-A78A-D01176FB3E08}" presName="rootConnector" presStyleLbl="node2" presStyleIdx="2" presStyleCnt="10"/>
      <dgm:spPr/>
      <dgm:t>
        <a:bodyPr/>
        <a:lstStyle/>
        <a:p>
          <a:endParaRPr lang="en-US"/>
        </a:p>
      </dgm:t>
    </dgm:pt>
    <dgm:pt modelId="{93ACF1E5-F1A4-4B8A-8D02-3A6DAF7328DB}" type="pres">
      <dgm:prSet presAssocID="{C5FADEC9-32E6-44AC-A78A-D01176FB3E08}" presName="hierChild4" presStyleCnt="0"/>
      <dgm:spPr/>
      <dgm:t>
        <a:bodyPr/>
        <a:lstStyle/>
        <a:p>
          <a:endParaRPr lang="en-US"/>
        </a:p>
      </dgm:t>
    </dgm:pt>
    <dgm:pt modelId="{AF6BF39A-C331-4519-B3A0-5F7734D750EF}" type="pres">
      <dgm:prSet presAssocID="{C5FADEC9-32E6-44AC-A78A-D01176FB3E08}" presName="hierChild5" presStyleCnt="0"/>
      <dgm:spPr/>
      <dgm:t>
        <a:bodyPr/>
        <a:lstStyle/>
        <a:p>
          <a:endParaRPr lang="en-US"/>
        </a:p>
      </dgm:t>
    </dgm:pt>
    <dgm:pt modelId="{95674275-F409-4BE8-96A4-24DB129B2225}" type="pres">
      <dgm:prSet presAssocID="{84991E9D-CF86-4B52-85AB-2FD2FAF2DB61}" presName="Name37" presStyleLbl="parChTrans1D2" presStyleIdx="3" presStyleCnt="10"/>
      <dgm:spPr/>
      <dgm:t>
        <a:bodyPr/>
        <a:lstStyle/>
        <a:p>
          <a:endParaRPr lang="en-US"/>
        </a:p>
      </dgm:t>
    </dgm:pt>
    <dgm:pt modelId="{20FA7D49-BEB2-4B9F-93C9-1C226CFCAF84}" type="pres">
      <dgm:prSet presAssocID="{D56BD08D-97CB-4149-94E1-D9AE43E82103}" presName="hierRoot2" presStyleCnt="0">
        <dgm:presLayoutVars>
          <dgm:hierBranch val="init"/>
        </dgm:presLayoutVars>
      </dgm:prSet>
      <dgm:spPr/>
      <dgm:t>
        <a:bodyPr/>
        <a:lstStyle/>
        <a:p>
          <a:endParaRPr lang="en-US"/>
        </a:p>
      </dgm:t>
    </dgm:pt>
    <dgm:pt modelId="{18D725A6-BE06-4816-96B0-7757845CA8CB}" type="pres">
      <dgm:prSet presAssocID="{D56BD08D-97CB-4149-94E1-D9AE43E82103}" presName="rootComposite" presStyleCnt="0"/>
      <dgm:spPr/>
      <dgm:t>
        <a:bodyPr/>
        <a:lstStyle/>
        <a:p>
          <a:endParaRPr lang="en-US"/>
        </a:p>
      </dgm:t>
    </dgm:pt>
    <dgm:pt modelId="{74A76F08-D938-4CF4-BD11-724F9CB96F61}" type="pres">
      <dgm:prSet presAssocID="{D56BD08D-97CB-4149-94E1-D9AE43E82103}" presName="rootText" presStyleLbl="node2" presStyleIdx="3" presStyleCnt="10">
        <dgm:presLayoutVars>
          <dgm:chPref val="3"/>
        </dgm:presLayoutVars>
      </dgm:prSet>
      <dgm:spPr/>
      <dgm:t>
        <a:bodyPr/>
        <a:lstStyle/>
        <a:p>
          <a:endParaRPr lang="en-US"/>
        </a:p>
      </dgm:t>
    </dgm:pt>
    <dgm:pt modelId="{1C6B374E-481D-43E8-BDAD-EE3F9172402D}" type="pres">
      <dgm:prSet presAssocID="{D56BD08D-97CB-4149-94E1-D9AE43E82103}" presName="rootConnector" presStyleLbl="node2" presStyleIdx="3" presStyleCnt="10"/>
      <dgm:spPr/>
      <dgm:t>
        <a:bodyPr/>
        <a:lstStyle/>
        <a:p>
          <a:endParaRPr lang="en-US"/>
        </a:p>
      </dgm:t>
    </dgm:pt>
    <dgm:pt modelId="{D65B8EED-A8FE-4C66-A25E-12FF51CEA099}" type="pres">
      <dgm:prSet presAssocID="{D56BD08D-97CB-4149-94E1-D9AE43E82103}" presName="hierChild4" presStyleCnt="0"/>
      <dgm:spPr/>
      <dgm:t>
        <a:bodyPr/>
        <a:lstStyle/>
        <a:p>
          <a:endParaRPr lang="en-US"/>
        </a:p>
      </dgm:t>
    </dgm:pt>
    <dgm:pt modelId="{61D9C08C-30C6-491D-A070-64B818A53355}" type="pres">
      <dgm:prSet presAssocID="{D56BD08D-97CB-4149-94E1-D9AE43E82103}" presName="hierChild5" presStyleCnt="0"/>
      <dgm:spPr/>
      <dgm:t>
        <a:bodyPr/>
        <a:lstStyle/>
        <a:p>
          <a:endParaRPr lang="en-US"/>
        </a:p>
      </dgm:t>
    </dgm:pt>
    <dgm:pt modelId="{32E088A7-9E86-4F9B-9237-B4F2833271D1}" type="pres">
      <dgm:prSet presAssocID="{51E25D5F-7F46-4B7D-A849-E2A26260B358}" presName="Name37" presStyleLbl="parChTrans1D2" presStyleIdx="4" presStyleCnt="10"/>
      <dgm:spPr/>
      <dgm:t>
        <a:bodyPr/>
        <a:lstStyle/>
        <a:p>
          <a:endParaRPr lang="en-US"/>
        </a:p>
      </dgm:t>
    </dgm:pt>
    <dgm:pt modelId="{E4F1C6D7-D747-4B2E-96BA-7A7E53629205}" type="pres">
      <dgm:prSet presAssocID="{0B059360-94CE-4632-BBBD-760B53150563}" presName="hierRoot2" presStyleCnt="0">
        <dgm:presLayoutVars>
          <dgm:hierBranch val="init"/>
        </dgm:presLayoutVars>
      </dgm:prSet>
      <dgm:spPr/>
      <dgm:t>
        <a:bodyPr/>
        <a:lstStyle/>
        <a:p>
          <a:endParaRPr lang="en-US"/>
        </a:p>
      </dgm:t>
    </dgm:pt>
    <dgm:pt modelId="{3978AB4A-609E-41B8-8F8B-18F337FF28C5}" type="pres">
      <dgm:prSet presAssocID="{0B059360-94CE-4632-BBBD-760B53150563}" presName="rootComposite" presStyleCnt="0"/>
      <dgm:spPr/>
      <dgm:t>
        <a:bodyPr/>
        <a:lstStyle/>
        <a:p>
          <a:endParaRPr lang="en-US"/>
        </a:p>
      </dgm:t>
    </dgm:pt>
    <dgm:pt modelId="{94A8FC80-8571-40E9-94D8-BA60493239B3}" type="pres">
      <dgm:prSet presAssocID="{0B059360-94CE-4632-BBBD-760B53150563}" presName="rootText" presStyleLbl="node2" presStyleIdx="4" presStyleCnt="10">
        <dgm:presLayoutVars>
          <dgm:chPref val="3"/>
        </dgm:presLayoutVars>
      </dgm:prSet>
      <dgm:spPr/>
      <dgm:t>
        <a:bodyPr/>
        <a:lstStyle/>
        <a:p>
          <a:endParaRPr lang="en-US"/>
        </a:p>
      </dgm:t>
    </dgm:pt>
    <dgm:pt modelId="{99A50635-6257-4481-84AB-D1577A897719}" type="pres">
      <dgm:prSet presAssocID="{0B059360-94CE-4632-BBBD-760B53150563}" presName="rootConnector" presStyleLbl="node2" presStyleIdx="4" presStyleCnt="10"/>
      <dgm:spPr/>
      <dgm:t>
        <a:bodyPr/>
        <a:lstStyle/>
        <a:p>
          <a:endParaRPr lang="en-US"/>
        </a:p>
      </dgm:t>
    </dgm:pt>
    <dgm:pt modelId="{EA7554AA-D441-4F1C-9B37-9475A9A615E6}" type="pres">
      <dgm:prSet presAssocID="{0B059360-94CE-4632-BBBD-760B53150563}" presName="hierChild4" presStyleCnt="0"/>
      <dgm:spPr/>
      <dgm:t>
        <a:bodyPr/>
        <a:lstStyle/>
        <a:p>
          <a:endParaRPr lang="en-US"/>
        </a:p>
      </dgm:t>
    </dgm:pt>
    <dgm:pt modelId="{02E90A2D-C0DC-49DC-A6CB-C544CD313CCC}" type="pres">
      <dgm:prSet presAssocID="{0B059360-94CE-4632-BBBD-760B53150563}" presName="hierChild5" presStyleCnt="0"/>
      <dgm:spPr/>
      <dgm:t>
        <a:bodyPr/>
        <a:lstStyle/>
        <a:p>
          <a:endParaRPr lang="en-US"/>
        </a:p>
      </dgm:t>
    </dgm:pt>
    <dgm:pt modelId="{7BE0498E-C235-4711-A0BB-64CCE18C8CAA}" type="pres">
      <dgm:prSet presAssocID="{DA669BBF-2A97-4037-B541-FCD7886E2B26}" presName="Name37" presStyleLbl="parChTrans1D2" presStyleIdx="5" presStyleCnt="10"/>
      <dgm:spPr/>
      <dgm:t>
        <a:bodyPr/>
        <a:lstStyle/>
        <a:p>
          <a:endParaRPr lang="en-US"/>
        </a:p>
      </dgm:t>
    </dgm:pt>
    <dgm:pt modelId="{D48D7162-74D0-4D66-9A97-CD77EA8DA287}" type="pres">
      <dgm:prSet presAssocID="{7A36C414-1126-45D4-AB6C-A3C2F4B451E1}" presName="hierRoot2" presStyleCnt="0">
        <dgm:presLayoutVars>
          <dgm:hierBranch val="init"/>
        </dgm:presLayoutVars>
      </dgm:prSet>
      <dgm:spPr/>
      <dgm:t>
        <a:bodyPr/>
        <a:lstStyle/>
        <a:p>
          <a:endParaRPr lang="en-US"/>
        </a:p>
      </dgm:t>
    </dgm:pt>
    <dgm:pt modelId="{745F7456-D00A-4516-9B2E-47866E196D98}" type="pres">
      <dgm:prSet presAssocID="{7A36C414-1126-45D4-AB6C-A3C2F4B451E1}" presName="rootComposite" presStyleCnt="0"/>
      <dgm:spPr/>
      <dgm:t>
        <a:bodyPr/>
        <a:lstStyle/>
        <a:p>
          <a:endParaRPr lang="en-US"/>
        </a:p>
      </dgm:t>
    </dgm:pt>
    <dgm:pt modelId="{B12F2506-1752-45B4-B67E-DE6A54749CFE}" type="pres">
      <dgm:prSet presAssocID="{7A36C414-1126-45D4-AB6C-A3C2F4B451E1}" presName="rootText" presStyleLbl="node2" presStyleIdx="5" presStyleCnt="10">
        <dgm:presLayoutVars>
          <dgm:chPref val="3"/>
        </dgm:presLayoutVars>
      </dgm:prSet>
      <dgm:spPr/>
      <dgm:t>
        <a:bodyPr/>
        <a:lstStyle/>
        <a:p>
          <a:endParaRPr lang="en-US"/>
        </a:p>
      </dgm:t>
    </dgm:pt>
    <dgm:pt modelId="{C1176248-6A57-429C-A52F-3CA86E003F84}" type="pres">
      <dgm:prSet presAssocID="{7A36C414-1126-45D4-AB6C-A3C2F4B451E1}" presName="rootConnector" presStyleLbl="node2" presStyleIdx="5" presStyleCnt="10"/>
      <dgm:spPr/>
      <dgm:t>
        <a:bodyPr/>
        <a:lstStyle/>
        <a:p>
          <a:endParaRPr lang="en-US"/>
        </a:p>
      </dgm:t>
    </dgm:pt>
    <dgm:pt modelId="{FDED07D1-7F69-4793-8718-793119F81502}" type="pres">
      <dgm:prSet presAssocID="{7A36C414-1126-45D4-AB6C-A3C2F4B451E1}" presName="hierChild4" presStyleCnt="0"/>
      <dgm:spPr/>
      <dgm:t>
        <a:bodyPr/>
        <a:lstStyle/>
        <a:p>
          <a:endParaRPr lang="en-US"/>
        </a:p>
      </dgm:t>
    </dgm:pt>
    <dgm:pt modelId="{C330366F-AED9-43ED-A89A-01D6097DCA82}" type="pres">
      <dgm:prSet presAssocID="{7A36C414-1126-45D4-AB6C-A3C2F4B451E1}" presName="hierChild5" presStyleCnt="0"/>
      <dgm:spPr/>
      <dgm:t>
        <a:bodyPr/>
        <a:lstStyle/>
        <a:p>
          <a:endParaRPr lang="en-US"/>
        </a:p>
      </dgm:t>
    </dgm:pt>
    <dgm:pt modelId="{0D91AB45-1E67-4889-884F-FDCC8E36457C}" type="pres">
      <dgm:prSet presAssocID="{D22BEAF4-4714-42CF-8012-B44BDE08183C}" presName="Name37" presStyleLbl="parChTrans1D2" presStyleIdx="6" presStyleCnt="10"/>
      <dgm:spPr/>
      <dgm:t>
        <a:bodyPr/>
        <a:lstStyle/>
        <a:p>
          <a:endParaRPr lang="en-US"/>
        </a:p>
      </dgm:t>
    </dgm:pt>
    <dgm:pt modelId="{A83D7962-4528-45A1-8C14-9F585AD0E6AB}" type="pres">
      <dgm:prSet presAssocID="{AB30A3F7-D321-4D83-B06B-6949C4BE24B6}" presName="hierRoot2" presStyleCnt="0">
        <dgm:presLayoutVars>
          <dgm:hierBranch val="init"/>
        </dgm:presLayoutVars>
      </dgm:prSet>
      <dgm:spPr/>
      <dgm:t>
        <a:bodyPr/>
        <a:lstStyle/>
        <a:p>
          <a:endParaRPr lang="en-US"/>
        </a:p>
      </dgm:t>
    </dgm:pt>
    <dgm:pt modelId="{9ABC5D3E-877B-44A4-9E6A-FBE21A609816}" type="pres">
      <dgm:prSet presAssocID="{AB30A3F7-D321-4D83-B06B-6949C4BE24B6}" presName="rootComposite" presStyleCnt="0"/>
      <dgm:spPr/>
      <dgm:t>
        <a:bodyPr/>
        <a:lstStyle/>
        <a:p>
          <a:endParaRPr lang="en-US"/>
        </a:p>
      </dgm:t>
    </dgm:pt>
    <dgm:pt modelId="{A0426D51-963F-4A79-A2DD-F021ADC2F7AF}" type="pres">
      <dgm:prSet presAssocID="{AB30A3F7-D321-4D83-B06B-6949C4BE24B6}" presName="rootText" presStyleLbl="node2" presStyleIdx="6" presStyleCnt="10">
        <dgm:presLayoutVars>
          <dgm:chPref val="3"/>
        </dgm:presLayoutVars>
      </dgm:prSet>
      <dgm:spPr/>
      <dgm:t>
        <a:bodyPr/>
        <a:lstStyle/>
        <a:p>
          <a:endParaRPr lang="en-US"/>
        </a:p>
      </dgm:t>
    </dgm:pt>
    <dgm:pt modelId="{79E95D79-5FE8-4CBB-A441-415389FEF44F}" type="pres">
      <dgm:prSet presAssocID="{AB30A3F7-D321-4D83-B06B-6949C4BE24B6}" presName="rootConnector" presStyleLbl="node2" presStyleIdx="6" presStyleCnt="10"/>
      <dgm:spPr/>
      <dgm:t>
        <a:bodyPr/>
        <a:lstStyle/>
        <a:p>
          <a:endParaRPr lang="en-US"/>
        </a:p>
      </dgm:t>
    </dgm:pt>
    <dgm:pt modelId="{BFA62293-E1DB-4672-826F-065266188FA0}" type="pres">
      <dgm:prSet presAssocID="{AB30A3F7-D321-4D83-B06B-6949C4BE24B6}" presName="hierChild4" presStyleCnt="0"/>
      <dgm:spPr/>
      <dgm:t>
        <a:bodyPr/>
        <a:lstStyle/>
        <a:p>
          <a:endParaRPr lang="en-US"/>
        </a:p>
      </dgm:t>
    </dgm:pt>
    <dgm:pt modelId="{6CEE0069-5169-48DC-B841-7709D2736D07}" type="pres">
      <dgm:prSet presAssocID="{AB30A3F7-D321-4D83-B06B-6949C4BE24B6}" presName="hierChild5" presStyleCnt="0"/>
      <dgm:spPr/>
      <dgm:t>
        <a:bodyPr/>
        <a:lstStyle/>
        <a:p>
          <a:endParaRPr lang="en-US"/>
        </a:p>
      </dgm:t>
    </dgm:pt>
    <dgm:pt modelId="{D1EA3DE2-13D1-410D-8F21-7314B204D67B}" type="pres">
      <dgm:prSet presAssocID="{6E457BDF-12BA-4B5F-8A54-F3C9B11CD8C9}" presName="Name37" presStyleLbl="parChTrans1D2" presStyleIdx="7" presStyleCnt="10"/>
      <dgm:spPr/>
      <dgm:t>
        <a:bodyPr/>
        <a:lstStyle/>
        <a:p>
          <a:endParaRPr lang="en-US"/>
        </a:p>
      </dgm:t>
    </dgm:pt>
    <dgm:pt modelId="{1F41EE9E-A07C-497B-B0AF-EBB83E79DE93}" type="pres">
      <dgm:prSet presAssocID="{1179F3C6-1C5C-403B-BA38-48651F8FF9CF}" presName="hierRoot2" presStyleCnt="0">
        <dgm:presLayoutVars>
          <dgm:hierBranch val="init"/>
        </dgm:presLayoutVars>
      </dgm:prSet>
      <dgm:spPr/>
      <dgm:t>
        <a:bodyPr/>
        <a:lstStyle/>
        <a:p>
          <a:endParaRPr lang="en-US"/>
        </a:p>
      </dgm:t>
    </dgm:pt>
    <dgm:pt modelId="{7969ECD9-0E39-4DB2-8702-664C112AA491}" type="pres">
      <dgm:prSet presAssocID="{1179F3C6-1C5C-403B-BA38-48651F8FF9CF}" presName="rootComposite" presStyleCnt="0"/>
      <dgm:spPr/>
      <dgm:t>
        <a:bodyPr/>
        <a:lstStyle/>
        <a:p>
          <a:endParaRPr lang="en-US"/>
        </a:p>
      </dgm:t>
    </dgm:pt>
    <dgm:pt modelId="{E067DC57-4863-4DDB-B84E-C4EC09BA2F43}" type="pres">
      <dgm:prSet presAssocID="{1179F3C6-1C5C-403B-BA38-48651F8FF9CF}" presName="rootText" presStyleLbl="node2" presStyleIdx="7" presStyleCnt="10">
        <dgm:presLayoutVars>
          <dgm:chPref val="3"/>
        </dgm:presLayoutVars>
      </dgm:prSet>
      <dgm:spPr/>
      <dgm:t>
        <a:bodyPr/>
        <a:lstStyle/>
        <a:p>
          <a:endParaRPr lang="en-US"/>
        </a:p>
      </dgm:t>
    </dgm:pt>
    <dgm:pt modelId="{B895DD81-71CE-4A68-BC2B-43D02E3D3C96}" type="pres">
      <dgm:prSet presAssocID="{1179F3C6-1C5C-403B-BA38-48651F8FF9CF}" presName="rootConnector" presStyleLbl="node2" presStyleIdx="7" presStyleCnt="10"/>
      <dgm:spPr/>
      <dgm:t>
        <a:bodyPr/>
        <a:lstStyle/>
        <a:p>
          <a:endParaRPr lang="en-US"/>
        </a:p>
      </dgm:t>
    </dgm:pt>
    <dgm:pt modelId="{EE30C17A-7897-4CA0-91B5-2C6A5A5971FE}" type="pres">
      <dgm:prSet presAssocID="{1179F3C6-1C5C-403B-BA38-48651F8FF9CF}" presName="hierChild4" presStyleCnt="0"/>
      <dgm:spPr/>
      <dgm:t>
        <a:bodyPr/>
        <a:lstStyle/>
        <a:p>
          <a:endParaRPr lang="en-US"/>
        </a:p>
      </dgm:t>
    </dgm:pt>
    <dgm:pt modelId="{0DB6B0A0-CE66-4A59-AFA2-68FA550ACFFB}" type="pres">
      <dgm:prSet presAssocID="{1179F3C6-1C5C-403B-BA38-48651F8FF9CF}" presName="hierChild5" presStyleCnt="0"/>
      <dgm:spPr/>
      <dgm:t>
        <a:bodyPr/>
        <a:lstStyle/>
        <a:p>
          <a:endParaRPr lang="en-US"/>
        </a:p>
      </dgm:t>
    </dgm:pt>
    <dgm:pt modelId="{9E1755FD-C1EA-4B39-841B-EE48AEAD3977}" type="pres">
      <dgm:prSet presAssocID="{5F6578A9-A991-433C-B4FC-33C3E3107127}" presName="Name37" presStyleLbl="parChTrans1D2" presStyleIdx="8" presStyleCnt="10"/>
      <dgm:spPr/>
      <dgm:t>
        <a:bodyPr/>
        <a:lstStyle/>
        <a:p>
          <a:endParaRPr lang="en-US"/>
        </a:p>
      </dgm:t>
    </dgm:pt>
    <dgm:pt modelId="{251535EE-8D2F-410A-89CD-5E8458BEF2E7}" type="pres">
      <dgm:prSet presAssocID="{B51DB442-31B9-47EA-85F2-FFC59CCE5F11}" presName="hierRoot2" presStyleCnt="0">
        <dgm:presLayoutVars>
          <dgm:hierBranch val="init"/>
        </dgm:presLayoutVars>
      </dgm:prSet>
      <dgm:spPr/>
      <dgm:t>
        <a:bodyPr/>
        <a:lstStyle/>
        <a:p>
          <a:endParaRPr lang="en-US"/>
        </a:p>
      </dgm:t>
    </dgm:pt>
    <dgm:pt modelId="{F451B400-E108-4F96-8310-966E7FCD623C}" type="pres">
      <dgm:prSet presAssocID="{B51DB442-31B9-47EA-85F2-FFC59CCE5F11}" presName="rootComposite" presStyleCnt="0"/>
      <dgm:spPr/>
      <dgm:t>
        <a:bodyPr/>
        <a:lstStyle/>
        <a:p>
          <a:endParaRPr lang="en-US"/>
        </a:p>
      </dgm:t>
    </dgm:pt>
    <dgm:pt modelId="{A0E7B05A-4060-40ED-8794-5C9A7166D061}" type="pres">
      <dgm:prSet presAssocID="{B51DB442-31B9-47EA-85F2-FFC59CCE5F11}" presName="rootText" presStyleLbl="node2" presStyleIdx="8" presStyleCnt="10">
        <dgm:presLayoutVars>
          <dgm:chPref val="3"/>
        </dgm:presLayoutVars>
      </dgm:prSet>
      <dgm:spPr/>
      <dgm:t>
        <a:bodyPr/>
        <a:lstStyle/>
        <a:p>
          <a:endParaRPr lang="en-US"/>
        </a:p>
      </dgm:t>
    </dgm:pt>
    <dgm:pt modelId="{25BD3057-F38B-462A-9DFF-8B2041579730}" type="pres">
      <dgm:prSet presAssocID="{B51DB442-31B9-47EA-85F2-FFC59CCE5F11}" presName="rootConnector" presStyleLbl="node2" presStyleIdx="8" presStyleCnt="10"/>
      <dgm:spPr/>
      <dgm:t>
        <a:bodyPr/>
        <a:lstStyle/>
        <a:p>
          <a:endParaRPr lang="en-US"/>
        </a:p>
      </dgm:t>
    </dgm:pt>
    <dgm:pt modelId="{342CA588-100F-4E46-A99D-915CDEDFBD00}" type="pres">
      <dgm:prSet presAssocID="{B51DB442-31B9-47EA-85F2-FFC59CCE5F11}" presName="hierChild4" presStyleCnt="0"/>
      <dgm:spPr/>
      <dgm:t>
        <a:bodyPr/>
        <a:lstStyle/>
        <a:p>
          <a:endParaRPr lang="en-US"/>
        </a:p>
      </dgm:t>
    </dgm:pt>
    <dgm:pt modelId="{7AE2AA25-78CE-4533-91D1-6511EAD45659}" type="pres">
      <dgm:prSet presAssocID="{B51DB442-31B9-47EA-85F2-FFC59CCE5F11}" presName="hierChild5" presStyleCnt="0"/>
      <dgm:spPr/>
      <dgm:t>
        <a:bodyPr/>
        <a:lstStyle/>
        <a:p>
          <a:endParaRPr lang="en-US"/>
        </a:p>
      </dgm:t>
    </dgm:pt>
    <dgm:pt modelId="{483D7C5E-FE7A-47D0-B22F-CB612936A703}" type="pres">
      <dgm:prSet presAssocID="{A3E209CD-F574-4578-B520-14AF3FDC06D2}" presName="Name37" presStyleLbl="parChTrans1D2" presStyleIdx="9" presStyleCnt="10"/>
      <dgm:spPr/>
      <dgm:t>
        <a:bodyPr/>
        <a:lstStyle/>
        <a:p>
          <a:endParaRPr lang="en-US"/>
        </a:p>
      </dgm:t>
    </dgm:pt>
    <dgm:pt modelId="{7DDFD1B5-6FC2-4705-B119-10A45FA27B93}" type="pres">
      <dgm:prSet presAssocID="{D5D976A4-1C02-4FC8-BAE0-CEB5ABB0C228}" presName="hierRoot2" presStyleCnt="0">
        <dgm:presLayoutVars>
          <dgm:hierBranch val="init"/>
        </dgm:presLayoutVars>
      </dgm:prSet>
      <dgm:spPr/>
      <dgm:t>
        <a:bodyPr/>
        <a:lstStyle/>
        <a:p>
          <a:endParaRPr lang="en-US"/>
        </a:p>
      </dgm:t>
    </dgm:pt>
    <dgm:pt modelId="{23254F17-DC6C-4D57-AF9D-BFC0BAE610F6}" type="pres">
      <dgm:prSet presAssocID="{D5D976A4-1C02-4FC8-BAE0-CEB5ABB0C228}" presName="rootComposite" presStyleCnt="0"/>
      <dgm:spPr/>
      <dgm:t>
        <a:bodyPr/>
        <a:lstStyle/>
        <a:p>
          <a:endParaRPr lang="en-US"/>
        </a:p>
      </dgm:t>
    </dgm:pt>
    <dgm:pt modelId="{EFD104B9-F1A5-47D6-8774-B69C3C646E22}" type="pres">
      <dgm:prSet presAssocID="{D5D976A4-1C02-4FC8-BAE0-CEB5ABB0C228}" presName="rootText" presStyleLbl="node2" presStyleIdx="9" presStyleCnt="10">
        <dgm:presLayoutVars>
          <dgm:chPref val="3"/>
        </dgm:presLayoutVars>
      </dgm:prSet>
      <dgm:spPr/>
      <dgm:t>
        <a:bodyPr/>
        <a:lstStyle/>
        <a:p>
          <a:endParaRPr lang="en-US"/>
        </a:p>
      </dgm:t>
    </dgm:pt>
    <dgm:pt modelId="{284AC0F7-1FA3-4375-AEAE-F86D47FA22A1}" type="pres">
      <dgm:prSet presAssocID="{D5D976A4-1C02-4FC8-BAE0-CEB5ABB0C228}" presName="rootConnector" presStyleLbl="node2" presStyleIdx="9" presStyleCnt="10"/>
      <dgm:spPr/>
      <dgm:t>
        <a:bodyPr/>
        <a:lstStyle/>
        <a:p>
          <a:endParaRPr lang="en-US"/>
        </a:p>
      </dgm:t>
    </dgm:pt>
    <dgm:pt modelId="{0AD20298-430B-4551-AF75-86011488005A}" type="pres">
      <dgm:prSet presAssocID="{D5D976A4-1C02-4FC8-BAE0-CEB5ABB0C228}" presName="hierChild4" presStyleCnt="0"/>
      <dgm:spPr/>
      <dgm:t>
        <a:bodyPr/>
        <a:lstStyle/>
        <a:p>
          <a:endParaRPr lang="en-US"/>
        </a:p>
      </dgm:t>
    </dgm:pt>
    <dgm:pt modelId="{E91A4241-142C-4CA4-BEA8-57C0EDDC5511}" type="pres">
      <dgm:prSet presAssocID="{D5D976A4-1C02-4FC8-BAE0-CEB5ABB0C228}" presName="hierChild5" presStyleCnt="0"/>
      <dgm:spPr/>
      <dgm:t>
        <a:bodyPr/>
        <a:lstStyle/>
        <a:p>
          <a:endParaRPr lang="en-US"/>
        </a:p>
      </dgm:t>
    </dgm:pt>
    <dgm:pt modelId="{59292B9F-73AE-43D2-9C81-BCBAC10B4C31}" type="pres">
      <dgm:prSet presAssocID="{0F99A26B-146F-4470-8C19-ED173DA15564}" presName="hierChild3" presStyleCnt="0"/>
      <dgm:spPr/>
      <dgm:t>
        <a:bodyPr/>
        <a:lstStyle/>
        <a:p>
          <a:endParaRPr lang="en-US"/>
        </a:p>
      </dgm:t>
    </dgm:pt>
  </dgm:ptLst>
  <dgm:cxnLst>
    <dgm:cxn modelId="{2C47320F-A439-4848-A78F-152C84C1F3E5}" type="presOf" srcId="{97A17036-11F1-4185-B509-89FE94012531}" destId="{3154E242-8235-468C-A668-6768F68EFE8E}" srcOrd="0" destOrd="0" presId="urn:microsoft.com/office/officeart/2005/8/layout/orgChart1"/>
    <dgm:cxn modelId="{21D4A686-0EF7-431B-8C26-306677174F07}" type="presOf" srcId="{FEFC959D-5ABE-48B7-9116-33F3C9A0016C}" destId="{9BBB493E-34F0-4F61-82B9-DA831444D164}" srcOrd="0" destOrd="0" presId="urn:microsoft.com/office/officeart/2005/8/layout/orgChart1"/>
    <dgm:cxn modelId="{376DC9CC-8042-417B-B5A5-C362E06B7A04}" type="presOf" srcId="{AB30A3F7-D321-4D83-B06B-6949C4BE24B6}" destId="{79E95D79-5FE8-4CBB-A441-415389FEF44F}" srcOrd="1" destOrd="0" presId="urn:microsoft.com/office/officeart/2005/8/layout/orgChart1"/>
    <dgm:cxn modelId="{26CEC129-CD11-4F15-BA56-8090B526DDDA}" srcId="{0F99A26B-146F-4470-8C19-ED173DA15564}" destId="{B51DB442-31B9-47EA-85F2-FFC59CCE5F11}" srcOrd="8" destOrd="0" parTransId="{5F6578A9-A991-433C-B4FC-33C3E3107127}" sibTransId="{3CBFA181-B79A-4699-B99E-E193B1A45152}"/>
    <dgm:cxn modelId="{80BE7B09-1485-49C1-9745-A1DB9C1025A5}" type="presOf" srcId="{D5D976A4-1C02-4FC8-BAE0-CEB5ABB0C228}" destId="{284AC0F7-1FA3-4375-AEAE-F86D47FA22A1}" srcOrd="1" destOrd="0" presId="urn:microsoft.com/office/officeart/2005/8/layout/orgChart1"/>
    <dgm:cxn modelId="{CA4DF9A9-7E43-47D2-A5AD-B9D04E0CDB88}" type="presOf" srcId="{DA669BBF-2A97-4037-B541-FCD7886E2B26}" destId="{7BE0498E-C235-4711-A0BB-64CCE18C8CAA}" srcOrd="0" destOrd="0" presId="urn:microsoft.com/office/officeart/2005/8/layout/orgChart1"/>
    <dgm:cxn modelId="{50585276-0DDB-4750-8E38-919E2E5CE701}" type="presOf" srcId="{0B059360-94CE-4632-BBBD-760B53150563}" destId="{99A50635-6257-4481-84AB-D1577A897719}" srcOrd="1" destOrd="0" presId="urn:microsoft.com/office/officeart/2005/8/layout/orgChart1"/>
    <dgm:cxn modelId="{4486D578-7162-4A6C-B7E4-259E84410CF3}" type="presOf" srcId="{1179F3C6-1C5C-403B-BA38-48651F8FF9CF}" destId="{E067DC57-4863-4DDB-B84E-C4EC09BA2F43}" srcOrd="0" destOrd="0" presId="urn:microsoft.com/office/officeart/2005/8/layout/orgChart1"/>
    <dgm:cxn modelId="{000B489E-B3BA-4A84-8751-E44EFE372124}" type="presOf" srcId="{C5FADEC9-32E6-44AC-A78A-D01176FB3E08}" destId="{5C8DC37D-E777-4972-8BAB-9AA141DAE883}" srcOrd="0" destOrd="0" presId="urn:microsoft.com/office/officeart/2005/8/layout/orgChart1"/>
    <dgm:cxn modelId="{C74689C7-152F-434B-AC28-4DA364BC55BD}" type="presOf" srcId="{A3E209CD-F574-4578-B520-14AF3FDC06D2}" destId="{483D7C5E-FE7A-47D0-B22F-CB612936A703}" srcOrd="0" destOrd="0" presId="urn:microsoft.com/office/officeart/2005/8/layout/orgChart1"/>
    <dgm:cxn modelId="{85882E58-B303-482C-8993-B97283E0937C}" srcId="{0F99A26B-146F-4470-8C19-ED173DA15564}" destId="{D5D976A4-1C02-4FC8-BAE0-CEB5ABB0C228}" srcOrd="9" destOrd="0" parTransId="{A3E209CD-F574-4578-B520-14AF3FDC06D2}" sibTransId="{127B3FCC-020E-4F02-AB5F-1FB1C8471F6E}"/>
    <dgm:cxn modelId="{C7839232-E472-48EA-9C89-5D6707DCF2C2}" type="presOf" srcId="{1179F3C6-1C5C-403B-BA38-48651F8FF9CF}" destId="{B895DD81-71CE-4A68-BC2B-43D02E3D3C96}" srcOrd="1" destOrd="0" presId="urn:microsoft.com/office/officeart/2005/8/layout/orgChart1"/>
    <dgm:cxn modelId="{6E75AF17-6491-49C9-9461-BFD7AE775728}" type="presOf" srcId="{51E25D5F-7F46-4B7D-A849-E2A26260B358}" destId="{32E088A7-9E86-4F9B-9237-B4F2833271D1}" srcOrd="0" destOrd="0" presId="urn:microsoft.com/office/officeart/2005/8/layout/orgChart1"/>
    <dgm:cxn modelId="{EEB730F2-27C4-4399-88A0-180687705D92}" type="presOf" srcId="{2B18ACAE-788B-49FE-BDB8-D719CB3D0CF8}" destId="{7C8C8E30-B922-4F22-A695-A0336BA37362}" srcOrd="0" destOrd="0" presId="urn:microsoft.com/office/officeart/2005/8/layout/orgChart1"/>
    <dgm:cxn modelId="{DD5BB174-C128-4DE9-A0C7-DD2765382780}" type="presOf" srcId="{B51DB442-31B9-47EA-85F2-FFC59CCE5F11}" destId="{25BD3057-F38B-462A-9DFF-8B2041579730}" srcOrd="1" destOrd="0" presId="urn:microsoft.com/office/officeart/2005/8/layout/orgChart1"/>
    <dgm:cxn modelId="{21E378A2-C585-4F5C-B8F1-F498BC7C932B}" srcId="{0F99A26B-146F-4470-8C19-ED173DA15564}" destId="{C5FADEC9-32E6-44AC-A78A-D01176FB3E08}" srcOrd="2" destOrd="0" parTransId="{E5FCC7F6-967A-458F-894C-C4145C78C62F}" sibTransId="{0FF12D3F-3F45-4462-8147-9C9CF8EF0AFF}"/>
    <dgm:cxn modelId="{107F3732-4EF1-4E6F-917D-CE453BF9AFFE}" type="presOf" srcId="{B51DB442-31B9-47EA-85F2-FFC59CCE5F11}" destId="{A0E7B05A-4060-40ED-8794-5C9A7166D061}" srcOrd="0" destOrd="0" presId="urn:microsoft.com/office/officeart/2005/8/layout/orgChart1"/>
    <dgm:cxn modelId="{B5C842BD-363C-4F3B-9CFE-B256F0724D72}" type="presOf" srcId="{D22BEAF4-4714-42CF-8012-B44BDE08183C}" destId="{0D91AB45-1E67-4889-884F-FDCC8E36457C}" srcOrd="0" destOrd="0" presId="urn:microsoft.com/office/officeart/2005/8/layout/orgChart1"/>
    <dgm:cxn modelId="{C6AA923C-EA0E-424E-8155-4D70A44D02CC}" type="presOf" srcId="{0B059360-94CE-4632-BBBD-760B53150563}" destId="{94A8FC80-8571-40E9-94D8-BA60493239B3}" srcOrd="0" destOrd="0" presId="urn:microsoft.com/office/officeart/2005/8/layout/orgChart1"/>
    <dgm:cxn modelId="{A9E6CB2F-68FB-4061-B193-F2863856848B}" type="presOf" srcId="{6E457BDF-12BA-4B5F-8A54-F3C9B11CD8C9}" destId="{D1EA3DE2-13D1-410D-8F21-7314B204D67B}" srcOrd="0" destOrd="0" presId="urn:microsoft.com/office/officeart/2005/8/layout/orgChart1"/>
    <dgm:cxn modelId="{714DED59-189E-4F88-ACBC-71000B952FA9}" srcId="{0F99A26B-146F-4470-8C19-ED173DA15564}" destId="{D56BD08D-97CB-4149-94E1-D9AE43E82103}" srcOrd="3" destOrd="0" parTransId="{84991E9D-CF86-4B52-85AB-2FD2FAF2DB61}" sibTransId="{91731745-89A9-4A73-AA8D-67807DDC5735}"/>
    <dgm:cxn modelId="{9A7B16DF-0F22-42CE-A078-60B1F44EF2C0}" type="presOf" srcId="{E5FCC7F6-967A-458F-894C-C4145C78C62F}" destId="{1E16B3D0-E57C-4FEA-B776-5E5A7F4539CD}" srcOrd="0" destOrd="0" presId="urn:microsoft.com/office/officeart/2005/8/layout/orgChart1"/>
    <dgm:cxn modelId="{6E4AC270-9606-48F1-9211-032C33C63254}" type="presOf" srcId="{97A17036-11F1-4185-B509-89FE94012531}" destId="{9E39001B-DF3F-426F-8B8B-B011B1FF8C25}" srcOrd="1" destOrd="0" presId="urn:microsoft.com/office/officeart/2005/8/layout/orgChart1"/>
    <dgm:cxn modelId="{3973CBFA-8709-4ED5-8139-376E4C555093}" type="presOf" srcId="{7A36C414-1126-45D4-AB6C-A3C2F4B451E1}" destId="{C1176248-6A57-429C-A52F-3CA86E003F84}" srcOrd="1" destOrd="0" presId="urn:microsoft.com/office/officeart/2005/8/layout/orgChart1"/>
    <dgm:cxn modelId="{AD69A87A-AE1B-4ACD-9EFD-C3E0AEA665BA}" type="presOf" srcId="{0F99A26B-146F-4470-8C19-ED173DA15564}" destId="{53244555-4134-4721-9A0F-CF2B5B54D639}" srcOrd="1" destOrd="0" presId="urn:microsoft.com/office/officeart/2005/8/layout/orgChart1"/>
    <dgm:cxn modelId="{C13F7178-190F-4965-BFF4-FF2159106A92}" type="presOf" srcId="{7A36C414-1126-45D4-AB6C-A3C2F4B451E1}" destId="{B12F2506-1752-45B4-B67E-DE6A54749CFE}" srcOrd="0" destOrd="0" presId="urn:microsoft.com/office/officeart/2005/8/layout/orgChart1"/>
    <dgm:cxn modelId="{4DE65D7F-CED7-468C-B8DA-6783552B88B6}" type="presOf" srcId="{84991E9D-CF86-4B52-85AB-2FD2FAF2DB61}" destId="{95674275-F409-4BE8-96A4-24DB129B2225}" srcOrd="0" destOrd="0" presId="urn:microsoft.com/office/officeart/2005/8/layout/orgChart1"/>
    <dgm:cxn modelId="{4EC961A1-7AEE-4718-AE6F-6ED914DD3FFB}" type="presOf" srcId="{0DB47E1B-C48F-4ED7-B221-F55E4C60427B}" destId="{0951C0D6-75E4-4849-991E-19C8307D7C5D}" srcOrd="0" destOrd="0" presId="urn:microsoft.com/office/officeart/2005/8/layout/orgChart1"/>
    <dgm:cxn modelId="{BA59514E-6876-4941-96D6-7B5CC0CC84C9}" type="presOf" srcId="{8B3541E9-9AB0-4D2F-93FF-4CC952DF3F18}" destId="{EB64B6E9-8B2A-4B1B-94D6-F8D4EED53FDF}" srcOrd="0" destOrd="0" presId="urn:microsoft.com/office/officeart/2005/8/layout/orgChart1"/>
    <dgm:cxn modelId="{FE72E72F-7A27-4858-934A-95F9845E53CC}" type="presOf" srcId="{8B3541E9-9AB0-4D2F-93FF-4CC952DF3F18}" destId="{D17599A0-CA80-4AE1-9054-05B6EF5B84F1}" srcOrd="1" destOrd="0" presId="urn:microsoft.com/office/officeart/2005/8/layout/orgChart1"/>
    <dgm:cxn modelId="{0DA85A7C-D1FC-4347-B608-B40AE9C779B7}" type="presOf" srcId="{C5FADEC9-32E6-44AC-A78A-D01176FB3E08}" destId="{40EFA1DC-A254-47A7-B05A-0A75D52D05B1}" srcOrd="1" destOrd="0" presId="urn:microsoft.com/office/officeart/2005/8/layout/orgChart1"/>
    <dgm:cxn modelId="{0D453F8B-4747-42F6-9940-F3BBE85C9CF1}" srcId="{0F99A26B-146F-4470-8C19-ED173DA15564}" destId="{8B3541E9-9AB0-4D2F-93FF-4CC952DF3F18}" srcOrd="0" destOrd="0" parTransId="{2B18ACAE-788B-49FE-BDB8-D719CB3D0CF8}" sibTransId="{B510CD8B-CA50-4699-866D-2496D79F7ACD}"/>
    <dgm:cxn modelId="{6CA37502-9403-4B4C-A060-6BCC32BB43E4}" srcId="{0F99A26B-146F-4470-8C19-ED173DA15564}" destId="{1179F3C6-1C5C-403B-BA38-48651F8FF9CF}" srcOrd="7" destOrd="0" parTransId="{6E457BDF-12BA-4B5F-8A54-F3C9B11CD8C9}" sibTransId="{B20DE62B-90F5-4736-94C4-2C07CD8FF410}"/>
    <dgm:cxn modelId="{ABA7597C-7B72-431F-AF30-1AB92F56C313}" type="presOf" srcId="{AB30A3F7-D321-4D83-B06B-6949C4BE24B6}" destId="{A0426D51-963F-4A79-A2DD-F021ADC2F7AF}" srcOrd="0" destOrd="0" presId="urn:microsoft.com/office/officeart/2005/8/layout/orgChart1"/>
    <dgm:cxn modelId="{5CB2091D-647F-41FB-88B8-E50A22D60636}" type="presOf" srcId="{D56BD08D-97CB-4149-94E1-D9AE43E82103}" destId="{74A76F08-D938-4CF4-BD11-724F9CB96F61}" srcOrd="0" destOrd="0" presId="urn:microsoft.com/office/officeart/2005/8/layout/orgChart1"/>
    <dgm:cxn modelId="{A8CB11FA-B4AC-4075-84ED-AC01144CB84B}" type="presOf" srcId="{D56BD08D-97CB-4149-94E1-D9AE43E82103}" destId="{1C6B374E-481D-43E8-BDAD-EE3F9172402D}" srcOrd="1" destOrd="0" presId="urn:microsoft.com/office/officeart/2005/8/layout/orgChart1"/>
    <dgm:cxn modelId="{3E840B21-0D44-4239-B60E-A1FAC3BD77F7}" srcId="{0F99A26B-146F-4470-8C19-ED173DA15564}" destId="{AB30A3F7-D321-4D83-B06B-6949C4BE24B6}" srcOrd="6" destOrd="0" parTransId="{D22BEAF4-4714-42CF-8012-B44BDE08183C}" sibTransId="{2BFB8F93-04AF-459E-BD52-C27F8E2778F5}"/>
    <dgm:cxn modelId="{EDCC958D-1A80-400F-88E4-A91ADF21E6CE}" srcId="{0F99A26B-146F-4470-8C19-ED173DA15564}" destId="{97A17036-11F1-4185-B509-89FE94012531}" srcOrd="1" destOrd="0" parTransId="{FEFC959D-5ABE-48B7-9116-33F3C9A0016C}" sibTransId="{83942372-E02B-4CCA-A298-3649CD68BFA8}"/>
    <dgm:cxn modelId="{91CDB68E-59BD-4700-8609-3E327E7DBA65}" type="presOf" srcId="{5F6578A9-A991-433C-B4FC-33C3E3107127}" destId="{9E1755FD-C1EA-4B39-841B-EE48AEAD3977}" srcOrd="0" destOrd="0" presId="urn:microsoft.com/office/officeart/2005/8/layout/orgChart1"/>
    <dgm:cxn modelId="{81247011-B606-44E3-B283-57F0A3E1A8F6}" type="presOf" srcId="{0F99A26B-146F-4470-8C19-ED173DA15564}" destId="{9C334F1A-0ECA-474F-AE80-42F39C3027FD}" srcOrd="0" destOrd="0" presId="urn:microsoft.com/office/officeart/2005/8/layout/orgChart1"/>
    <dgm:cxn modelId="{98DE920F-A1BB-41C8-A63E-A79C0C37D1A6}" srcId="{0F99A26B-146F-4470-8C19-ED173DA15564}" destId="{7A36C414-1126-45D4-AB6C-A3C2F4B451E1}" srcOrd="5" destOrd="0" parTransId="{DA669BBF-2A97-4037-B541-FCD7886E2B26}" sibTransId="{B1859CE3-2300-4D96-82F9-AA35F4228092}"/>
    <dgm:cxn modelId="{B11386D2-187B-4D78-9B07-3E17260C74B9}" srcId="{0F99A26B-146F-4470-8C19-ED173DA15564}" destId="{0B059360-94CE-4632-BBBD-760B53150563}" srcOrd="4" destOrd="0" parTransId="{51E25D5F-7F46-4B7D-A849-E2A26260B358}" sibTransId="{6391ED05-F312-4686-A4F0-D0B9F70C54FB}"/>
    <dgm:cxn modelId="{7A8AF6D7-D2A2-42A6-BC4B-A5AAF7A1FAFA}" type="presOf" srcId="{D5D976A4-1C02-4FC8-BAE0-CEB5ABB0C228}" destId="{EFD104B9-F1A5-47D6-8774-B69C3C646E22}" srcOrd="0" destOrd="0" presId="urn:microsoft.com/office/officeart/2005/8/layout/orgChart1"/>
    <dgm:cxn modelId="{AA400818-EC1A-4375-AE34-928B67DFF857}" srcId="{0DB47E1B-C48F-4ED7-B221-F55E4C60427B}" destId="{0F99A26B-146F-4470-8C19-ED173DA15564}" srcOrd="0" destOrd="0" parTransId="{AAAF081A-09CD-4F63-B98C-945DA3A97CEB}" sibTransId="{9D4B3584-80D4-4596-A933-57D17D9666EF}"/>
    <dgm:cxn modelId="{537FAF22-EE59-4CC0-B5D2-BCBF08656CE9}" type="presParOf" srcId="{0951C0D6-75E4-4849-991E-19C8307D7C5D}" destId="{04D2704E-5DF2-4F98-84A6-60725FAF0546}" srcOrd="0" destOrd="0" presId="urn:microsoft.com/office/officeart/2005/8/layout/orgChart1"/>
    <dgm:cxn modelId="{FCD69708-13F1-4805-9F04-6A4171C27F06}" type="presParOf" srcId="{04D2704E-5DF2-4F98-84A6-60725FAF0546}" destId="{60B86478-99DF-472A-94F2-B52615ECB13B}" srcOrd="0" destOrd="0" presId="urn:microsoft.com/office/officeart/2005/8/layout/orgChart1"/>
    <dgm:cxn modelId="{57E3F7D2-DE73-4300-81EE-FA2872E7F65A}" type="presParOf" srcId="{60B86478-99DF-472A-94F2-B52615ECB13B}" destId="{9C334F1A-0ECA-474F-AE80-42F39C3027FD}" srcOrd="0" destOrd="0" presId="urn:microsoft.com/office/officeart/2005/8/layout/orgChart1"/>
    <dgm:cxn modelId="{F827EE14-C88C-4314-8D4D-FB9AD3E994F0}" type="presParOf" srcId="{60B86478-99DF-472A-94F2-B52615ECB13B}" destId="{53244555-4134-4721-9A0F-CF2B5B54D639}" srcOrd="1" destOrd="0" presId="urn:microsoft.com/office/officeart/2005/8/layout/orgChart1"/>
    <dgm:cxn modelId="{3ED54C21-30BC-414F-A748-9FE459C0A2FE}" type="presParOf" srcId="{04D2704E-5DF2-4F98-84A6-60725FAF0546}" destId="{1CD2601F-933C-4A24-B024-FE5AD02295DC}" srcOrd="1" destOrd="0" presId="urn:microsoft.com/office/officeart/2005/8/layout/orgChart1"/>
    <dgm:cxn modelId="{70A27BB1-00BF-436F-8B63-D4B9FFEA7130}" type="presParOf" srcId="{1CD2601F-933C-4A24-B024-FE5AD02295DC}" destId="{7C8C8E30-B922-4F22-A695-A0336BA37362}" srcOrd="0" destOrd="0" presId="urn:microsoft.com/office/officeart/2005/8/layout/orgChart1"/>
    <dgm:cxn modelId="{6F84F7E7-F738-4C16-9DE3-FA1D3CAFBCF2}" type="presParOf" srcId="{1CD2601F-933C-4A24-B024-FE5AD02295DC}" destId="{44AD9F05-2503-4FD9-B38F-47C3D2542481}" srcOrd="1" destOrd="0" presId="urn:microsoft.com/office/officeart/2005/8/layout/orgChart1"/>
    <dgm:cxn modelId="{D32F4860-1074-4879-8357-D5C37ABF90AC}" type="presParOf" srcId="{44AD9F05-2503-4FD9-B38F-47C3D2542481}" destId="{F2D1FA67-D0F4-4DB7-840C-7FD130905A83}" srcOrd="0" destOrd="0" presId="urn:microsoft.com/office/officeart/2005/8/layout/orgChart1"/>
    <dgm:cxn modelId="{B373933A-73D4-4AC2-ADCC-87271406B6CB}" type="presParOf" srcId="{F2D1FA67-D0F4-4DB7-840C-7FD130905A83}" destId="{EB64B6E9-8B2A-4B1B-94D6-F8D4EED53FDF}" srcOrd="0" destOrd="0" presId="urn:microsoft.com/office/officeart/2005/8/layout/orgChart1"/>
    <dgm:cxn modelId="{3D486FC2-B578-4A91-870B-B3862F733418}" type="presParOf" srcId="{F2D1FA67-D0F4-4DB7-840C-7FD130905A83}" destId="{D17599A0-CA80-4AE1-9054-05B6EF5B84F1}" srcOrd="1" destOrd="0" presId="urn:microsoft.com/office/officeart/2005/8/layout/orgChart1"/>
    <dgm:cxn modelId="{B3833369-B0C3-495D-9651-72C93AE14F05}" type="presParOf" srcId="{44AD9F05-2503-4FD9-B38F-47C3D2542481}" destId="{20C6F206-DE0B-4EAB-80BA-1005FE056A86}" srcOrd="1" destOrd="0" presId="urn:microsoft.com/office/officeart/2005/8/layout/orgChart1"/>
    <dgm:cxn modelId="{DF0089B5-225C-4F72-B3FF-06783DDD74C3}" type="presParOf" srcId="{44AD9F05-2503-4FD9-B38F-47C3D2542481}" destId="{C54FA931-D71F-4A5F-868C-FBD0EC62C688}" srcOrd="2" destOrd="0" presId="urn:microsoft.com/office/officeart/2005/8/layout/orgChart1"/>
    <dgm:cxn modelId="{BDE4D9D8-B99A-4F4D-B2A7-6971973D29A5}" type="presParOf" srcId="{1CD2601F-933C-4A24-B024-FE5AD02295DC}" destId="{9BBB493E-34F0-4F61-82B9-DA831444D164}" srcOrd="2" destOrd="0" presId="urn:microsoft.com/office/officeart/2005/8/layout/orgChart1"/>
    <dgm:cxn modelId="{B1640E0E-0155-44DC-B013-F510F33C6E7C}" type="presParOf" srcId="{1CD2601F-933C-4A24-B024-FE5AD02295DC}" destId="{3F59E505-F812-4C8F-920D-987A098236EB}" srcOrd="3" destOrd="0" presId="urn:microsoft.com/office/officeart/2005/8/layout/orgChart1"/>
    <dgm:cxn modelId="{C7362072-3B65-4BFF-922C-E7BD99CCA2B7}" type="presParOf" srcId="{3F59E505-F812-4C8F-920D-987A098236EB}" destId="{4A384890-82DD-4AAB-9273-0F8BC3584E86}" srcOrd="0" destOrd="0" presId="urn:microsoft.com/office/officeart/2005/8/layout/orgChart1"/>
    <dgm:cxn modelId="{34BAE99A-10E1-4CDD-B3B6-C03FD33F08FA}" type="presParOf" srcId="{4A384890-82DD-4AAB-9273-0F8BC3584E86}" destId="{3154E242-8235-468C-A668-6768F68EFE8E}" srcOrd="0" destOrd="0" presId="urn:microsoft.com/office/officeart/2005/8/layout/orgChart1"/>
    <dgm:cxn modelId="{4E1DDB2D-47FB-4ADD-BE23-82A849174F84}" type="presParOf" srcId="{4A384890-82DD-4AAB-9273-0F8BC3584E86}" destId="{9E39001B-DF3F-426F-8B8B-B011B1FF8C25}" srcOrd="1" destOrd="0" presId="urn:microsoft.com/office/officeart/2005/8/layout/orgChart1"/>
    <dgm:cxn modelId="{7E34961C-E5CF-4231-8ADE-4D7A40F140B5}" type="presParOf" srcId="{3F59E505-F812-4C8F-920D-987A098236EB}" destId="{CF57F456-6C02-4F35-9B8C-0E3200133993}" srcOrd="1" destOrd="0" presId="urn:microsoft.com/office/officeart/2005/8/layout/orgChart1"/>
    <dgm:cxn modelId="{9BBCFDF3-5A03-49D7-BAF7-6F981FDED986}" type="presParOf" srcId="{3F59E505-F812-4C8F-920D-987A098236EB}" destId="{3952E733-D662-4AB8-A7C4-F63CE4C6527E}" srcOrd="2" destOrd="0" presId="urn:microsoft.com/office/officeart/2005/8/layout/orgChart1"/>
    <dgm:cxn modelId="{CB1677BA-0CC3-453E-9735-5DE4796D9874}" type="presParOf" srcId="{1CD2601F-933C-4A24-B024-FE5AD02295DC}" destId="{1E16B3D0-E57C-4FEA-B776-5E5A7F4539CD}" srcOrd="4" destOrd="0" presId="urn:microsoft.com/office/officeart/2005/8/layout/orgChart1"/>
    <dgm:cxn modelId="{FC6DBB30-6804-4687-B228-20A4B978B557}" type="presParOf" srcId="{1CD2601F-933C-4A24-B024-FE5AD02295DC}" destId="{49E02720-63F4-4D9F-992B-B16652CE8090}" srcOrd="5" destOrd="0" presId="urn:microsoft.com/office/officeart/2005/8/layout/orgChart1"/>
    <dgm:cxn modelId="{581C7430-1121-4A56-B7A2-1C551570517E}" type="presParOf" srcId="{49E02720-63F4-4D9F-992B-B16652CE8090}" destId="{77FA659D-6349-4FD5-9D16-60F10E43EAB4}" srcOrd="0" destOrd="0" presId="urn:microsoft.com/office/officeart/2005/8/layout/orgChart1"/>
    <dgm:cxn modelId="{2D7A3E91-3E35-4FFE-BC44-89248AE27B56}" type="presParOf" srcId="{77FA659D-6349-4FD5-9D16-60F10E43EAB4}" destId="{5C8DC37D-E777-4972-8BAB-9AA141DAE883}" srcOrd="0" destOrd="0" presId="urn:microsoft.com/office/officeart/2005/8/layout/orgChart1"/>
    <dgm:cxn modelId="{04A80663-08E0-486F-AA4F-90C8F940CF2F}" type="presParOf" srcId="{77FA659D-6349-4FD5-9D16-60F10E43EAB4}" destId="{40EFA1DC-A254-47A7-B05A-0A75D52D05B1}" srcOrd="1" destOrd="0" presId="urn:microsoft.com/office/officeart/2005/8/layout/orgChart1"/>
    <dgm:cxn modelId="{63A4EED6-17F2-48A1-AABD-54A4723BE629}" type="presParOf" srcId="{49E02720-63F4-4D9F-992B-B16652CE8090}" destId="{93ACF1E5-F1A4-4B8A-8D02-3A6DAF7328DB}" srcOrd="1" destOrd="0" presId="urn:microsoft.com/office/officeart/2005/8/layout/orgChart1"/>
    <dgm:cxn modelId="{3FF873AA-B9B9-4AC6-AF8F-2EB113BC7990}" type="presParOf" srcId="{49E02720-63F4-4D9F-992B-B16652CE8090}" destId="{AF6BF39A-C331-4519-B3A0-5F7734D750EF}" srcOrd="2" destOrd="0" presId="urn:microsoft.com/office/officeart/2005/8/layout/orgChart1"/>
    <dgm:cxn modelId="{427BF2C1-79A6-41F7-A5B5-1D6C7215D6DA}" type="presParOf" srcId="{1CD2601F-933C-4A24-B024-FE5AD02295DC}" destId="{95674275-F409-4BE8-96A4-24DB129B2225}" srcOrd="6" destOrd="0" presId="urn:microsoft.com/office/officeart/2005/8/layout/orgChart1"/>
    <dgm:cxn modelId="{DC7BE060-B926-46C4-8A8C-8F3904BEE51F}" type="presParOf" srcId="{1CD2601F-933C-4A24-B024-FE5AD02295DC}" destId="{20FA7D49-BEB2-4B9F-93C9-1C226CFCAF84}" srcOrd="7" destOrd="0" presId="urn:microsoft.com/office/officeart/2005/8/layout/orgChart1"/>
    <dgm:cxn modelId="{947C8983-ABF1-47FE-B923-ADCD8701EF7A}" type="presParOf" srcId="{20FA7D49-BEB2-4B9F-93C9-1C226CFCAF84}" destId="{18D725A6-BE06-4816-96B0-7757845CA8CB}" srcOrd="0" destOrd="0" presId="urn:microsoft.com/office/officeart/2005/8/layout/orgChart1"/>
    <dgm:cxn modelId="{6835B1F9-6E41-4024-BA41-82787F699B41}" type="presParOf" srcId="{18D725A6-BE06-4816-96B0-7757845CA8CB}" destId="{74A76F08-D938-4CF4-BD11-724F9CB96F61}" srcOrd="0" destOrd="0" presId="urn:microsoft.com/office/officeart/2005/8/layout/orgChart1"/>
    <dgm:cxn modelId="{A18D551E-D97E-413E-AED4-2A4BA48A8A28}" type="presParOf" srcId="{18D725A6-BE06-4816-96B0-7757845CA8CB}" destId="{1C6B374E-481D-43E8-BDAD-EE3F9172402D}" srcOrd="1" destOrd="0" presId="urn:microsoft.com/office/officeart/2005/8/layout/orgChart1"/>
    <dgm:cxn modelId="{94AD3096-2E87-4463-9035-9E37DDA2BCF0}" type="presParOf" srcId="{20FA7D49-BEB2-4B9F-93C9-1C226CFCAF84}" destId="{D65B8EED-A8FE-4C66-A25E-12FF51CEA099}" srcOrd="1" destOrd="0" presId="urn:microsoft.com/office/officeart/2005/8/layout/orgChart1"/>
    <dgm:cxn modelId="{E871A497-5FDD-428D-B18A-3A5B5D80F6CB}" type="presParOf" srcId="{20FA7D49-BEB2-4B9F-93C9-1C226CFCAF84}" destId="{61D9C08C-30C6-491D-A070-64B818A53355}" srcOrd="2" destOrd="0" presId="urn:microsoft.com/office/officeart/2005/8/layout/orgChart1"/>
    <dgm:cxn modelId="{546219EC-5C1D-4B84-B291-1C4AC0B8E47E}" type="presParOf" srcId="{1CD2601F-933C-4A24-B024-FE5AD02295DC}" destId="{32E088A7-9E86-4F9B-9237-B4F2833271D1}" srcOrd="8" destOrd="0" presId="urn:microsoft.com/office/officeart/2005/8/layout/orgChart1"/>
    <dgm:cxn modelId="{F5357402-0FD3-43F0-B297-8E8F144220FE}" type="presParOf" srcId="{1CD2601F-933C-4A24-B024-FE5AD02295DC}" destId="{E4F1C6D7-D747-4B2E-96BA-7A7E53629205}" srcOrd="9" destOrd="0" presId="urn:microsoft.com/office/officeart/2005/8/layout/orgChart1"/>
    <dgm:cxn modelId="{A99799D3-0473-44A6-853D-05FFFC3470EB}" type="presParOf" srcId="{E4F1C6D7-D747-4B2E-96BA-7A7E53629205}" destId="{3978AB4A-609E-41B8-8F8B-18F337FF28C5}" srcOrd="0" destOrd="0" presId="urn:microsoft.com/office/officeart/2005/8/layout/orgChart1"/>
    <dgm:cxn modelId="{2B88FBEE-0E53-4876-B591-81F23D5ACAFF}" type="presParOf" srcId="{3978AB4A-609E-41B8-8F8B-18F337FF28C5}" destId="{94A8FC80-8571-40E9-94D8-BA60493239B3}" srcOrd="0" destOrd="0" presId="urn:microsoft.com/office/officeart/2005/8/layout/orgChart1"/>
    <dgm:cxn modelId="{5AA51327-85EA-412B-B49F-F4EAB07DF8D3}" type="presParOf" srcId="{3978AB4A-609E-41B8-8F8B-18F337FF28C5}" destId="{99A50635-6257-4481-84AB-D1577A897719}" srcOrd="1" destOrd="0" presId="urn:microsoft.com/office/officeart/2005/8/layout/orgChart1"/>
    <dgm:cxn modelId="{144BD4BC-39FF-4C78-9D3A-ADBBBD326F70}" type="presParOf" srcId="{E4F1C6D7-D747-4B2E-96BA-7A7E53629205}" destId="{EA7554AA-D441-4F1C-9B37-9475A9A615E6}" srcOrd="1" destOrd="0" presId="urn:microsoft.com/office/officeart/2005/8/layout/orgChart1"/>
    <dgm:cxn modelId="{A5A8240E-B2BD-4D1A-B06C-52E6DAD93D7A}" type="presParOf" srcId="{E4F1C6D7-D747-4B2E-96BA-7A7E53629205}" destId="{02E90A2D-C0DC-49DC-A6CB-C544CD313CCC}" srcOrd="2" destOrd="0" presId="urn:microsoft.com/office/officeart/2005/8/layout/orgChart1"/>
    <dgm:cxn modelId="{C97F2639-0373-4FB6-9B32-0482A7C786E4}" type="presParOf" srcId="{1CD2601F-933C-4A24-B024-FE5AD02295DC}" destId="{7BE0498E-C235-4711-A0BB-64CCE18C8CAA}" srcOrd="10" destOrd="0" presId="urn:microsoft.com/office/officeart/2005/8/layout/orgChart1"/>
    <dgm:cxn modelId="{F479D484-1F0E-4A78-B8A5-47951260DFE4}" type="presParOf" srcId="{1CD2601F-933C-4A24-B024-FE5AD02295DC}" destId="{D48D7162-74D0-4D66-9A97-CD77EA8DA287}" srcOrd="11" destOrd="0" presId="urn:microsoft.com/office/officeart/2005/8/layout/orgChart1"/>
    <dgm:cxn modelId="{EBC20D25-6B11-4352-9F66-4376D69E8DDF}" type="presParOf" srcId="{D48D7162-74D0-4D66-9A97-CD77EA8DA287}" destId="{745F7456-D00A-4516-9B2E-47866E196D98}" srcOrd="0" destOrd="0" presId="urn:microsoft.com/office/officeart/2005/8/layout/orgChart1"/>
    <dgm:cxn modelId="{0EB7D00F-405D-4806-8D13-6CD8F02DFF86}" type="presParOf" srcId="{745F7456-D00A-4516-9B2E-47866E196D98}" destId="{B12F2506-1752-45B4-B67E-DE6A54749CFE}" srcOrd="0" destOrd="0" presId="urn:microsoft.com/office/officeart/2005/8/layout/orgChart1"/>
    <dgm:cxn modelId="{78865CA7-544D-4C9B-B133-78111F975878}" type="presParOf" srcId="{745F7456-D00A-4516-9B2E-47866E196D98}" destId="{C1176248-6A57-429C-A52F-3CA86E003F84}" srcOrd="1" destOrd="0" presId="urn:microsoft.com/office/officeart/2005/8/layout/orgChart1"/>
    <dgm:cxn modelId="{BF142E1D-4FED-4C34-9CE3-4B908B94536C}" type="presParOf" srcId="{D48D7162-74D0-4D66-9A97-CD77EA8DA287}" destId="{FDED07D1-7F69-4793-8718-793119F81502}" srcOrd="1" destOrd="0" presId="urn:microsoft.com/office/officeart/2005/8/layout/orgChart1"/>
    <dgm:cxn modelId="{411E2091-6978-4F31-A559-A706BBB78541}" type="presParOf" srcId="{D48D7162-74D0-4D66-9A97-CD77EA8DA287}" destId="{C330366F-AED9-43ED-A89A-01D6097DCA82}" srcOrd="2" destOrd="0" presId="urn:microsoft.com/office/officeart/2005/8/layout/orgChart1"/>
    <dgm:cxn modelId="{38B57979-6749-44C2-846E-FC5801D9AB05}" type="presParOf" srcId="{1CD2601F-933C-4A24-B024-FE5AD02295DC}" destId="{0D91AB45-1E67-4889-884F-FDCC8E36457C}" srcOrd="12" destOrd="0" presId="urn:microsoft.com/office/officeart/2005/8/layout/orgChart1"/>
    <dgm:cxn modelId="{93331286-F96C-409D-A254-6C307A1676EB}" type="presParOf" srcId="{1CD2601F-933C-4A24-B024-FE5AD02295DC}" destId="{A83D7962-4528-45A1-8C14-9F585AD0E6AB}" srcOrd="13" destOrd="0" presId="urn:microsoft.com/office/officeart/2005/8/layout/orgChart1"/>
    <dgm:cxn modelId="{8167F83A-9EAD-42A5-B591-CE6EB03BEF73}" type="presParOf" srcId="{A83D7962-4528-45A1-8C14-9F585AD0E6AB}" destId="{9ABC5D3E-877B-44A4-9E6A-FBE21A609816}" srcOrd="0" destOrd="0" presId="urn:microsoft.com/office/officeart/2005/8/layout/orgChart1"/>
    <dgm:cxn modelId="{9F3191AB-CB0C-4BDC-8B93-2CAE9517AAE9}" type="presParOf" srcId="{9ABC5D3E-877B-44A4-9E6A-FBE21A609816}" destId="{A0426D51-963F-4A79-A2DD-F021ADC2F7AF}" srcOrd="0" destOrd="0" presId="urn:microsoft.com/office/officeart/2005/8/layout/orgChart1"/>
    <dgm:cxn modelId="{74E2D5E0-929B-4530-AE2F-C82D291736C2}" type="presParOf" srcId="{9ABC5D3E-877B-44A4-9E6A-FBE21A609816}" destId="{79E95D79-5FE8-4CBB-A441-415389FEF44F}" srcOrd="1" destOrd="0" presId="urn:microsoft.com/office/officeart/2005/8/layout/orgChart1"/>
    <dgm:cxn modelId="{B1C5DC38-E7D2-4025-B066-B29A1963EBE1}" type="presParOf" srcId="{A83D7962-4528-45A1-8C14-9F585AD0E6AB}" destId="{BFA62293-E1DB-4672-826F-065266188FA0}" srcOrd="1" destOrd="0" presId="urn:microsoft.com/office/officeart/2005/8/layout/orgChart1"/>
    <dgm:cxn modelId="{1D9073F7-47D6-4C59-AD64-5C2324C028DB}" type="presParOf" srcId="{A83D7962-4528-45A1-8C14-9F585AD0E6AB}" destId="{6CEE0069-5169-48DC-B841-7709D2736D07}" srcOrd="2" destOrd="0" presId="urn:microsoft.com/office/officeart/2005/8/layout/orgChart1"/>
    <dgm:cxn modelId="{3FE47302-BA1F-41A5-84FD-2C83207631B5}" type="presParOf" srcId="{1CD2601F-933C-4A24-B024-FE5AD02295DC}" destId="{D1EA3DE2-13D1-410D-8F21-7314B204D67B}" srcOrd="14" destOrd="0" presId="urn:microsoft.com/office/officeart/2005/8/layout/orgChart1"/>
    <dgm:cxn modelId="{E48941D3-6B2C-44E1-BACC-8AF8F150B2CE}" type="presParOf" srcId="{1CD2601F-933C-4A24-B024-FE5AD02295DC}" destId="{1F41EE9E-A07C-497B-B0AF-EBB83E79DE93}" srcOrd="15" destOrd="0" presId="urn:microsoft.com/office/officeart/2005/8/layout/orgChart1"/>
    <dgm:cxn modelId="{2D1CBD71-CAC7-4687-A3CC-4FAD7E246317}" type="presParOf" srcId="{1F41EE9E-A07C-497B-B0AF-EBB83E79DE93}" destId="{7969ECD9-0E39-4DB2-8702-664C112AA491}" srcOrd="0" destOrd="0" presId="urn:microsoft.com/office/officeart/2005/8/layout/orgChart1"/>
    <dgm:cxn modelId="{087D7036-4FCE-4781-BA64-0CF846A67EE2}" type="presParOf" srcId="{7969ECD9-0E39-4DB2-8702-664C112AA491}" destId="{E067DC57-4863-4DDB-B84E-C4EC09BA2F43}" srcOrd="0" destOrd="0" presId="urn:microsoft.com/office/officeart/2005/8/layout/orgChart1"/>
    <dgm:cxn modelId="{779DB2BE-AFFB-487C-8B3D-254E75462461}" type="presParOf" srcId="{7969ECD9-0E39-4DB2-8702-664C112AA491}" destId="{B895DD81-71CE-4A68-BC2B-43D02E3D3C96}" srcOrd="1" destOrd="0" presId="urn:microsoft.com/office/officeart/2005/8/layout/orgChart1"/>
    <dgm:cxn modelId="{95BC78EF-B574-4B23-ADC1-15AF178B99C3}" type="presParOf" srcId="{1F41EE9E-A07C-497B-B0AF-EBB83E79DE93}" destId="{EE30C17A-7897-4CA0-91B5-2C6A5A5971FE}" srcOrd="1" destOrd="0" presId="urn:microsoft.com/office/officeart/2005/8/layout/orgChart1"/>
    <dgm:cxn modelId="{C29E2944-618B-4457-9A77-C55653CD1495}" type="presParOf" srcId="{1F41EE9E-A07C-497B-B0AF-EBB83E79DE93}" destId="{0DB6B0A0-CE66-4A59-AFA2-68FA550ACFFB}" srcOrd="2" destOrd="0" presId="urn:microsoft.com/office/officeart/2005/8/layout/orgChart1"/>
    <dgm:cxn modelId="{2C440B6D-84D2-404D-B7B6-3F88D2C1068C}" type="presParOf" srcId="{1CD2601F-933C-4A24-B024-FE5AD02295DC}" destId="{9E1755FD-C1EA-4B39-841B-EE48AEAD3977}" srcOrd="16" destOrd="0" presId="urn:microsoft.com/office/officeart/2005/8/layout/orgChart1"/>
    <dgm:cxn modelId="{95B17107-BFAF-4426-B857-31441D4CF68B}" type="presParOf" srcId="{1CD2601F-933C-4A24-B024-FE5AD02295DC}" destId="{251535EE-8D2F-410A-89CD-5E8458BEF2E7}" srcOrd="17" destOrd="0" presId="urn:microsoft.com/office/officeart/2005/8/layout/orgChart1"/>
    <dgm:cxn modelId="{1D61F3FE-72D0-4AF0-8C5B-17DA24D5BD3B}" type="presParOf" srcId="{251535EE-8D2F-410A-89CD-5E8458BEF2E7}" destId="{F451B400-E108-4F96-8310-966E7FCD623C}" srcOrd="0" destOrd="0" presId="urn:microsoft.com/office/officeart/2005/8/layout/orgChart1"/>
    <dgm:cxn modelId="{ECEC4E0F-3470-4B22-84BD-A0EEAF0C6B32}" type="presParOf" srcId="{F451B400-E108-4F96-8310-966E7FCD623C}" destId="{A0E7B05A-4060-40ED-8794-5C9A7166D061}" srcOrd="0" destOrd="0" presId="urn:microsoft.com/office/officeart/2005/8/layout/orgChart1"/>
    <dgm:cxn modelId="{D09D31A1-E96D-412F-A84A-5987D61BF129}" type="presParOf" srcId="{F451B400-E108-4F96-8310-966E7FCD623C}" destId="{25BD3057-F38B-462A-9DFF-8B2041579730}" srcOrd="1" destOrd="0" presId="urn:microsoft.com/office/officeart/2005/8/layout/orgChart1"/>
    <dgm:cxn modelId="{E2314966-B44A-4BE4-AB2E-C61AF31ADDDF}" type="presParOf" srcId="{251535EE-8D2F-410A-89CD-5E8458BEF2E7}" destId="{342CA588-100F-4E46-A99D-915CDEDFBD00}" srcOrd="1" destOrd="0" presId="urn:microsoft.com/office/officeart/2005/8/layout/orgChart1"/>
    <dgm:cxn modelId="{E11DDFE6-85B0-4F2A-8285-4AB34C3417AC}" type="presParOf" srcId="{251535EE-8D2F-410A-89CD-5E8458BEF2E7}" destId="{7AE2AA25-78CE-4533-91D1-6511EAD45659}" srcOrd="2" destOrd="0" presId="urn:microsoft.com/office/officeart/2005/8/layout/orgChart1"/>
    <dgm:cxn modelId="{31BCA049-7680-4A30-BCB3-49663439DF65}" type="presParOf" srcId="{1CD2601F-933C-4A24-B024-FE5AD02295DC}" destId="{483D7C5E-FE7A-47D0-B22F-CB612936A703}" srcOrd="18" destOrd="0" presId="urn:microsoft.com/office/officeart/2005/8/layout/orgChart1"/>
    <dgm:cxn modelId="{BD097EA3-A59F-4657-A1F1-5DAF842CCAA6}" type="presParOf" srcId="{1CD2601F-933C-4A24-B024-FE5AD02295DC}" destId="{7DDFD1B5-6FC2-4705-B119-10A45FA27B93}" srcOrd="19" destOrd="0" presId="urn:microsoft.com/office/officeart/2005/8/layout/orgChart1"/>
    <dgm:cxn modelId="{37C9B70A-F436-4AB7-BB1C-B3AAB78A6036}" type="presParOf" srcId="{7DDFD1B5-6FC2-4705-B119-10A45FA27B93}" destId="{23254F17-DC6C-4D57-AF9D-BFC0BAE610F6}" srcOrd="0" destOrd="0" presId="urn:microsoft.com/office/officeart/2005/8/layout/orgChart1"/>
    <dgm:cxn modelId="{758A5D63-A64F-4BF0-B521-5B840DAC9B95}" type="presParOf" srcId="{23254F17-DC6C-4D57-AF9D-BFC0BAE610F6}" destId="{EFD104B9-F1A5-47D6-8774-B69C3C646E22}" srcOrd="0" destOrd="0" presId="urn:microsoft.com/office/officeart/2005/8/layout/orgChart1"/>
    <dgm:cxn modelId="{238686C3-1448-4892-9A60-EF6CB43756C5}" type="presParOf" srcId="{23254F17-DC6C-4D57-AF9D-BFC0BAE610F6}" destId="{284AC0F7-1FA3-4375-AEAE-F86D47FA22A1}" srcOrd="1" destOrd="0" presId="urn:microsoft.com/office/officeart/2005/8/layout/orgChart1"/>
    <dgm:cxn modelId="{40FD2476-12C9-44A0-9F7C-B6286D2F15B6}" type="presParOf" srcId="{7DDFD1B5-6FC2-4705-B119-10A45FA27B93}" destId="{0AD20298-430B-4551-AF75-86011488005A}" srcOrd="1" destOrd="0" presId="urn:microsoft.com/office/officeart/2005/8/layout/orgChart1"/>
    <dgm:cxn modelId="{E8F18E54-B2C5-4C30-B00E-8A2DDB7B1685}" type="presParOf" srcId="{7DDFD1B5-6FC2-4705-B119-10A45FA27B93}" destId="{E91A4241-142C-4CA4-BEA8-57C0EDDC5511}" srcOrd="2" destOrd="0" presId="urn:microsoft.com/office/officeart/2005/8/layout/orgChart1"/>
    <dgm:cxn modelId="{A934B8C5-35A6-438D-8EDC-AF4357D677D5}" type="presParOf" srcId="{04D2704E-5DF2-4F98-84A6-60725FAF0546}" destId="{59292B9F-73AE-43D2-9C81-BCBAC10B4C3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D7C5E-FE7A-47D0-B22F-CB612936A703}">
      <dsp:nvSpPr>
        <dsp:cNvPr id="0" name=""/>
        <dsp:cNvSpPr/>
      </dsp:nvSpPr>
      <dsp:spPr>
        <a:xfrm>
          <a:off x="5313218" y="1238284"/>
          <a:ext cx="4864712" cy="187619"/>
        </a:xfrm>
        <a:custGeom>
          <a:avLst/>
          <a:gdLst/>
          <a:ahLst/>
          <a:cxnLst/>
          <a:rect l="0" t="0" r="0" b="0"/>
          <a:pathLst>
            <a:path>
              <a:moveTo>
                <a:pt x="0" y="0"/>
              </a:moveTo>
              <a:lnTo>
                <a:pt x="0" y="93809"/>
              </a:lnTo>
              <a:lnTo>
                <a:pt x="4864712" y="93809"/>
              </a:lnTo>
              <a:lnTo>
                <a:pt x="4864712" y="187619"/>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E1755FD-C1EA-4B39-841B-EE48AEAD3977}">
      <dsp:nvSpPr>
        <dsp:cNvPr id="0" name=""/>
        <dsp:cNvSpPr/>
      </dsp:nvSpPr>
      <dsp:spPr>
        <a:xfrm>
          <a:off x="5313218" y="1238284"/>
          <a:ext cx="3783665" cy="187619"/>
        </a:xfrm>
        <a:custGeom>
          <a:avLst/>
          <a:gdLst/>
          <a:ahLst/>
          <a:cxnLst/>
          <a:rect l="0" t="0" r="0" b="0"/>
          <a:pathLst>
            <a:path>
              <a:moveTo>
                <a:pt x="0" y="0"/>
              </a:moveTo>
              <a:lnTo>
                <a:pt x="0" y="93809"/>
              </a:lnTo>
              <a:lnTo>
                <a:pt x="3783665" y="93809"/>
              </a:lnTo>
              <a:lnTo>
                <a:pt x="3783665" y="187619"/>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EA3DE2-13D1-410D-8F21-7314B204D67B}">
      <dsp:nvSpPr>
        <dsp:cNvPr id="0" name=""/>
        <dsp:cNvSpPr/>
      </dsp:nvSpPr>
      <dsp:spPr>
        <a:xfrm>
          <a:off x="5313218" y="1238284"/>
          <a:ext cx="2702618" cy="187619"/>
        </a:xfrm>
        <a:custGeom>
          <a:avLst/>
          <a:gdLst/>
          <a:ahLst/>
          <a:cxnLst/>
          <a:rect l="0" t="0" r="0" b="0"/>
          <a:pathLst>
            <a:path>
              <a:moveTo>
                <a:pt x="0" y="0"/>
              </a:moveTo>
              <a:lnTo>
                <a:pt x="0" y="93809"/>
              </a:lnTo>
              <a:lnTo>
                <a:pt x="2702618" y="93809"/>
              </a:lnTo>
              <a:lnTo>
                <a:pt x="2702618" y="187619"/>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D91AB45-1E67-4889-884F-FDCC8E36457C}">
      <dsp:nvSpPr>
        <dsp:cNvPr id="0" name=""/>
        <dsp:cNvSpPr/>
      </dsp:nvSpPr>
      <dsp:spPr>
        <a:xfrm>
          <a:off x="5313218" y="1238284"/>
          <a:ext cx="1621570" cy="187619"/>
        </a:xfrm>
        <a:custGeom>
          <a:avLst/>
          <a:gdLst/>
          <a:ahLst/>
          <a:cxnLst/>
          <a:rect l="0" t="0" r="0" b="0"/>
          <a:pathLst>
            <a:path>
              <a:moveTo>
                <a:pt x="0" y="0"/>
              </a:moveTo>
              <a:lnTo>
                <a:pt x="0" y="93809"/>
              </a:lnTo>
              <a:lnTo>
                <a:pt x="1621570" y="93809"/>
              </a:lnTo>
              <a:lnTo>
                <a:pt x="1621570" y="187619"/>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BE0498E-C235-4711-A0BB-64CCE18C8CAA}">
      <dsp:nvSpPr>
        <dsp:cNvPr id="0" name=""/>
        <dsp:cNvSpPr/>
      </dsp:nvSpPr>
      <dsp:spPr>
        <a:xfrm>
          <a:off x="5313218" y="1238284"/>
          <a:ext cx="540523" cy="187619"/>
        </a:xfrm>
        <a:custGeom>
          <a:avLst/>
          <a:gdLst/>
          <a:ahLst/>
          <a:cxnLst/>
          <a:rect l="0" t="0" r="0" b="0"/>
          <a:pathLst>
            <a:path>
              <a:moveTo>
                <a:pt x="0" y="0"/>
              </a:moveTo>
              <a:lnTo>
                <a:pt x="0" y="93809"/>
              </a:lnTo>
              <a:lnTo>
                <a:pt x="540523" y="93809"/>
              </a:lnTo>
              <a:lnTo>
                <a:pt x="540523" y="187619"/>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E088A7-9E86-4F9B-9237-B4F2833271D1}">
      <dsp:nvSpPr>
        <dsp:cNvPr id="0" name=""/>
        <dsp:cNvSpPr/>
      </dsp:nvSpPr>
      <dsp:spPr>
        <a:xfrm>
          <a:off x="4772694" y="1238284"/>
          <a:ext cx="540523" cy="187619"/>
        </a:xfrm>
        <a:custGeom>
          <a:avLst/>
          <a:gdLst/>
          <a:ahLst/>
          <a:cxnLst/>
          <a:rect l="0" t="0" r="0" b="0"/>
          <a:pathLst>
            <a:path>
              <a:moveTo>
                <a:pt x="540523" y="0"/>
              </a:moveTo>
              <a:lnTo>
                <a:pt x="540523" y="93809"/>
              </a:lnTo>
              <a:lnTo>
                <a:pt x="0" y="93809"/>
              </a:lnTo>
              <a:lnTo>
                <a:pt x="0" y="187619"/>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5674275-F409-4BE8-96A4-24DB129B2225}">
      <dsp:nvSpPr>
        <dsp:cNvPr id="0" name=""/>
        <dsp:cNvSpPr/>
      </dsp:nvSpPr>
      <dsp:spPr>
        <a:xfrm>
          <a:off x="3691647" y="1238284"/>
          <a:ext cx="1621570" cy="187619"/>
        </a:xfrm>
        <a:custGeom>
          <a:avLst/>
          <a:gdLst/>
          <a:ahLst/>
          <a:cxnLst/>
          <a:rect l="0" t="0" r="0" b="0"/>
          <a:pathLst>
            <a:path>
              <a:moveTo>
                <a:pt x="1621570" y="0"/>
              </a:moveTo>
              <a:lnTo>
                <a:pt x="1621570" y="93809"/>
              </a:lnTo>
              <a:lnTo>
                <a:pt x="0" y="93809"/>
              </a:lnTo>
              <a:lnTo>
                <a:pt x="0" y="187619"/>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16B3D0-E57C-4FEA-B776-5E5A7F4539CD}">
      <dsp:nvSpPr>
        <dsp:cNvPr id="0" name=""/>
        <dsp:cNvSpPr/>
      </dsp:nvSpPr>
      <dsp:spPr>
        <a:xfrm>
          <a:off x="2610599" y="1238284"/>
          <a:ext cx="2702618" cy="187619"/>
        </a:xfrm>
        <a:custGeom>
          <a:avLst/>
          <a:gdLst/>
          <a:ahLst/>
          <a:cxnLst/>
          <a:rect l="0" t="0" r="0" b="0"/>
          <a:pathLst>
            <a:path>
              <a:moveTo>
                <a:pt x="2702618" y="0"/>
              </a:moveTo>
              <a:lnTo>
                <a:pt x="2702618" y="93809"/>
              </a:lnTo>
              <a:lnTo>
                <a:pt x="0" y="93809"/>
              </a:lnTo>
              <a:lnTo>
                <a:pt x="0" y="187619"/>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BBB493E-34F0-4F61-82B9-DA831444D164}">
      <dsp:nvSpPr>
        <dsp:cNvPr id="0" name=""/>
        <dsp:cNvSpPr/>
      </dsp:nvSpPr>
      <dsp:spPr>
        <a:xfrm>
          <a:off x="1529552" y="1238284"/>
          <a:ext cx="3783665" cy="187619"/>
        </a:xfrm>
        <a:custGeom>
          <a:avLst/>
          <a:gdLst/>
          <a:ahLst/>
          <a:cxnLst/>
          <a:rect l="0" t="0" r="0" b="0"/>
          <a:pathLst>
            <a:path>
              <a:moveTo>
                <a:pt x="3783665" y="0"/>
              </a:moveTo>
              <a:lnTo>
                <a:pt x="3783665" y="93809"/>
              </a:lnTo>
              <a:lnTo>
                <a:pt x="0" y="93809"/>
              </a:lnTo>
              <a:lnTo>
                <a:pt x="0" y="187619"/>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8C8E30-B922-4F22-A695-A0336BA37362}">
      <dsp:nvSpPr>
        <dsp:cNvPr id="0" name=""/>
        <dsp:cNvSpPr/>
      </dsp:nvSpPr>
      <dsp:spPr>
        <a:xfrm>
          <a:off x="448505" y="1238284"/>
          <a:ext cx="4864712" cy="187619"/>
        </a:xfrm>
        <a:custGeom>
          <a:avLst/>
          <a:gdLst/>
          <a:ahLst/>
          <a:cxnLst/>
          <a:rect l="0" t="0" r="0" b="0"/>
          <a:pathLst>
            <a:path>
              <a:moveTo>
                <a:pt x="4864712" y="0"/>
              </a:moveTo>
              <a:lnTo>
                <a:pt x="4864712" y="93809"/>
              </a:lnTo>
              <a:lnTo>
                <a:pt x="0" y="93809"/>
              </a:lnTo>
              <a:lnTo>
                <a:pt x="0" y="187619"/>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334F1A-0ECA-474F-AE80-42F39C3027FD}">
      <dsp:nvSpPr>
        <dsp:cNvPr id="0" name=""/>
        <dsp:cNvSpPr/>
      </dsp:nvSpPr>
      <dsp:spPr>
        <a:xfrm>
          <a:off x="4508682" y="791570"/>
          <a:ext cx="1609071" cy="446713"/>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Speakers</a:t>
          </a:r>
          <a:endParaRPr lang="en-US" sz="1300" kern="1200" dirty="0"/>
        </a:p>
      </dsp:txBody>
      <dsp:txXfrm>
        <a:off x="4508682" y="791570"/>
        <a:ext cx="1609071" cy="446713"/>
      </dsp:txXfrm>
    </dsp:sp>
    <dsp:sp modelId="{EB64B6E9-8B2A-4B1B-94D6-F8D4EED53FDF}">
      <dsp:nvSpPr>
        <dsp:cNvPr id="0" name=""/>
        <dsp:cNvSpPr/>
      </dsp:nvSpPr>
      <dsp:spPr>
        <a:xfrm>
          <a:off x="1791" y="1425904"/>
          <a:ext cx="893427" cy="4467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err="1" smtClean="0"/>
            <a:t>Hesham</a:t>
          </a:r>
          <a:endParaRPr lang="en-US" sz="1300" kern="1200" dirty="0"/>
        </a:p>
      </dsp:txBody>
      <dsp:txXfrm>
        <a:off x="1791" y="1425904"/>
        <a:ext cx="893427" cy="446713"/>
      </dsp:txXfrm>
    </dsp:sp>
    <dsp:sp modelId="{3154E242-8235-468C-A668-6768F68EFE8E}">
      <dsp:nvSpPr>
        <dsp:cNvPr id="0" name=""/>
        <dsp:cNvSpPr/>
      </dsp:nvSpPr>
      <dsp:spPr>
        <a:xfrm>
          <a:off x="1082838" y="1425904"/>
          <a:ext cx="893427" cy="4467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Mahfouz</a:t>
          </a:r>
          <a:endParaRPr lang="en-US" sz="1300" kern="1200" dirty="0"/>
        </a:p>
      </dsp:txBody>
      <dsp:txXfrm>
        <a:off x="1082838" y="1425904"/>
        <a:ext cx="893427" cy="446713"/>
      </dsp:txXfrm>
    </dsp:sp>
    <dsp:sp modelId="{5C8DC37D-E777-4972-8BAB-9AA141DAE883}">
      <dsp:nvSpPr>
        <dsp:cNvPr id="0" name=""/>
        <dsp:cNvSpPr/>
      </dsp:nvSpPr>
      <dsp:spPr>
        <a:xfrm>
          <a:off x="2163886" y="1425904"/>
          <a:ext cx="893427" cy="4467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err="1" smtClean="0"/>
            <a:t>Menna</a:t>
          </a:r>
          <a:endParaRPr lang="en-US" sz="1300" kern="1200" dirty="0"/>
        </a:p>
      </dsp:txBody>
      <dsp:txXfrm>
        <a:off x="2163886" y="1425904"/>
        <a:ext cx="893427" cy="446713"/>
      </dsp:txXfrm>
    </dsp:sp>
    <dsp:sp modelId="{74A76F08-D938-4CF4-BD11-724F9CB96F61}">
      <dsp:nvSpPr>
        <dsp:cNvPr id="0" name=""/>
        <dsp:cNvSpPr/>
      </dsp:nvSpPr>
      <dsp:spPr>
        <a:xfrm>
          <a:off x="3244933" y="1425904"/>
          <a:ext cx="893427" cy="4467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Mohamed</a:t>
          </a:r>
          <a:endParaRPr lang="en-US" sz="1300" kern="1200" dirty="0"/>
        </a:p>
      </dsp:txBody>
      <dsp:txXfrm>
        <a:off x="3244933" y="1425904"/>
        <a:ext cx="893427" cy="446713"/>
      </dsp:txXfrm>
    </dsp:sp>
    <dsp:sp modelId="{94A8FC80-8571-40E9-94D8-BA60493239B3}">
      <dsp:nvSpPr>
        <dsp:cNvPr id="0" name=""/>
        <dsp:cNvSpPr/>
      </dsp:nvSpPr>
      <dsp:spPr>
        <a:xfrm>
          <a:off x="4325980" y="1425904"/>
          <a:ext cx="893427" cy="4467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Mostafa</a:t>
          </a:r>
          <a:endParaRPr lang="en-US" sz="1300" kern="1200" dirty="0"/>
        </a:p>
      </dsp:txBody>
      <dsp:txXfrm>
        <a:off x="4325980" y="1425904"/>
        <a:ext cx="893427" cy="446713"/>
      </dsp:txXfrm>
    </dsp:sp>
    <dsp:sp modelId="{B12F2506-1752-45B4-B67E-DE6A54749CFE}">
      <dsp:nvSpPr>
        <dsp:cNvPr id="0" name=""/>
        <dsp:cNvSpPr/>
      </dsp:nvSpPr>
      <dsp:spPr>
        <a:xfrm>
          <a:off x="5407027" y="1425904"/>
          <a:ext cx="893427" cy="4467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err="1" smtClean="0"/>
            <a:t>Moteleb</a:t>
          </a:r>
          <a:endParaRPr lang="en-US" sz="1300" kern="1200" dirty="0"/>
        </a:p>
      </dsp:txBody>
      <dsp:txXfrm>
        <a:off x="5407027" y="1425904"/>
        <a:ext cx="893427" cy="446713"/>
      </dsp:txXfrm>
    </dsp:sp>
    <dsp:sp modelId="{A0426D51-963F-4A79-A2DD-F021ADC2F7AF}">
      <dsp:nvSpPr>
        <dsp:cNvPr id="0" name=""/>
        <dsp:cNvSpPr/>
      </dsp:nvSpPr>
      <dsp:spPr>
        <a:xfrm>
          <a:off x="6488075" y="1425904"/>
          <a:ext cx="893427" cy="4467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Nada</a:t>
          </a:r>
          <a:endParaRPr lang="en-US" sz="1300" kern="1200" dirty="0"/>
        </a:p>
      </dsp:txBody>
      <dsp:txXfrm>
        <a:off x="6488075" y="1425904"/>
        <a:ext cx="893427" cy="446713"/>
      </dsp:txXfrm>
    </dsp:sp>
    <dsp:sp modelId="{E067DC57-4863-4DDB-B84E-C4EC09BA2F43}">
      <dsp:nvSpPr>
        <dsp:cNvPr id="0" name=""/>
        <dsp:cNvSpPr/>
      </dsp:nvSpPr>
      <dsp:spPr>
        <a:xfrm>
          <a:off x="7569122" y="1425904"/>
          <a:ext cx="893427" cy="4467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err="1" smtClean="0"/>
            <a:t>Taha</a:t>
          </a:r>
          <a:endParaRPr lang="en-US" sz="1300" kern="1200" dirty="0"/>
        </a:p>
      </dsp:txBody>
      <dsp:txXfrm>
        <a:off x="7569122" y="1425904"/>
        <a:ext cx="893427" cy="446713"/>
      </dsp:txXfrm>
    </dsp:sp>
    <dsp:sp modelId="{A0E7B05A-4060-40ED-8794-5C9A7166D061}">
      <dsp:nvSpPr>
        <dsp:cNvPr id="0" name=""/>
        <dsp:cNvSpPr/>
      </dsp:nvSpPr>
      <dsp:spPr>
        <a:xfrm>
          <a:off x="8650169" y="1425904"/>
          <a:ext cx="893427" cy="4467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err="1" smtClean="0"/>
            <a:t>Hajar</a:t>
          </a:r>
          <a:endParaRPr lang="en-US" sz="1300" kern="1200" dirty="0"/>
        </a:p>
      </dsp:txBody>
      <dsp:txXfrm>
        <a:off x="8650169" y="1425904"/>
        <a:ext cx="893427" cy="446713"/>
      </dsp:txXfrm>
    </dsp:sp>
    <dsp:sp modelId="{EFD104B9-F1A5-47D6-8774-B69C3C646E22}">
      <dsp:nvSpPr>
        <dsp:cNvPr id="0" name=""/>
        <dsp:cNvSpPr/>
      </dsp:nvSpPr>
      <dsp:spPr>
        <a:xfrm>
          <a:off x="9731216" y="1425904"/>
          <a:ext cx="893427" cy="4467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Sara</a:t>
          </a:r>
          <a:endParaRPr lang="en-US" sz="1300" kern="1200" dirty="0"/>
        </a:p>
      </dsp:txBody>
      <dsp:txXfrm>
        <a:off x="9731216" y="1425904"/>
        <a:ext cx="893427" cy="4467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6A64F-D686-4F41-9BD2-B0FB5556CC77}" type="datetimeFigureOut">
              <a:rPr lang="en-US" smtClean="0"/>
              <a:t>12/30/2020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24B09-6861-44A8-AC51-AF7814E090C6}" type="slidenum">
              <a:rPr lang="en-US" smtClean="0"/>
              <a:t>‹#›</a:t>
            </a:fld>
            <a:endParaRPr lang="en-US"/>
          </a:p>
        </p:txBody>
      </p:sp>
    </p:spTree>
    <p:extLst>
      <p:ext uri="{BB962C8B-B14F-4D97-AF65-F5344CB8AC3E}">
        <p14:creationId xmlns:p14="http://schemas.microsoft.com/office/powerpoint/2010/main" val="1429545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24B09-6861-44A8-AC51-AF7814E090C6}" type="slidenum">
              <a:rPr lang="en-US" smtClean="0"/>
              <a:t>8</a:t>
            </a:fld>
            <a:endParaRPr lang="en-US"/>
          </a:p>
        </p:txBody>
      </p:sp>
    </p:spTree>
    <p:extLst>
      <p:ext uri="{BB962C8B-B14F-4D97-AF65-F5344CB8AC3E}">
        <p14:creationId xmlns:p14="http://schemas.microsoft.com/office/powerpoint/2010/main" val="31430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24B09-6861-44A8-AC51-AF7814E090C6}" type="slidenum">
              <a:rPr lang="en-US" smtClean="0"/>
              <a:t>20</a:t>
            </a:fld>
            <a:endParaRPr lang="en-US"/>
          </a:p>
        </p:txBody>
      </p:sp>
    </p:spTree>
    <p:extLst>
      <p:ext uri="{BB962C8B-B14F-4D97-AF65-F5344CB8AC3E}">
        <p14:creationId xmlns:p14="http://schemas.microsoft.com/office/powerpoint/2010/main" val="96687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24B09-6861-44A8-AC51-AF7814E090C6}" type="slidenum">
              <a:rPr lang="en-US" smtClean="0"/>
              <a:t>24</a:t>
            </a:fld>
            <a:endParaRPr lang="en-US"/>
          </a:p>
        </p:txBody>
      </p:sp>
    </p:spTree>
    <p:extLst>
      <p:ext uri="{BB962C8B-B14F-4D97-AF65-F5344CB8AC3E}">
        <p14:creationId xmlns:p14="http://schemas.microsoft.com/office/powerpoint/2010/main" val="422036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79F057-0A23-42ED-B8E7-EEBDD1C326EB}"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216734013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9F057-0A23-42ED-B8E7-EEBDD1C326EB}"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119190394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9F057-0A23-42ED-B8E7-EEBDD1C326EB}"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A5EC50-5A78-485A-9FA7-DACB2191CAE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832750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79F057-0A23-42ED-B8E7-EEBDD1C326EB}"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116171184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79F057-0A23-42ED-B8E7-EEBDD1C326EB}"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A5EC50-5A78-485A-9FA7-DACB2191CAE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693425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79F057-0A23-42ED-B8E7-EEBDD1C326EB}"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148335301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9F057-0A23-42ED-B8E7-EEBDD1C326EB}"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223251187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9F057-0A23-42ED-B8E7-EEBDD1C326EB}"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104730155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79F057-0A23-42ED-B8E7-EEBDD1C326EB}"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220971383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9F057-0A23-42ED-B8E7-EEBDD1C326EB}"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105047844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9F057-0A23-42ED-B8E7-EEBDD1C326EB}"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150500709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79F057-0A23-42ED-B8E7-EEBDD1C326EB}"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119381806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9F057-0A23-42ED-B8E7-EEBDD1C326EB}"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234688259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79F057-0A23-42ED-B8E7-EEBDD1C326EB}" type="datetimeFigureOut">
              <a:rPr lang="en-US" smtClean="0"/>
              <a:t>12/30/2020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191072627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9F057-0A23-42ED-B8E7-EEBDD1C326EB}" type="datetimeFigureOut">
              <a:rPr lang="en-US" smtClean="0"/>
              <a:t>12/30/2020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260604578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79F057-0A23-42ED-B8E7-EEBDD1C326EB}"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425004639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79F057-0A23-42ED-B8E7-EEBDD1C326EB}"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A5EC50-5A78-485A-9FA7-DACB2191CAE7}" type="slidenum">
              <a:rPr lang="en-US" smtClean="0"/>
              <a:t>‹#›</a:t>
            </a:fld>
            <a:endParaRPr lang="en-US"/>
          </a:p>
        </p:txBody>
      </p:sp>
    </p:spTree>
    <p:extLst>
      <p:ext uri="{BB962C8B-B14F-4D97-AF65-F5344CB8AC3E}">
        <p14:creationId xmlns:p14="http://schemas.microsoft.com/office/powerpoint/2010/main" val="61136359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79F057-0A23-42ED-B8E7-EEBDD1C326EB}" type="datetimeFigureOut">
              <a:rPr lang="en-US" smtClean="0"/>
              <a:t>12/30/2020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A5EC50-5A78-485A-9FA7-DACB2191CAE7}" type="slidenum">
              <a:rPr lang="en-US" smtClean="0"/>
              <a:t>‹#›</a:t>
            </a:fld>
            <a:endParaRPr lang="en-US"/>
          </a:p>
        </p:txBody>
      </p:sp>
    </p:spTree>
    <p:extLst>
      <p:ext uri="{BB962C8B-B14F-4D97-AF65-F5344CB8AC3E}">
        <p14:creationId xmlns:p14="http://schemas.microsoft.com/office/powerpoint/2010/main" val="38597931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s://www.javatpoint.com/k-nearest-neighbor-algorithm-for-machine-learning?fbclid=IwAR39NmOpuXtx27RWZQzb3ZcO-dQIYfAUql4B-MDj7hHSMiJaKH5EVhEkf0M" TargetMode="External"/><Relationship Id="rId2" Type="http://schemas.openxmlformats.org/officeDocument/2006/relationships/hyperlink" Target="https://machinelearninginterview.com/topics/machine-learning/how-does-knn-algorithm-work-what-are-the-advantages-and-disadvantages-of-knn/"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1999" cy="981236"/>
          </a:xfrm>
          <a:blipFill>
            <a:blip r:embed="rId2"/>
            <a:tile tx="0" ty="0" sx="100000" sy="100000" flip="none" algn="tl"/>
          </a:blipFill>
        </p:spPr>
        <p:txBody>
          <a:bodyPr>
            <a:normAutofit/>
          </a:bodyPr>
          <a:lstStyle/>
          <a:p>
            <a:pPr algn="ctr"/>
            <a:r>
              <a:rPr lang="en-US" b="1" smtClean="0"/>
              <a:t>Speaker identification</a:t>
            </a:r>
            <a:endParaRPr lang="en-US" b="1"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2868" b="3748"/>
          <a:stretch/>
        </p:blipFill>
        <p:spPr>
          <a:xfrm>
            <a:off x="0" y="981236"/>
            <a:ext cx="12191999" cy="5876764"/>
          </a:xfrm>
          <a:prstGeom prst="rect">
            <a:avLst/>
          </a:prstGeom>
        </p:spPr>
      </p:pic>
    </p:spTree>
    <p:extLst>
      <p:ext uri="{BB962C8B-B14F-4D97-AF65-F5344CB8AC3E}">
        <p14:creationId xmlns:p14="http://schemas.microsoft.com/office/powerpoint/2010/main" val="52206155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7C39-EB5D-4AC9-AFB6-C3760BB86103}"/>
              </a:ext>
            </a:extLst>
          </p:cNvPr>
          <p:cNvSpPr>
            <a:spLocks noGrp="1"/>
          </p:cNvSpPr>
          <p:nvPr>
            <p:ph type="ctrTitle"/>
          </p:nvPr>
        </p:nvSpPr>
        <p:spPr/>
        <p:txBody>
          <a:bodyPr anchor="ctr"/>
          <a:lstStyle/>
          <a:p>
            <a:r>
              <a:rPr lang="en-US" b="1" dirty="0">
                <a:effectLst>
                  <a:outerShdw blurRad="38100" dist="38100" dir="2700000" algn="tl">
                    <a:srgbClr val="000000">
                      <a:alpha val="43137"/>
                    </a:srgbClr>
                  </a:outerShdw>
                </a:effectLst>
              </a:rPr>
              <a:t>KNN</a:t>
            </a:r>
          </a:p>
        </p:txBody>
      </p:sp>
      <p:sp>
        <p:nvSpPr>
          <p:cNvPr id="3" name="Subtitle 2">
            <a:extLst>
              <a:ext uri="{FF2B5EF4-FFF2-40B4-BE49-F238E27FC236}">
                <a16:creationId xmlns:a16="http://schemas.microsoft.com/office/drawing/2014/main" id="{6DC6073A-1F13-4D8F-9C65-FFFF74145ECD}"/>
              </a:ext>
            </a:extLst>
          </p:cNvPr>
          <p:cNvSpPr>
            <a:spLocks noGrp="1"/>
          </p:cNvSpPr>
          <p:nvPr>
            <p:ph type="subTitle" idx="1"/>
          </p:nvPr>
        </p:nvSpPr>
        <p:spPr/>
        <p:txBody>
          <a:bodyPr>
            <a:normAutofit/>
          </a:bodyPr>
          <a:lstStyle/>
          <a:p>
            <a:r>
              <a:rPr lang="en-US" sz="3200" b="1" dirty="0">
                <a:solidFill>
                  <a:schemeClr val="accent1">
                    <a:lumMod val="75000"/>
                  </a:schemeClr>
                </a:solidFill>
              </a:rPr>
              <a:t>K</a:t>
            </a:r>
            <a:r>
              <a:rPr lang="en-US" sz="3200" dirty="0"/>
              <a:t> Nearest Neighbor </a:t>
            </a:r>
          </a:p>
        </p:txBody>
      </p:sp>
    </p:spTree>
    <p:extLst>
      <p:ext uri="{BB962C8B-B14F-4D97-AF65-F5344CB8AC3E}">
        <p14:creationId xmlns:p14="http://schemas.microsoft.com/office/powerpoint/2010/main" val="255370922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E650-4895-472F-A2E5-71582D7B45E3}"/>
              </a:ext>
            </a:extLst>
          </p:cNvPr>
          <p:cNvSpPr>
            <a:spLocks noGrp="1"/>
          </p:cNvSpPr>
          <p:nvPr>
            <p:ph type="title"/>
          </p:nvPr>
        </p:nvSpPr>
        <p:spPr>
          <a:xfrm>
            <a:off x="1154954" y="1447800"/>
            <a:ext cx="8825659" cy="919480"/>
          </a:xfrm>
        </p:spPr>
        <p:txBody>
          <a:bodyPr/>
          <a:lstStyle/>
          <a:p>
            <a:r>
              <a:rPr lang="en-US" sz="4800" dirty="0">
                <a:latin typeface="Andalus" panose="02020603050405020304" pitchFamily="18" charset="-78"/>
                <a:cs typeface="Andalus" panose="02020603050405020304" pitchFamily="18" charset="-78"/>
              </a:rPr>
              <a:t>What is KNN?</a:t>
            </a:r>
            <a:endParaRPr lang="en-US" dirty="0"/>
          </a:p>
        </p:txBody>
      </p:sp>
      <p:sp>
        <p:nvSpPr>
          <p:cNvPr id="3" name="Text Placeholder 2">
            <a:extLst>
              <a:ext uri="{FF2B5EF4-FFF2-40B4-BE49-F238E27FC236}">
                <a16:creationId xmlns:a16="http://schemas.microsoft.com/office/drawing/2014/main" id="{0BAF4ED2-5F8B-4CF9-B9CB-F82646EF4C3B}"/>
              </a:ext>
            </a:extLst>
          </p:cNvPr>
          <p:cNvSpPr>
            <a:spLocks noGrp="1"/>
          </p:cNvSpPr>
          <p:nvPr>
            <p:ph type="body" sz="half" idx="2"/>
          </p:nvPr>
        </p:nvSpPr>
        <p:spPr>
          <a:xfrm>
            <a:off x="1154954" y="2560320"/>
            <a:ext cx="8825659" cy="3459480"/>
          </a:xfrm>
        </p:spPr>
        <p:txBody>
          <a:bodyPr anchor="t"/>
          <a:lstStyle/>
          <a:p>
            <a:r>
              <a:rPr lang="en-US" sz="2000" b="0" i="0" dirty="0">
                <a:solidFill>
                  <a:srgbClr val="000000"/>
                </a:solidFill>
                <a:effectLst/>
                <a:latin typeface="Arial" panose="020B0604020202020204" pitchFamily="34" charset="0"/>
                <a:cs typeface="Arial" panose="020B0604020202020204" pitchFamily="34" charset="0"/>
              </a:rPr>
              <a:t>It is a type of supervised ML algorithm which can be used for both classification</a:t>
            </a:r>
            <a:r>
              <a:rPr lang="en-US" sz="2000" b="0" i="0" dirty="0">
                <a:solidFill>
                  <a:srgbClr val="000000"/>
                </a:solidFill>
                <a:effectLst/>
                <a:latin typeface="Arial" panose="020B0604020202020204" pitchFamily="34" charset="0"/>
              </a:rPr>
              <a:t> as well as regression predictive problems.</a:t>
            </a:r>
            <a:endParaRPr lang="ar-EG" sz="2000" b="0" i="0" dirty="0">
              <a:solidFill>
                <a:srgbClr val="000000"/>
              </a:solidFill>
              <a:effectLst/>
              <a:latin typeface="Arial" panose="020B0604020202020204" pitchFamily="34" charset="0"/>
            </a:endParaRPr>
          </a:p>
          <a:p>
            <a:endParaRPr lang="en-US" sz="2000" b="0" i="0" dirty="0">
              <a:solidFill>
                <a:srgbClr val="000000"/>
              </a:solidFill>
              <a:effectLst/>
              <a:latin typeface="Arial" panose="020B0604020202020204" pitchFamily="34" charset="0"/>
            </a:endParaRPr>
          </a:p>
          <a:p>
            <a:r>
              <a:rPr lang="en-US" sz="2000" b="0" i="0" dirty="0">
                <a:solidFill>
                  <a:srgbClr val="000000"/>
                </a:solidFill>
                <a:effectLst/>
                <a:latin typeface="Arial" panose="020B0604020202020204" pitchFamily="34" charset="0"/>
              </a:rPr>
              <a:t>It </a:t>
            </a:r>
            <a:r>
              <a:rPr lang="en-US" sz="2000" b="0" i="0" dirty="0">
                <a:solidFill>
                  <a:schemeClr val="tx1"/>
                </a:solidFill>
                <a:effectLst/>
                <a:latin typeface="Arial" panose="020B0604020202020204" pitchFamily="34" charset="0"/>
              </a:rPr>
              <a:t>uses “feature similarity” to predict the values of new datapoints which further means that the new data point will be assigned a value based on how closely it matches the points in the training set.</a:t>
            </a:r>
            <a:endParaRPr lang="en-US" sz="2000" dirty="0">
              <a:solidFill>
                <a:schemeClr val="tx1"/>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9610462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2" end="2"/>
                                            </p:txEl>
                                          </p:spTgt>
                                        </p:tgtEl>
                                      </p:cBhvr>
                                    </p:animEffect>
                                    <p:set>
                                      <p:cBhvr>
                                        <p:cTn id="10"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603A-8CF6-4676-91FF-0423BB99A68D}"/>
              </a:ext>
            </a:extLst>
          </p:cNvPr>
          <p:cNvSpPr>
            <a:spLocks noGrp="1"/>
          </p:cNvSpPr>
          <p:nvPr>
            <p:ph type="title"/>
          </p:nvPr>
        </p:nvSpPr>
        <p:spPr>
          <a:xfrm>
            <a:off x="2448559" y="2728734"/>
            <a:ext cx="8117841" cy="2198865"/>
          </a:xfrm>
        </p:spPr>
        <p:txBody>
          <a:bodyPr>
            <a:normAutofit fontScale="90000"/>
          </a:bodyPr>
          <a:lstStyle/>
          <a:p>
            <a:r>
              <a:rPr lang="en-US" sz="4400" b="1" dirty="0"/>
              <a:t>Tell me who your neighbors are, and I’ll tell you who you are  </a:t>
            </a:r>
            <a:br>
              <a:rPr lang="en-US" sz="4400" b="1" dirty="0"/>
            </a:br>
            <a:endParaRPr lang="en-US" dirty="0"/>
          </a:p>
        </p:txBody>
      </p:sp>
      <p:sp>
        <p:nvSpPr>
          <p:cNvPr id="3" name="Speech Bubble: Rectangle with Corners Rounded 2">
            <a:extLst>
              <a:ext uri="{FF2B5EF4-FFF2-40B4-BE49-F238E27FC236}">
                <a16:creationId xmlns:a16="http://schemas.microsoft.com/office/drawing/2014/main" id="{DEAFF63F-7630-47F1-A96D-C1842493FD96}"/>
              </a:ext>
            </a:extLst>
          </p:cNvPr>
          <p:cNvSpPr/>
          <p:nvPr/>
        </p:nvSpPr>
        <p:spPr>
          <a:xfrm>
            <a:off x="2001520" y="1849120"/>
            <a:ext cx="8991600" cy="3393440"/>
          </a:xfrm>
          <a:prstGeom prst="wedgeRoundRectCallout">
            <a:avLst/>
          </a:prstGeom>
          <a:noFill/>
          <a:effectLst>
            <a:glow rad="63500">
              <a:schemeClr val="accent1">
                <a:satMod val="175000"/>
                <a:alpha val="40000"/>
              </a:schemeClr>
            </a:glow>
            <a:outerShdw blurRad="50800" dist="50800" dir="600000" algn="ctr" rotWithShape="0">
              <a:srgbClr val="000000">
                <a:alpha val="43137"/>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6848254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7460-BDEF-4E2C-BA23-292174B42BC2}"/>
              </a:ext>
            </a:extLst>
          </p:cNvPr>
          <p:cNvSpPr>
            <a:spLocks noGrp="1"/>
          </p:cNvSpPr>
          <p:nvPr>
            <p:ph type="ctrTitle"/>
          </p:nvPr>
        </p:nvSpPr>
        <p:spPr>
          <a:xfrm>
            <a:off x="2335213" y="2514598"/>
            <a:ext cx="8915399" cy="2262781"/>
          </a:xfrm>
        </p:spPr>
        <p:txBody>
          <a:bodyPr anchor="t"/>
          <a:lstStyle/>
          <a:p>
            <a:pPr algn="ctr"/>
            <a:r>
              <a:rPr lang="en-US" sz="5400" b="1" dirty="0"/>
              <a:t>KNN Algorithm </a:t>
            </a:r>
            <a:endParaRPr lang="en-US" dirty="0"/>
          </a:p>
        </p:txBody>
      </p:sp>
    </p:spTree>
    <p:extLst>
      <p:ext uri="{BB962C8B-B14F-4D97-AF65-F5344CB8AC3E}">
        <p14:creationId xmlns:p14="http://schemas.microsoft.com/office/powerpoint/2010/main" val="206558477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2C16-58C4-475D-BE12-8F6E04C5C311}"/>
              </a:ext>
            </a:extLst>
          </p:cNvPr>
          <p:cNvSpPr>
            <a:spLocks noGrp="1"/>
          </p:cNvSpPr>
          <p:nvPr>
            <p:ph type="title"/>
          </p:nvPr>
        </p:nvSpPr>
        <p:spPr>
          <a:xfrm>
            <a:off x="2589212" y="893128"/>
            <a:ext cx="3505199" cy="1016952"/>
          </a:xfrm>
        </p:spPr>
        <p:txBody>
          <a:bodyPr>
            <a:normAutofit/>
          </a:bodyPr>
          <a:lstStyle/>
          <a:p>
            <a:r>
              <a:rPr lang="en-US" sz="2800" b="1" dirty="0"/>
              <a:t>Step1:</a:t>
            </a:r>
            <a:br>
              <a:rPr lang="en-US" sz="2800" b="1" dirty="0"/>
            </a:br>
            <a:r>
              <a:rPr lang="en-US" sz="2800" b="1" dirty="0"/>
              <a:t>training set</a:t>
            </a:r>
          </a:p>
        </p:txBody>
      </p:sp>
      <p:sp>
        <p:nvSpPr>
          <p:cNvPr id="4" name="Text Placeholder 3">
            <a:extLst>
              <a:ext uri="{FF2B5EF4-FFF2-40B4-BE49-F238E27FC236}">
                <a16:creationId xmlns:a16="http://schemas.microsoft.com/office/drawing/2014/main" id="{EEDC8156-8E9B-43E1-B90A-58981E5630EA}"/>
              </a:ext>
            </a:extLst>
          </p:cNvPr>
          <p:cNvSpPr>
            <a:spLocks noGrp="1"/>
          </p:cNvSpPr>
          <p:nvPr>
            <p:ph type="body" sz="half" idx="2"/>
          </p:nvPr>
        </p:nvSpPr>
        <p:spPr>
          <a:xfrm>
            <a:off x="2589212" y="2133599"/>
            <a:ext cx="4370388" cy="3727449"/>
          </a:xfrm>
        </p:spPr>
        <p:txBody>
          <a:bodyPr>
            <a:normAutofit/>
          </a:bodyPr>
          <a:lstStyle/>
          <a:p>
            <a:r>
              <a:rPr lang="en-US" sz="1600" i="0" dirty="0">
                <a:solidFill>
                  <a:schemeClr val="tx1"/>
                </a:solidFill>
                <a:effectLst/>
                <a:latin typeface="Arial" panose="020B0604020202020204" pitchFamily="34" charset="0"/>
                <a:cs typeface="Arial" panose="020B0604020202020204" pitchFamily="34" charset="0"/>
              </a:rPr>
              <a:t>load the training data set as a reference for the classifier.</a:t>
            </a:r>
          </a:p>
          <a:p>
            <a:r>
              <a:rPr lang="en-US" sz="1600" dirty="0">
                <a:solidFill>
                  <a:schemeClr val="tx1"/>
                </a:solidFill>
                <a:latin typeface="Arial" panose="020B0604020202020204" pitchFamily="34" charset="0"/>
                <a:cs typeface="Arial" panose="020B0604020202020204" pitchFamily="34" charset="0"/>
              </a:rPr>
              <a:t>As known KNN is a </a:t>
            </a:r>
            <a:r>
              <a:rPr lang="en-US" sz="1600" i="0" dirty="0">
                <a:solidFill>
                  <a:schemeClr val="tx1"/>
                </a:solidFill>
                <a:effectLst/>
                <a:latin typeface="Arial" panose="020B0604020202020204" pitchFamily="34" charset="0"/>
                <a:cs typeface="Arial" panose="020B0604020202020204" pitchFamily="34" charset="0"/>
              </a:rPr>
              <a:t>lazy learner algorithm because it does not learn from the training set immediately instead it stores the dataset and at the time of classification, it performs an action on the dataset.</a:t>
            </a:r>
            <a:endParaRPr lang="en-US" sz="1600" dirty="0">
              <a:solidFill>
                <a:schemeClr val="tx1"/>
              </a:solidFill>
              <a:latin typeface="Arial" panose="020B0604020202020204" pitchFamily="34" charset="0"/>
              <a:cs typeface="Arial" panose="020B0604020202020204" pitchFamily="34" charset="0"/>
            </a:endParaRPr>
          </a:p>
        </p:txBody>
      </p:sp>
      <p:pic>
        <p:nvPicPr>
          <p:cNvPr id="11" name="Content Placeholder 10">
            <a:extLst>
              <a:ext uri="{FF2B5EF4-FFF2-40B4-BE49-F238E27FC236}">
                <a16:creationId xmlns:a16="http://schemas.microsoft.com/office/drawing/2014/main" id="{CD05937A-1E2E-4232-B2E5-3CBB119392ED}"/>
              </a:ext>
            </a:extLst>
          </p:cNvPr>
          <p:cNvPicPr>
            <a:picLocks noGrp="1" noChangeAspect="1"/>
          </p:cNvPicPr>
          <p:nvPr>
            <p:ph idx="1"/>
          </p:nvPr>
        </p:nvPicPr>
        <p:blipFill rotWithShape="1">
          <a:blip r:embed="rId2"/>
          <a:srcRect r="11860"/>
          <a:stretch/>
        </p:blipFill>
        <p:spPr>
          <a:xfrm>
            <a:off x="7193279" y="1910080"/>
            <a:ext cx="4480561" cy="4044262"/>
          </a:xfrm>
        </p:spPr>
      </p:pic>
    </p:spTree>
    <p:extLst>
      <p:ext uri="{BB962C8B-B14F-4D97-AF65-F5344CB8AC3E}">
        <p14:creationId xmlns:p14="http://schemas.microsoft.com/office/powerpoint/2010/main" val="210125029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1313-DAB4-414A-A8F8-74764DE0C1F9}"/>
              </a:ext>
            </a:extLst>
          </p:cNvPr>
          <p:cNvSpPr>
            <a:spLocks noGrp="1"/>
          </p:cNvSpPr>
          <p:nvPr>
            <p:ph type="title"/>
          </p:nvPr>
        </p:nvSpPr>
        <p:spPr/>
        <p:txBody>
          <a:bodyPr/>
          <a:lstStyle/>
          <a:p>
            <a:r>
              <a:rPr lang="en-US" b="1" dirty="0"/>
              <a:t>Step2:</a:t>
            </a:r>
            <a:r>
              <a:rPr lang="en-US" dirty="0"/>
              <a:t/>
            </a:r>
            <a:br>
              <a:rPr lang="en-US" dirty="0"/>
            </a:br>
            <a:r>
              <a:rPr lang="en-US" b="1" dirty="0"/>
              <a:t>test sample</a:t>
            </a:r>
          </a:p>
        </p:txBody>
      </p:sp>
      <p:pic>
        <p:nvPicPr>
          <p:cNvPr id="6" name="Content Placeholder 5">
            <a:extLst>
              <a:ext uri="{FF2B5EF4-FFF2-40B4-BE49-F238E27FC236}">
                <a16:creationId xmlns:a16="http://schemas.microsoft.com/office/drawing/2014/main" id="{DF91C5BD-62FC-41A4-9F9E-3B568F4ADD29}"/>
              </a:ext>
            </a:extLst>
          </p:cNvPr>
          <p:cNvPicPr>
            <a:picLocks noGrp="1" noChangeAspect="1"/>
          </p:cNvPicPr>
          <p:nvPr>
            <p:ph idx="1"/>
          </p:nvPr>
        </p:nvPicPr>
        <p:blipFill>
          <a:blip r:embed="rId2"/>
          <a:stretch>
            <a:fillRect/>
          </a:stretch>
        </p:blipFill>
        <p:spPr>
          <a:xfrm>
            <a:off x="6482079" y="1598612"/>
            <a:ext cx="5022533" cy="4131627"/>
          </a:xfrm>
        </p:spPr>
      </p:pic>
      <p:sp>
        <p:nvSpPr>
          <p:cNvPr id="4" name="Text Placeholder 3">
            <a:extLst>
              <a:ext uri="{FF2B5EF4-FFF2-40B4-BE49-F238E27FC236}">
                <a16:creationId xmlns:a16="http://schemas.microsoft.com/office/drawing/2014/main" id="{EC321537-3881-421E-96DF-322584AD03BA}"/>
              </a:ext>
            </a:extLst>
          </p:cNvPr>
          <p:cNvSpPr>
            <a:spLocks noGrp="1"/>
          </p:cNvSpPr>
          <p:nvPr>
            <p:ph type="body" sz="half" idx="2"/>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Adding a sample to be tested in this classifier to decide to which category it belongs. </a:t>
            </a:r>
          </a:p>
          <a:p>
            <a:r>
              <a:rPr lang="en-US" sz="1800" dirty="0">
                <a:solidFill>
                  <a:schemeClr val="tx1"/>
                </a:solidFill>
                <a:latin typeface="Arial" panose="020B0604020202020204" pitchFamily="34" charset="0"/>
                <a:cs typeface="Arial" panose="020B0604020202020204" pitchFamily="34" charset="0"/>
              </a:rPr>
              <a:t>All test set is tested and classified in the same way.</a:t>
            </a:r>
          </a:p>
        </p:txBody>
      </p:sp>
    </p:spTree>
    <p:extLst>
      <p:ext uri="{BB962C8B-B14F-4D97-AF65-F5344CB8AC3E}">
        <p14:creationId xmlns:p14="http://schemas.microsoft.com/office/powerpoint/2010/main" val="185188482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92F8-12D5-43DF-AEE6-B139226E5347}"/>
              </a:ext>
            </a:extLst>
          </p:cNvPr>
          <p:cNvSpPr>
            <a:spLocks noGrp="1"/>
          </p:cNvSpPr>
          <p:nvPr>
            <p:ph type="title"/>
          </p:nvPr>
        </p:nvSpPr>
        <p:spPr>
          <a:xfrm>
            <a:off x="1971040" y="446088"/>
            <a:ext cx="4123371" cy="976312"/>
          </a:xfrm>
        </p:spPr>
        <p:txBody>
          <a:bodyPr anchor="t"/>
          <a:lstStyle/>
          <a:p>
            <a:r>
              <a:rPr lang="en-US" sz="2000" b="1" dirty="0"/>
              <a:t>Step3:</a:t>
            </a:r>
            <a:br>
              <a:rPr lang="en-US" sz="2000" b="1" dirty="0"/>
            </a:br>
            <a:r>
              <a:rPr lang="en-US" sz="2000" b="1" dirty="0"/>
              <a:t>choosing the best K value</a:t>
            </a:r>
            <a:endParaRPr lang="en-US" dirty="0"/>
          </a:p>
        </p:txBody>
      </p:sp>
      <p:sp>
        <p:nvSpPr>
          <p:cNvPr id="3" name="Content Placeholder 2">
            <a:extLst>
              <a:ext uri="{FF2B5EF4-FFF2-40B4-BE49-F238E27FC236}">
                <a16:creationId xmlns:a16="http://schemas.microsoft.com/office/drawing/2014/main" id="{81B701D2-A33E-47DA-8362-33FDD23B8EC9}"/>
              </a:ext>
            </a:extLst>
          </p:cNvPr>
          <p:cNvSpPr>
            <a:spLocks noGrp="1"/>
          </p:cNvSpPr>
          <p:nvPr>
            <p:ph idx="1"/>
          </p:nvPr>
        </p:nvSpPr>
        <p:spPr>
          <a:xfrm>
            <a:off x="6258560" y="495934"/>
            <a:ext cx="4766784" cy="5793106"/>
          </a:xfrm>
        </p:spPr>
        <p:txBody>
          <a:bodyPr anchor="t"/>
          <a:lstStyle/>
          <a:p>
            <a:r>
              <a:rPr lang="en-US" dirty="0"/>
              <a:t>With K=5</a:t>
            </a:r>
          </a:p>
          <a:p>
            <a:endParaRPr lang="en-US" dirty="0"/>
          </a:p>
          <a:p>
            <a:endParaRPr lang="en-US" dirty="0"/>
          </a:p>
          <a:p>
            <a:endParaRPr lang="en-US" dirty="0"/>
          </a:p>
          <a:p>
            <a:endParaRPr lang="en-US" dirty="0"/>
          </a:p>
          <a:p>
            <a:endParaRPr lang="en-US" dirty="0"/>
          </a:p>
          <a:p>
            <a:endParaRPr lang="en-US" dirty="0"/>
          </a:p>
          <a:p>
            <a:r>
              <a:rPr lang="en-US" dirty="0"/>
              <a:t>With K=8</a:t>
            </a:r>
          </a:p>
          <a:p>
            <a:endParaRPr lang="en-US" dirty="0"/>
          </a:p>
        </p:txBody>
      </p:sp>
      <p:sp>
        <p:nvSpPr>
          <p:cNvPr id="4" name="Text Placeholder 3">
            <a:extLst>
              <a:ext uri="{FF2B5EF4-FFF2-40B4-BE49-F238E27FC236}">
                <a16:creationId xmlns:a16="http://schemas.microsoft.com/office/drawing/2014/main" id="{C1D4431C-B1CD-43B0-A75A-A5270B1BC0FB}"/>
              </a:ext>
            </a:extLst>
          </p:cNvPr>
          <p:cNvSpPr>
            <a:spLocks noGrp="1"/>
          </p:cNvSpPr>
          <p:nvPr>
            <p:ph type="body" sz="half" idx="2"/>
          </p:nvPr>
        </p:nvSpPr>
        <p:spPr>
          <a:xfrm>
            <a:off x="1971040" y="1598613"/>
            <a:ext cx="3698240" cy="4262436"/>
          </a:xfrm>
        </p:spPr>
        <p:txBody>
          <a:bodyPr>
            <a:normAutofit/>
          </a:bodyPr>
          <a:lstStyle/>
          <a:p>
            <a:r>
              <a:rPr lang="en-US" sz="1600" dirty="0">
                <a:solidFill>
                  <a:schemeClr val="tx1"/>
                </a:solidFill>
                <a:latin typeface="Arial" panose="020B0604020202020204" pitchFamily="34" charset="0"/>
                <a:cs typeface="Arial" panose="020B0604020202020204" pitchFamily="34" charset="0"/>
              </a:rPr>
              <a:t>K is a </a:t>
            </a:r>
            <a:r>
              <a:rPr lang="en-US" sz="1600" b="0" i="0" dirty="0">
                <a:solidFill>
                  <a:schemeClr val="tx1"/>
                </a:solidFill>
                <a:effectLst/>
                <a:latin typeface="Arial" panose="020B0604020202020204" pitchFamily="34" charset="0"/>
                <a:cs typeface="Arial" panose="020B0604020202020204" pitchFamily="34" charset="0"/>
              </a:rPr>
              <a:t>parameter that refers to the number of nearest neighbors to include in the majority of the voting process.</a:t>
            </a:r>
          </a:p>
          <a:p>
            <a:r>
              <a:rPr lang="en-US" sz="1600" b="0" i="0" dirty="0">
                <a:solidFill>
                  <a:schemeClr val="tx1"/>
                </a:solidFill>
                <a:effectLst/>
                <a:latin typeface="Arial" panose="020B0604020202020204" pitchFamily="34" charset="0"/>
                <a:cs typeface="Arial" panose="020B0604020202020204" pitchFamily="34" charset="0"/>
              </a:rPr>
              <a:t>There is no structured method to find the best value for K. We need to find out with various values by trial and error.</a:t>
            </a:r>
          </a:p>
          <a:p>
            <a:r>
              <a:rPr lang="en-US" sz="1600" dirty="0">
                <a:solidFill>
                  <a:schemeClr val="tx1"/>
                </a:solidFill>
                <a:latin typeface="Arial" panose="020B0604020202020204" pitchFamily="34" charset="0"/>
                <a:cs typeface="Arial" panose="020B0604020202020204" pitchFamily="34" charset="0"/>
              </a:rPr>
              <a:t>By practicing choosing the value of </a:t>
            </a:r>
            <a:r>
              <a:rPr lang="en-US" sz="1600" dirty="0">
                <a:solidFill>
                  <a:schemeClr val="tx1"/>
                </a:solidFill>
                <a:effectLst/>
                <a:latin typeface="Arial" panose="020B0604020202020204" pitchFamily="34" charset="0"/>
                <a:cs typeface="Arial" panose="020B0604020202020204" pitchFamily="34" charset="0"/>
              </a:rPr>
              <a:t>k</a:t>
            </a:r>
            <a:r>
              <a:rPr lang="en-US" sz="1600" dirty="0">
                <a:solidFill>
                  <a:schemeClr val="tx1"/>
                </a:solidFill>
                <a:latin typeface="Arial" panose="020B0604020202020204" pitchFamily="34" charset="0"/>
                <a:cs typeface="Arial" panose="020B0604020202020204" pitchFamily="34" charset="0"/>
              </a:rPr>
              <a:t> is </a:t>
            </a:r>
            <a:r>
              <a:rPr lang="en-US" sz="1600" dirty="0">
                <a:solidFill>
                  <a:schemeClr val="tx1"/>
                </a:solidFill>
                <a:effectLst/>
                <a:latin typeface="Arial" panose="020B0604020202020204" pitchFamily="34" charset="0"/>
                <a:cs typeface="Arial" panose="020B0604020202020204" pitchFamily="34" charset="0"/>
              </a:rPr>
              <a:t>K=sqrt(N)</a:t>
            </a:r>
            <a:r>
              <a:rPr lang="en-US" sz="1600" dirty="0">
                <a:solidFill>
                  <a:schemeClr val="tx1"/>
                </a:solidFill>
                <a:latin typeface="Arial" panose="020B0604020202020204" pitchFamily="34" charset="0"/>
                <a:cs typeface="Arial" panose="020B0604020202020204" pitchFamily="34" charset="0"/>
              </a:rPr>
              <a:t> where </a:t>
            </a:r>
            <a:r>
              <a:rPr lang="en-US" sz="1600" dirty="0">
                <a:solidFill>
                  <a:schemeClr val="tx1"/>
                </a:solidFill>
                <a:effectLst/>
                <a:latin typeface="Arial" panose="020B0604020202020204" pitchFamily="34" charset="0"/>
                <a:cs typeface="Arial" panose="020B0604020202020204" pitchFamily="34" charset="0"/>
              </a:rPr>
              <a:t>N</a:t>
            </a:r>
            <a:r>
              <a:rPr lang="en-US" sz="1600" dirty="0">
                <a:solidFill>
                  <a:schemeClr val="tx1"/>
                </a:solidFill>
                <a:latin typeface="Arial" panose="020B0604020202020204" pitchFamily="34" charset="0"/>
                <a:cs typeface="Arial" panose="020B0604020202020204" pitchFamily="34" charset="0"/>
              </a:rPr>
              <a:t> is the </a:t>
            </a:r>
            <a:r>
              <a:rPr lang="en-US" sz="1600" dirty="0">
                <a:solidFill>
                  <a:schemeClr val="tx1"/>
                </a:solidFill>
                <a:effectLst/>
                <a:latin typeface="Arial" panose="020B0604020202020204" pitchFamily="34" charset="0"/>
                <a:cs typeface="Arial" panose="020B0604020202020204" pitchFamily="34" charset="0"/>
              </a:rPr>
              <a:t>number of samples in your training dataset</a:t>
            </a:r>
            <a:r>
              <a:rPr lang="en-US" sz="1600" dirty="0">
                <a:solidFill>
                  <a:schemeClr val="tx1"/>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D69C029F-FAC8-4626-8480-59A55A64324A}"/>
              </a:ext>
            </a:extLst>
          </p:cNvPr>
          <p:cNvPicPr>
            <a:picLocks noChangeAspect="1"/>
          </p:cNvPicPr>
          <p:nvPr/>
        </p:nvPicPr>
        <p:blipFill>
          <a:blip r:embed="rId2"/>
          <a:stretch>
            <a:fillRect/>
          </a:stretch>
        </p:blipFill>
        <p:spPr>
          <a:xfrm>
            <a:off x="6258559" y="947103"/>
            <a:ext cx="4766785" cy="2327116"/>
          </a:xfrm>
          <a:prstGeom prst="rect">
            <a:avLst/>
          </a:prstGeom>
        </p:spPr>
      </p:pic>
      <p:pic>
        <p:nvPicPr>
          <p:cNvPr id="8" name="Picture 7">
            <a:extLst>
              <a:ext uri="{FF2B5EF4-FFF2-40B4-BE49-F238E27FC236}">
                <a16:creationId xmlns:a16="http://schemas.microsoft.com/office/drawing/2014/main" id="{AC593EB2-408E-49B9-89E2-E74CDA614C81}"/>
              </a:ext>
            </a:extLst>
          </p:cNvPr>
          <p:cNvPicPr>
            <a:picLocks noChangeAspect="1"/>
          </p:cNvPicPr>
          <p:nvPr/>
        </p:nvPicPr>
        <p:blipFill>
          <a:blip r:embed="rId3"/>
          <a:stretch>
            <a:fillRect/>
          </a:stretch>
        </p:blipFill>
        <p:spPr>
          <a:xfrm>
            <a:off x="6258559" y="3833495"/>
            <a:ext cx="4766785" cy="2528571"/>
          </a:xfrm>
          <a:prstGeom prst="rect">
            <a:avLst/>
          </a:prstGeom>
        </p:spPr>
      </p:pic>
    </p:spTree>
    <p:extLst>
      <p:ext uri="{BB962C8B-B14F-4D97-AF65-F5344CB8AC3E}">
        <p14:creationId xmlns:p14="http://schemas.microsoft.com/office/powerpoint/2010/main" val="308374189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90"/>
                                          </p:val>
                                        </p:tav>
                                        <p:tav tm="100000">
                                          <p:val>
                                            <p:fltVal val="0"/>
                                          </p:val>
                                        </p:tav>
                                      </p:tavLst>
                                    </p:anim>
                                    <p:animEffect transition="in" filter="fade">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3">
                                            <p:txEl>
                                              <p:pRg st="7" end="7"/>
                                            </p:txEl>
                                          </p:spTgt>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3DE8-3683-4503-8286-176FA97EBA64}"/>
              </a:ext>
            </a:extLst>
          </p:cNvPr>
          <p:cNvSpPr>
            <a:spLocks noGrp="1"/>
          </p:cNvSpPr>
          <p:nvPr>
            <p:ph type="title"/>
          </p:nvPr>
        </p:nvSpPr>
        <p:spPr>
          <a:xfrm>
            <a:off x="1635760" y="894080"/>
            <a:ext cx="8344853" cy="934720"/>
          </a:xfrm>
        </p:spPr>
        <p:txBody>
          <a:bodyPr>
            <a:normAutofit fontScale="90000"/>
          </a:bodyPr>
          <a:lstStyle/>
          <a:p>
            <a:r>
              <a:rPr lang="en-US" sz="2800" b="1" dirty="0"/>
              <a:t>Step4:</a:t>
            </a:r>
            <a:br>
              <a:rPr lang="en-US" sz="2800" b="1" dirty="0"/>
            </a:br>
            <a:r>
              <a:rPr lang="en-US" sz="2800" b="1" dirty="0"/>
              <a:t>decision based on distance</a:t>
            </a:r>
            <a:endParaRPr lang="en-US" sz="2800" dirty="0"/>
          </a:p>
        </p:txBody>
      </p:sp>
      <p:sp>
        <p:nvSpPr>
          <p:cNvPr id="3" name="Text Placeholder 2">
            <a:extLst>
              <a:ext uri="{FF2B5EF4-FFF2-40B4-BE49-F238E27FC236}">
                <a16:creationId xmlns:a16="http://schemas.microsoft.com/office/drawing/2014/main" id="{C02BEFAE-A7B3-4AEB-AE3D-22B96BD77501}"/>
              </a:ext>
            </a:extLst>
          </p:cNvPr>
          <p:cNvSpPr>
            <a:spLocks noGrp="1"/>
          </p:cNvSpPr>
          <p:nvPr>
            <p:ph type="body" sz="half" idx="2"/>
          </p:nvPr>
        </p:nvSpPr>
        <p:spPr>
          <a:xfrm>
            <a:off x="1635760" y="2001520"/>
            <a:ext cx="4813166" cy="3962400"/>
          </a:xfrm>
        </p:spPr>
        <p:txBody>
          <a:bodyPr anchor="t">
            <a:normAutofit/>
          </a:bodyPr>
          <a:lstStyle/>
          <a:p>
            <a:r>
              <a:rPr lang="en-US" b="0" i="0" dirty="0">
                <a:solidFill>
                  <a:schemeClr val="tx1"/>
                </a:solidFill>
                <a:effectLst/>
                <a:latin typeface="Arial" panose="020B0604020202020204" pitchFamily="34" charset="0"/>
                <a:cs typeface="Arial" panose="020B0604020202020204" pitchFamily="34" charset="0"/>
              </a:rPr>
              <a:t>Calculate the distance between the test sample and each data point among the K neighbors. </a:t>
            </a:r>
          </a:p>
          <a:p>
            <a:r>
              <a:rPr lang="en-US" dirty="0">
                <a:solidFill>
                  <a:schemeClr val="tx1"/>
                </a:solidFill>
                <a:latin typeface="Arial" panose="020B0604020202020204" pitchFamily="34" charset="0"/>
                <a:cs typeface="Arial" panose="020B0604020202020204" pitchFamily="34" charset="0"/>
              </a:rPr>
              <a:t>Distance can be calculated in many form such: Manhattan and Euclidean….</a:t>
            </a:r>
          </a:p>
          <a:p>
            <a:r>
              <a:rPr lang="en-US" b="0" i="0" dirty="0">
                <a:solidFill>
                  <a:schemeClr val="tx1"/>
                </a:solidFill>
                <a:effectLst/>
                <a:latin typeface="Arial" panose="020B0604020202020204" pitchFamily="34" charset="0"/>
                <a:cs typeface="Arial" panose="020B0604020202020204" pitchFamily="34" charset="0"/>
              </a:rPr>
              <a:t>Sort the distance and determine the nearest neighbors based of the Kth minimum distance.</a:t>
            </a:r>
          </a:p>
          <a:p>
            <a:r>
              <a:rPr lang="en-US" b="0" i="0" dirty="0">
                <a:solidFill>
                  <a:schemeClr val="tx1"/>
                </a:solidFill>
                <a:effectLst/>
                <a:latin typeface="Arial" panose="020B0604020202020204" pitchFamily="34" charset="0"/>
                <a:cs typeface="Arial" panose="020B0604020202020204" pitchFamily="34" charset="0"/>
              </a:rPr>
              <a:t>Use simple majority of the category of the nearest neighbors as the prediction value of the query instance.</a:t>
            </a:r>
            <a:endParaRPr lang="en-US"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17F8008-25AA-40C4-A276-A0C7E9280B90}"/>
              </a:ext>
            </a:extLst>
          </p:cNvPr>
          <p:cNvPicPr>
            <a:picLocks noChangeAspect="1"/>
          </p:cNvPicPr>
          <p:nvPr/>
        </p:nvPicPr>
        <p:blipFill>
          <a:blip r:embed="rId2"/>
          <a:stretch>
            <a:fillRect/>
          </a:stretch>
        </p:blipFill>
        <p:spPr>
          <a:xfrm>
            <a:off x="6448926" y="2056563"/>
            <a:ext cx="5600700" cy="24288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90921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4B6A-6DA2-4A4F-89F1-E8722287D415}"/>
              </a:ext>
            </a:extLst>
          </p:cNvPr>
          <p:cNvSpPr>
            <a:spLocks noGrp="1"/>
          </p:cNvSpPr>
          <p:nvPr>
            <p:ph type="title"/>
          </p:nvPr>
        </p:nvSpPr>
        <p:spPr>
          <a:xfrm>
            <a:off x="1971040" y="446088"/>
            <a:ext cx="4123371" cy="701992"/>
          </a:xfrm>
        </p:spPr>
        <p:txBody>
          <a:bodyPr anchor="t">
            <a:normAutofit/>
          </a:bodyPr>
          <a:lstStyle/>
          <a:p>
            <a:r>
              <a:rPr lang="en-US" sz="3200" b="1" dirty="0"/>
              <a:t>Note </a:t>
            </a:r>
          </a:p>
        </p:txBody>
      </p:sp>
      <p:sp>
        <p:nvSpPr>
          <p:cNvPr id="3" name="Content Placeholder 2">
            <a:extLst>
              <a:ext uri="{FF2B5EF4-FFF2-40B4-BE49-F238E27FC236}">
                <a16:creationId xmlns:a16="http://schemas.microsoft.com/office/drawing/2014/main" id="{6A6EF1C8-DEB5-4FA2-A84E-50C2FBC562C3}"/>
              </a:ext>
            </a:extLst>
          </p:cNvPr>
          <p:cNvSpPr>
            <a:spLocks noGrp="1"/>
          </p:cNvSpPr>
          <p:nvPr>
            <p:ph idx="1"/>
          </p:nvPr>
        </p:nvSpPr>
        <p:spPr>
          <a:xfrm>
            <a:off x="6323012" y="721895"/>
            <a:ext cx="5181600" cy="5139156"/>
          </a:xfrm>
        </p:spPr>
        <p:txBody>
          <a:bodyPr anchor="t"/>
          <a:lstStyle/>
          <a:p>
            <a:r>
              <a:rPr lang="en-US" dirty="0"/>
              <a:t>After Applying KNN for K=5</a:t>
            </a:r>
          </a:p>
          <a:p>
            <a:endParaRPr lang="en-US" dirty="0"/>
          </a:p>
        </p:txBody>
      </p:sp>
      <p:sp>
        <p:nvSpPr>
          <p:cNvPr id="4" name="Text Placeholder 3">
            <a:extLst>
              <a:ext uri="{FF2B5EF4-FFF2-40B4-BE49-F238E27FC236}">
                <a16:creationId xmlns:a16="http://schemas.microsoft.com/office/drawing/2014/main" id="{E0A5790C-8129-4F9A-B3E9-686ACF5AA81C}"/>
              </a:ext>
            </a:extLst>
          </p:cNvPr>
          <p:cNvSpPr>
            <a:spLocks noGrp="1"/>
          </p:cNvSpPr>
          <p:nvPr>
            <p:ph type="body" sz="half" idx="2"/>
          </p:nvPr>
        </p:nvSpPr>
        <p:spPr>
          <a:xfrm>
            <a:off x="1971040" y="1148080"/>
            <a:ext cx="4123371" cy="4712969"/>
          </a:xfrm>
        </p:spPr>
        <p:txBody>
          <a:bodyPr>
            <a:normAutofit/>
          </a:bodyPr>
          <a:lstStyle/>
          <a:p>
            <a:r>
              <a:rPr lang="en-US" sz="1600" b="1" u="sng" dirty="0">
                <a:solidFill>
                  <a:srgbClr val="002060"/>
                </a:solidFill>
                <a:latin typeface="Arial" panose="020B0604020202020204" pitchFamily="34" charset="0"/>
                <a:cs typeface="Arial" panose="020B0604020202020204" pitchFamily="34" charset="0"/>
              </a:rPr>
              <a:t>For K=5</a:t>
            </a:r>
          </a:p>
          <a:p>
            <a:r>
              <a:rPr lang="en-US" sz="1600" dirty="0">
                <a:solidFill>
                  <a:schemeClr val="tx1"/>
                </a:solidFill>
                <a:latin typeface="Arial" panose="020B0604020202020204" pitchFamily="34" charset="0"/>
                <a:cs typeface="Arial" panose="020B0604020202020204" pitchFamily="34" charset="0"/>
              </a:rPr>
              <a:t>3 neighbors of class blue </a:t>
            </a:r>
          </a:p>
          <a:p>
            <a:r>
              <a:rPr lang="en-US" sz="1600" dirty="0">
                <a:solidFill>
                  <a:schemeClr val="tx1"/>
                </a:solidFill>
                <a:latin typeface="Arial" panose="020B0604020202020204" pitchFamily="34" charset="0"/>
                <a:cs typeface="Arial" panose="020B0604020202020204" pitchFamily="34" charset="0"/>
              </a:rPr>
              <a:t>2 neighbor of class red</a:t>
            </a:r>
          </a:p>
          <a:p>
            <a:r>
              <a:rPr lang="en-US" sz="1600" b="1" dirty="0">
                <a:solidFill>
                  <a:schemeClr val="tx1"/>
                </a:solidFill>
                <a:latin typeface="Arial" panose="020B0604020202020204" pitchFamily="34" charset="0"/>
                <a:cs typeface="Arial" panose="020B0604020202020204" pitchFamily="34" charset="0"/>
              </a:rPr>
              <a:t>So, tested sample would be classified as </a:t>
            </a:r>
            <a:r>
              <a:rPr lang="en-US" sz="1600" b="1" dirty="0">
                <a:solidFill>
                  <a:srgbClr val="0070C0"/>
                </a:solidFill>
                <a:latin typeface="Arial" panose="020B0604020202020204" pitchFamily="34" charset="0"/>
                <a:cs typeface="Arial" panose="020B0604020202020204" pitchFamily="34" charset="0"/>
              </a:rPr>
              <a:t>blue</a:t>
            </a:r>
            <a:r>
              <a:rPr lang="en-US" sz="1600" b="1" dirty="0">
                <a:solidFill>
                  <a:schemeClr val="tx1"/>
                </a:solidFill>
                <a:latin typeface="Arial" panose="020B0604020202020204" pitchFamily="34" charset="0"/>
                <a:cs typeface="Arial" panose="020B0604020202020204" pitchFamily="34" charset="0"/>
              </a:rPr>
              <a:t>.</a:t>
            </a:r>
          </a:p>
          <a:p>
            <a:r>
              <a:rPr lang="en-US" sz="1600" dirty="0">
                <a:solidFill>
                  <a:schemeClr val="tx1"/>
                </a:solidFill>
                <a:latin typeface="Arial" panose="020B0604020202020204" pitchFamily="34" charset="0"/>
                <a:cs typeface="Arial" panose="020B0604020202020204" pitchFamily="34" charset="0"/>
              </a:rPr>
              <a:t> </a:t>
            </a:r>
            <a:r>
              <a:rPr lang="en-US" sz="1600" b="1" u="sng" dirty="0">
                <a:solidFill>
                  <a:srgbClr val="002060"/>
                </a:solidFill>
                <a:latin typeface="Arial" panose="020B0604020202020204" pitchFamily="34" charset="0"/>
                <a:cs typeface="Arial" panose="020B0604020202020204" pitchFamily="34" charset="0"/>
              </a:rPr>
              <a:t>For K=8</a:t>
            </a:r>
          </a:p>
          <a:p>
            <a:r>
              <a:rPr lang="en-US" sz="1600" dirty="0">
                <a:solidFill>
                  <a:schemeClr val="tx1"/>
                </a:solidFill>
                <a:latin typeface="Arial" panose="020B0604020202020204" pitchFamily="34" charset="0"/>
                <a:cs typeface="Arial" panose="020B0604020202020204" pitchFamily="34" charset="0"/>
              </a:rPr>
              <a:t>3 neighbors of class blue </a:t>
            </a:r>
          </a:p>
          <a:p>
            <a:r>
              <a:rPr lang="en-US" sz="1600" dirty="0">
                <a:solidFill>
                  <a:schemeClr val="tx1"/>
                </a:solidFill>
                <a:latin typeface="Arial" panose="020B0604020202020204" pitchFamily="34" charset="0"/>
                <a:cs typeface="Arial" panose="020B0604020202020204" pitchFamily="34" charset="0"/>
              </a:rPr>
              <a:t>3 neighbor of class red</a:t>
            </a:r>
          </a:p>
          <a:p>
            <a:r>
              <a:rPr lang="en-US" sz="1600" dirty="0">
                <a:solidFill>
                  <a:schemeClr val="tx1"/>
                </a:solidFill>
                <a:latin typeface="Arial" panose="020B0604020202020204" pitchFamily="34" charset="0"/>
                <a:cs typeface="Arial" panose="020B0604020202020204" pitchFamily="34" charset="0"/>
              </a:rPr>
              <a:t>2 neighbors of class green </a:t>
            </a:r>
          </a:p>
          <a:p>
            <a:r>
              <a:rPr lang="en-US" sz="1600" dirty="0">
                <a:solidFill>
                  <a:schemeClr val="tx1"/>
                </a:solidFill>
                <a:latin typeface="Arial" panose="020B0604020202020204" pitchFamily="34" charset="0"/>
                <a:cs typeface="Arial" panose="020B0604020202020204" pitchFamily="34" charset="0"/>
              </a:rPr>
              <a:t>It’s confused !!!!</a:t>
            </a:r>
          </a:p>
          <a:p>
            <a:r>
              <a:rPr lang="en-US" sz="1600" b="1" dirty="0">
                <a:solidFill>
                  <a:srgbClr val="C00000"/>
                </a:solidFill>
                <a:latin typeface="Arial" panose="020B0604020202020204" pitchFamily="34" charset="0"/>
                <a:cs typeface="Arial" panose="020B0604020202020204" pitchFamily="34" charset="0"/>
              </a:rPr>
              <a:t>So choosing K with only odd values to avoid confusion between two classes. </a:t>
            </a:r>
          </a:p>
        </p:txBody>
      </p:sp>
      <p:pic>
        <p:nvPicPr>
          <p:cNvPr id="6" name="Picture 5">
            <a:extLst>
              <a:ext uri="{FF2B5EF4-FFF2-40B4-BE49-F238E27FC236}">
                <a16:creationId xmlns:a16="http://schemas.microsoft.com/office/drawing/2014/main" id="{E6EB3D9E-699A-4A97-B75D-10914183435B}"/>
              </a:ext>
            </a:extLst>
          </p:cNvPr>
          <p:cNvPicPr>
            <a:picLocks noChangeAspect="1"/>
          </p:cNvPicPr>
          <p:nvPr/>
        </p:nvPicPr>
        <p:blipFill>
          <a:blip r:embed="rId2"/>
          <a:stretch>
            <a:fillRect/>
          </a:stretch>
        </p:blipFill>
        <p:spPr>
          <a:xfrm>
            <a:off x="6545179" y="1459967"/>
            <a:ext cx="4959433" cy="2621144"/>
          </a:xfrm>
          <a:prstGeom prst="rect">
            <a:avLst/>
          </a:prstGeom>
        </p:spPr>
      </p:pic>
    </p:spTree>
    <p:extLst>
      <p:ext uri="{BB962C8B-B14F-4D97-AF65-F5344CB8AC3E}">
        <p14:creationId xmlns:p14="http://schemas.microsoft.com/office/powerpoint/2010/main" val="357281089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23180"/>
            <a:ext cx="4615152" cy="523730"/>
          </a:xfrm>
        </p:spPr>
        <p:txBody>
          <a:bodyPr>
            <a:noAutofit/>
          </a:bodyPr>
          <a:lstStyle/>
          <a:p>
            <a:r>
              <a:rPr lang="en-US" sz="3200" b="1" dirty="0" smtClean="0"/>
              <a:t>Advantages of KNN</a:t>
            </a:r>
            <a:endParaRPr lang="en-US" sz="3200" b="1" dirty="0"/>
          </a:p>
        </p:txBody>
      </p:sp>
      <p:sp>
        <p:nvSpPr>
          <p:cNvPr id="4" name="Text Placeholder 3"/>
          <p:cNvSpPr>
            <a:spLocks noGrp="1"/>
          </p:cNvSpPr>
          <p:nvPr>
            <p:ph type="body" sz="half" idx="2"/>
          </p:nvPr>
        </p:nvSpPr>
        <p:spPr>
          <a:xfrm>
            <a:off x="2589212" y="1598613"/>
            <a:ext cx="7302933" cy="4262436"/>
          </a:xfrm>
        </p:spPr>
        <p:txBody>
          <a:bodyPr/>
          <a:lstStyle/>
          <a:p>
            <a:pPr marL="285750" indent="-285750">
              <a:buFont typeface="Arial" panose="020B0604020202020204" pitchFamily="34" charset="0"/>
              <a:buChar char="•"/>
            </a:pPr>
            <a:r>
              <a:rPr lang="en-US" sz="2000" b="1" dirty="0" smtClean="0"/>
              <a:t>Simple and intuitive</a:t>
            </a:r>
          </a:p>
          <a:p>
            <a:pPr marL="285750" indent="-285750">
              <a:buFont typeface="Arial" panose="020B0604020202020204" pitchFamily="34" charset="0"/>
              <a:buChar char="•"/>
            </a:pPr>
            <a:r>
              <a:rPr lang="en-US" sz="2000" b="1" dirty="0" smtClean="0"/>
              <a:t>No training time</a:t>
            </a:r>
          </a:p>
          <a:p>
            <a:pPr marL="285750" indent="-285750">
              <a:buFont typeface="Arial" panose="020B0604020202020204" pitchFamily="34" charset="0"/>
              <a:buChar char="•"/>
            </a:pPr>
            <a:r>
              <a:rPr lang="en-US" sz="2000" b="1" dirty="0" smtClean="0"/>
              <a:t>Can learn-non linear functions</a:t>
            </a:r>
          </a:p>
          <a:p>
            <a:pPr marL="285750" indent="-285750">
              <a:buFont typeface="Arial" panose="020B0604020202020204" pitchFamily="34" charset="0"/>
              <a:buChar char="•"/>
            </a:pPr>
            <a:r>
              <a:rPr lang="en-US" sz="2000" b="1" dirty="0" smtClean="0"/>
              <a:t>Evolves with new data</a:t>
            </a:r>
          </a:p>
          <a:p>
            <a:pPr marL="285750" indent="-285750">
              <a:buFont typeface="Arial" panose="020B0604020202020204" pitchFamily="34" charset="0"/>
              <a:buChar char="•"/>
            </a:pPr>
            <a:r>
              <a:rPr lang="en-US" sz="2000" b="1" dirty="0" smtClean="0"/>
              <a:t>Single </a:t>
            </a:r>
            <a:r>
              <a:rPr lang="en-US" sz="2000" b="1" dirty="0" err="1"/>
              <a:t>H</a:t>
            </a:r>
            <a:r>
              <a:rPr lang="en-US" sz="2000" b="1" dirty="0" err="1" smtClean="0"/>
              <a:t>yperparameter</a:t>
            </a:r>
            <a:endParaRPr lang="en-US" sz="2000" b="1" dirty="0" smtClean="0"/>
          </a:p>
          <a:p>
            <a:pPr marL="285750" indent="-285750">
              <a:buFont typeface="Arial" panose="020B0604020202020204" pitchFamily="34" charset="0"/>
              <a:buChar char="•"/>
            </a:pPr>
            <a:r>
              <a:rPr lang="en-US" sz="2000" b="1" dirty="0" smtClean="0"/>
              <a:t>Choice of distance metrics</a:t>
            </a:r>
          </a:p>
        </p:txBody>
      </p:sp>
    </p:spTree>
    <p:extLst>
      <p:ext uri="{BB962C8B-B14F-4D97-AF65-F5344CB8AC3E}">
        <p14:creationId xmlns:p14="http://schemas.microsoft.com/office/powerpoint/2010/main" val="425266812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37965"/>
            <a:ext cx="8911687" cy="664362"/>
          </a:xfrm>
        </p:spPr>
        <p:txBody>
          <a:bodyPr>
            <a:normAutofit/>
          </a:bodyPr>
          <a:lstStyle/>
          <a:p>
            <a:r>
              <a:rPr lang="en-US" sz="3200" b="1" dirty="0" smtClean="0">
                <a:solidFill>
                  <a:srgbClr val="0070C0"/>
                </a:solidFill>
              </a:rPr>
              <a:t>What’s in it for you?</a:t>
            </a:r>
            <a:endParaRPr lang="en-US" sz="3200" b="1" dirty="0">
              <a:solidFill>
                <a:srgbClr val="0070C0"/>
              </a:solidFill>
            </a:endParaRPr>
          </a:p>
        </p:txBody>
      </p:sp>
      <p:sp>
        <p:nvSpPr>
          <p:cNvPr id="3" name="Content Placeholder 2"/>
          <p:cNvSpPr>
            <a:spLocks noGrp="1"/>
          </p:cNvSpPr>
          <p:nvPr>
            <p:ph idx="1"/>
          </p:nvPr>
        </p:nvSpPr>
        <p:spPr>
          <a:xfrm>
            <a:off x="2585499" y="1842655"/>
            <a:ext cx="8915400" cy="2757054"/>
          </a:xfrm>
        </p:spPr>
        <p:txBody>
          <a:bodyPr/>
          <a:lstStyle/>
          <a:p>
            <a:r>
              <a:rPr lang="en-US" sz="2400" b="1" dirty="0" smtClean="0"/>
              <a:t>Speech identification process </a:t>
            </a:r>
          </a:p>
          <a:p>
            <a:r>
              <a:rPr lang="en-US" sz="2400" b="1" dirty="0" smtClean="0"/>
              <a:t>KNN algorithm</a:t>
            </a:r>
          </a:p>
          <a:p>
            <a:r>
              <a:rPr lang="en-US" sz="2400" b="1" dirty="0" smtClean="0"/>
              <a:t>Results</a:t>
            </a:r>
          </a:p>
          <a:p>
            <a:r>
              <a:rPr lang="en-US" sz="2400" b="1" dirty="0" smtClean="0"/>
              <a:t>References</a:t>
            </a:r>
            <a:endParaRPr lang="en-US" sz="2400" b="1" dirty="0"/>
          </a:p>
        </p:txBody>
      </p:sp>
      <p:cxnSp>
        <p:nvCxnSpPr>
          <p:cNvPr id="7" name="Straight Connector 6"/>
          <p:cNvCxnSpPr/>
          <p:nvPr/>
        </p:nvCxnSpPr>
        <p:spPr>
          <a:xfrm flipV="1">
            <a:off x="2452255" y="1537855"/>
            <a:ext cx="9048644" cy="41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60686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37033"/>
            <a:ext cx="8632970" cy="634567"/>
          </a:xfrm>
        </p:spPr>
        <p:txBody>
          <a:bodyPr>
            <a:normAutofit/>
          </a:bodyPr>
          <a:lstStyle/>
          <a:p>
            <a:r>
              <a:rPr lang="en-US" sz="3200" b="1" dirty="0" smtClean="0"/>
              <a:t>Disadvantages </a:t>
            </a:r>
            <a:r>
              <a:rPr lang="en-US" sz="3200" b="1" dirty="0"/>
              <a:t>of KNN</a:t>
            </a:r>
            <a:endParaRPr lang="en-US" sz="3200" dirty="0"/>
          </a:p>
        </p:txBody>
      </p:sp>
      <p:sp>
        <p:nvSpPr>
          <p:cNvPr id="4" name="Text Placeholder 3"/>
          <p:cNvSpPr>
            <a:spLocks noGrp="1"/>
          </p:cNvSpPr>
          <p:nvPr>
            <p:ph type="body" sz="half" idx="2"/>
          </p:nvPr>
        </p:nvSpPr>
        <p:spPr>
          <a:xfrm>
            <a:off x="2589212" y="1662544"/>
            <a:ext cx="8217333" cy="4184073"/>
          </a:xfrm>
        </p:spPr>
        <p:txBody>
          <a:bodyPr>
            <a:normAutofit/>
          </a:bodyPr>
          <a:lstStyle/>
          <a:p>
            <a:pPr marL="285750" indent="-285750">
              <a:buFont typeface="Arial" panose="020B0604020202020204" pitchFamily="34" charset="0"/>
              <a:buChar char="•"/>
            </a:pPr>
            <a:r>
              <a:rPr lang="en-US" sz="2000" b="1" dirty="0"/>
              <a:t>Does not work well with large </a:t>
            </a:r>
            <a:r>
              <a:rPr lang="en-US" sz="2000" b="1" dirty="0" smtClean="0"/>
              <a:t>dataset</a:t>
            </a:r>
          </a:p>
          <a:p>
            <a:pPr marL="285750" indent="-285750">
              <a:buFont typeface="Arial" panose="020B0604020202020204" pitchFamily="34" charset="0"/>
              <a:buChar char="•"/>
            </a:pPr>
            <a:r>
              <a:rPr lang="en-US" sz="2000" b="1" dirty="0" smtClean="0"/>
              <a:t>Does not work well with High dimensional data</a:t>
            </a:r>
          </a:p>
          <a:p>
            <a:pPr marL="285750" indent="-285750">
              <a:buFont typeface="Arial" panose="020B0604020202020204" pitchFamily="34" charset="0"/>
              <a:buChar char="•"/>
            </a:pPr>
            <a:r>
              <a:rPr lang="en-US" sz="2000" b="1" dirty="0"/>
              <a:t>KNN Assumes equal importance to all </a:t>
            </a:r>
            <a:r>
              <a:rPr lang="en-US" sz="2000" b="1" dirty="0" smtClean="0"/>
              <a:t>features</a:t>
            </a:r>
          </a:p>
          <a:p>
            <a:pPr marL="285750" indent="-285750">
              <a:buFont typeface="Arial" panose="020B0604020202020204" pitchFamily="34" charset="0"/>
              <a:buChar char="•"/>
            </a:pPr>
            <a:r>
              <a:rPr lang="en-US" sz="2000" b="1" dirty="0"/>
              <a:t>Sensitive to outliers</a:t>
            </a:r>
          </a:p>
          <a:p>
            <a:endParaRPr lang="en-US" b="1"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0376167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89191" y="468040"/>
            <a:ext cx="3666835" cy="769441"/>
          </a:xfrm>
          <a:prstGeom prst="rect">
            <a:avLst/>
          </a:prstGeom>
          <a:noFill/>
        </p:spPr>
        <p:txBody>
          <a:bodyPr wrap="square" rtlCol="1">
            <a:spAutoFit/>
          </a:bodyPr>
          <a:lstStyle/>
          <a:p>
            <a:r>
              <a:rPr lang="en-US" sz="4400" u="sng" dirty="0" smtClean="0">
                <a:latin typeface="Gill Sans Ultra Bold" panose="020B0A02020104020203" pitchFamily="34" charset="0"/>
              </a:rPr>
              <a:t>Data Set</a:t>
            </a:r>
            <a:endParaRPr lang="ar-EG" sz="4400" u="sng" dirty="0">
              <a:latin typeface="Gill Sans Ultra Bold" panose="020B0A02020104020203" pitchFamily="34" charset="0"/>
            </a:endParaRPr>
          </a:p>
        </p:txBody>
      </p:sp>
      <p:graphicFrame>
        <p:nvGraphicFramePr>
          <p:cNvPr id="6" name="Diagram 5"/>
          <p:cNvGraphicFramePr/>
          <p:nvPr>
            <p:extLst>
              <p:ext uri="{D42A27DB-BD31-4B8C-83A1-F6EECF244321}">
                <p14:modId xmlns:p14="http://schemas.microsoft.com/office/powerpoint/2010/main" val="2866874357"/>
              </p:ext>
            </p:extLst>
          </p:nvPr>
        </p:nvGraphicFramePr>
        <p:xfrm>
          <a:off x="1565564" y="15652"/>
          <a:ext cx="10626436" cy="2664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7479906" y="3529895"/>
            <a:ext cx="1819558" cy="505149"/>
            <a:chOff x="5098475" y="668006"/>
            <a:chExt cx="1819558" cy="505149"/>
          </a:xfrm>
          <a:solidFill>
            <a:schemeClr val="accent2"/>
          </a:solidFill>
        </p:grpSpPr>
        <p:sp>
          <p:nvSpPr>
            <p:cNvPr id="8" name="Rectangle 7"/>
            <p:cNvSpPr/>
            <p:nvPr/>
          </p:nvSpPr>
          <p:spPr>
            <a:xfrm>
              <a:off x="5098475" y="668006"/>
              <a:ext cx="1819558" cy="50514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TextBox 8"/>
            <p:cNvSpPr txBox="1"/>
            <p:nvPr/>
          </p:nvSpPr>
          <p:spPr>
            <a:xfrm>
              <a:off x="5098475" y="668006"/>
              <a:ext cx="1819558" cy="5051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Test</a:t>
              </a:r>
              <a:endParaRPr lang="en-US" sz="1800" kern="1200" dirty="0"/>
            </a:p>
          </p:txBody>
        </p:sp>
      </p:grpSp>
      <p:grpSp>
        <p:nvGrpSpPr>
          <p:cNvPr id="10" name="Group 9"/>
          <p:cNvGrpSpPr/>
          <p:nvPr/>
        </p:nvGrpSpPr>
        <p:grpSpPr>
          <a:xfrm>
            <a:off x="3004891" y="3529896"/>
            <a:ext cx="1819558" cy="505149"/>
            <a:chOff x="5098475" y="668006"/>
            <a:chExt cx="1819558" cy="505149"/>
          </a:xfrm>
          <a:solidFill>
            <a:schemeClr val="accent2"/>
          </a:solidFill>
        </p:grpSpPr>
        <p:sp>
          <p:nvSpPr>
            <p:cNvPr id="11" name="Rectangle 10"/>
            <p:cNvSpPr/>
            <p:nvPr/>
          </p:nvSpPr>
          <p:spPr>
            <a:xfrm>
              <a:off x="5098475" y="668006"/>
              <a:ext cx="1819558" cy="50514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TextBox 11"/>
            <p:cNvSpPr txBox="1"/>
            <p:nvPr/>
          </p:nvSpPr>
          <p:spPr>
            <a:xfrm>
              <a:off x="5098475" y="668006"/>
              <a:ext cx="1819558" cy="5051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Train</a:t>
              </a:r>
              <a:endParaRPr lang="en-US" sz="1800" kern="1200" dirty="0"/>
            </a:p>
          </p:txBody>
        </p:sp>
      </p:grpSp>
      <p:sp>
        <p:nvSpPr>
          <p:cNvPr id="13" name="Bent Arrow 12"/>
          <p:cNvSpPr/>
          <p:nvPr/>
        </p:nvSpPr>
        <p:spPr>
          <a:xfrm rot="5400000" flipV="1">
            <a:off x="4409563" y="1824988"/>
            <a:ext cx="962185" cy="2447638"/>
          </a:xfrm>
          <a:prstGeom prst="bentArrow">
            <a:avLst>
              <a:gd name="adj1" fmla="val 25000"/>
              <a:gd name="adj2" fmla="val 25000"/>
              <a:gd name="adj3" fmla="val 25000"/>
              <a:gd name="adj4" fmla="val 4299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schemeClr val="tx1"/>
              </a:solidFill>
            </a:endParaRPr>
          </a:p>
        </p:txBody>
      </p:sp>
      <p:sp>
        <p:nvSpPr>
          <p:cNvPr id="14" name="Bent Arrow 13"/>
          <p:cNvSpPr/>
          <p:nvPr/>
        </p:nvSpPr>
        <p:spPr>
          <a:xfrm rot="5400000">
            <a:off x="6875671" y="1806514"/>
            <a:ext cx="962183" cy="2484582"/>
          </a:xfrm>
          <a:prstGeom prst="bentArrow">
            <a:avLst>
              <a:gd name="adj1" fmla="val 25000"/>
              <a:gd name="adj2" fmla="val 25000"/>
              <a:gd name="adj3" fmla="val 25000"/>
              <a:gd name="adj4" fmla="val 4299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solidFill>
                <a:schemeClr val="tx1"/>
              </a:solidFill>
            </a:endParaRPr>
          </a:p>
        </p:txBody>
      </p:sp>
      <p:sp>
        <p:nvSpPr>
          <p:cNvPr id="15" name="Down Arrow 14"/>
          <p:cNvSpPr/>
          <p:nvPr/>
        </p:nvSpPr>
        <p:spPr>
          <a:xfrm>
            <a:off x="5894333" y="1995056"/>
            <a:ext cx="431042" cy="572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TextBox 15"/>
          <p:cNvSpPr txBox="1"/>
          <p:nvPr/>
        </p:nvSpPr>
        <p:spPr>
          <a:xfrm>
            <a:off x="4037827" y="2864139"/>
            <a:ext cx="1163781" cy="369332"/>
          </a:xfrm>
          <a:prstGeom prst="rect">
            <a:avLst/>
          </a:prstGeom>
          <a:noFill/>
        </p:spPr>
        <p:txBody>
          <a:bodyPr wrap="square" rtlCol="1">
            <a:spAutoFit/>
          </a:bodyPr>
          <a:lstStyle/>
          <a:p>
            <a:r>
              <a:rPr lang="en-US" b="1" dirty="0" smtClean="0"/>
              <a:t>80 %</a:t>
            </a:r>
            <a:endParaRPr lang="ar-EG" b="1" dirty="0"/>
          </a:p>
        </p:txBody>
      </p:sp>
      <p:sp>
        <p:nvSpPr>
          <p:cNvPr id="17" name="TextBox 16"/>
          <p:cNvSpPr txBox="1"/>
          <p:nvPr/>
        </p:nvSpPr>
        <p:spPr>
          <a:xfrm>
            <a:off x="7649243" y="2840082"/>
            <a:ext cx="1163781" cy="369332"/>
          </a:xfrm>
          <a:prstGeom prst="rect">
            <a:avLst/>
          </a:prstGeom>
          <a:noFill/>
        </p:spPr>
        <p:txBody>
          <a:bodyPr wrap="square" rtlCol="1">
            <a:spAutoFit/>
          </a:bodyPr>
          <a:lstStyle/>
          <a:p>
            <a:r>
              <a:rPr lang="en-US" b="1" dirty="0" smtClean="0"/>
              <a:t>20 %</a:t>
            </a:r>
            <a:endParaRPr lang="ar-EG" b="1" dirty="0"/>
          </a:p>
        </p:txBody>
      </p:sp>
      <p:sp>
        <p:nvSpPr>
          <p:cNvPr id="18" name="TextBox 17"/>
          <p:cNvSpPr txBox="1"/>
          <p:nvPr/>
        </p:nvSpPr>
        <p:spPr>
          <a:xfrm>
            <a:off x="1040627" y="4520571"/>
            <a:ext cx="5994400" cy="954107"/>
          </a:xfrm>
          <a:prstGeom prst="rect">
            <a:avLst/>
          </a:prstGeom>
          <a:noFill/>
        </p:spPr>
        <p:txBody>
          <a:bodyPr wrap="square" rtlCol="1">
            <a:spAutoFit/>
          </a:bodyPr>
          <a:lstStyle/>
          <a:p>
            <a:pPr marL="342900" indent="-342900">
              <a:buFont typeface="Wingdings" panose="05000000000000000000" pitchFamily="2" charset="2"/>
              <a:buChar char="q"/>
            </a:pPr>
            <a:r>
              <a:rPr lang="en-US" sz="2000" b="1" dirty="0" err="1" smtClean="0"/>
              <a:t>AudioDataStore</a:t>
            </a:r>
            <a:r>
              <a:rPr lang="en-US" b="1" dirty="0" smtClean="0"/>
              <a:t> : </a:t>
            </a:r>
            <a:r>
              <a:rPr lang="en-US" dirty="0"/>
              <a:t>Datastore for collection of audio files</a:t>
            </a:r>
          </a:p>
          <a:p>
            <a:r>
              <a:rPr lang="en-US" dirty="0" smtClean="0"/>
              <a:t/>
            </a:r>
            <a:br>
              <a:rPr lang="en-US" dirty="0" smtClean="0"/>
            </a:br>
            <a:r>
              <a:rPr lang="en-US" b="1" dirty="0" smtClean="0"/>
              <a:t> </a:t>
            </a:r>
            <a:endParaRPr lang="ar-EG" b="1" dirty="0"/>
          </a:p>
        </p:txBody>
      </p:sp>
      <p:pic>
        <p:nvPicPr>
          <p:cNvPr id="19" name="Picture 18"/>
          <p:cNvPicPr>
            <a:picLocks noChangeAspect="1"/>
          </p:cNvPicPr>
          <p:nvPr/>
        </p:nvPicPr>
        <p:blipFill rotWithShape="1">
          <a:blip r:embed="rId7">
            <a:extLst>
              <a:ext uri="{28A0092B-C50C-407E-A947-70E740481C1C}">
                <a14:useLocalDpi xmlns:a14="http://schemas.microsoft.com/office/drawing/2010/main" val="0"/>
              </a:ext>
            </a:extLst>
          </a:blip>
          <a:srcRect t="7134" r="1826" b="12343"/>
          <a:stretch/>
        </p:blipFill>
        <p:spPr>
          <a:xfrm>
            <a:off x="1076975" y="5474678"/>
            <a:ext cx="6402931" cy="1246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112542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3303" y="586781"/>
            <a:ext cx="4973053" cy="769441"/>
          </a:xfrm>
          <a:prstGeom prst="rect">
            <a:avLst/>
          </a:prstGeom>
          <a:noFill/>
        </p:spPr>
        <p:txBody>
          <a:bodyPr wrap="square" rtlCol="1">
            <a:spAutoFit/>
          </a:bodyPr>
          <a:lstStyle/>
          <a:p>
            <a:r>
              <a:rPr lang="en-US" sz="4400" u="sng" dirty="0" smtClean="0">
                <a:latin typeface="Gill Sans Ultra Bold" panose="020B0A02020104020203" pitchFamily="34" charset="0"/>
              </a:rPr>
              <a:t>Data Spliting</a:t>
            </a:r>
            <a:endParaRPr lang="ar-EG" sz="4400" u="sng" dirty="0">
              <a:latin typeface="Gill Sans Ultra Bold" panose="020B0A02020104020203" pitchFamily="34" charset="0"/>
            </a:endParaRPr>
          </a:p>
        </p:txBody>
      </p:sp>
      <p:sp>
        <p:nvSpPr>
          <p:cNvPr id="6" name="TextBox 5"/>
          <p:cNvSpPr txBox="1"/>
          <p:nvPr/>
        </p:nvSpPr>
        <p:spPr>
          <a:xfrm>
            <a:off x="324486" y="1584441"/>
            <a:ext cx="6728321" cy="1508105"/>
          </a:xfrm>
          <a:prstGeom prst="rect">
            <a:avLst/>
          </a:prstGeom>
          <a:noFill/>
        </p:spPr>
        <p:txBody>
          <a:bodyPr wrap="square" rtlCol="1">
            <a:spAutoFit/>
          </a:bodyPr>
          <a:lstStyle/>
          <a:p>
            <a:pPr marL="342900" indent="-342900">
              <a:buFont typeface="Wingdings" panose="05000000000000000000" pitchFamily="2" charset="2"/>
              <a:buChar char="q"/>
            </a:pPr>
            <a:r>
              <a:rPr lang="en-US" sz="2000" b="1" dirty="0" smtClean="0"/>
              <a:t>splitEachLabel</a:t>
            </a:r>
            <a:r>
              <a:rPr lang="en-US" b="1" dirty="0" smtClean="0"/>
              <a:t> : </a:t>
            </a:r>
            <a:r>
              <a:rPr lang="en-US" dirty="0"/>
              <a:t>Splits datastore according to specified label proportions</a:t>
            </a:r>
          </a:p>
          <a:p>
            <a:r>
              <a:rPr lang="en-US" dirty="0" smtClean="0"/>
              <a:t/>
            </a:r>
            <a:br>
              <a:rPr lang="en-US" dirty="0" smtClean="0"/>
            </a:br>
            <a:r>
              <a:rPr lang="en-US" dirty="0" smtClean="0"/>
              <a:t/>
            </a:r>
            <a:br>
              <a:rPr lang="en-US" dirty="0" smtClean="0"/>
            </a:br>
            <a:r>
              <a:rPr lang="en-US" b="1" dirty="0" smtClean="0"/>
              <a:t> </a:t>
            </a:r>
            <a:endParaRPr lang="ar-EG" b="1" dirty="0"/>
          </a:p>
        </p:txBody>
      </p:sp>
      <p:pic>
        <p:nvPicPr>
          <p:cNvPr id="7" name="Picture 6"/>
          <p:cNvPicPr>
            <a:picLocks noChangeAspect="1"/>
          </p:cNvPicPr>
          <p:nvPr/>
        </p:nvPicPr>
        <p:blipFill>
          <a:blip r:embed="rId2"/>
          <a:stretch>
            <a:fillRect/>
          </a:stretch>
        </p:blipFill>
        <p:spPr>
          <a:xfrm>
            <a:off x="7163529" y="1694698"/>
            <a:ext cx="4559703" cy="419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336396" y="2570236"/>
            <a:ext cx="8049622" cy="1785104"/>
          </a:xfrm>
          <a:prstGeom prst="rect">
            <a:avLst/>
          </a:prstGeom>
          <a:noFill/>
        </p:spPr>
        <p:txBody>
          <a:bodyPr wrap="square" rtlCol="1">
            <a:spAutoFit/>
          </a:bodyPr>
          <a:lstStyle/>
          <a:p>
            <a:pPr marL="342900" indent="-342900">
              <a:buFont typeface="Wingdings" panose="05000000000000000000" pitchFamily="2" charset="2"/>
              <a:buChar char="q"/>
            </a:pPr>
            <a:r>
              <a:rPr lang="en-US" sz="2000" b="1" dirty="0" smtClean="0"/>
              <a:t>countEachLabel</a:t>
            </a:r>
            <a:r>
              <a:rPr lang="en-US" b="1" dirty="0" smtClean="0"/>
              <a:t> : </a:t>
            </a:r>
            <a:r>
              <a:rPr lang="en-US" dirty="0"/>
              <a:t>Count number of unique labels</a:t>
            </a:r>
          </a:p>
          <a:p>
            <a:r>
              <a:rPr lang="en-US" dirty="0" smtClean="0"/>
              <a:t/>
            </a:r>
            <a:br>
              <a:rPr lang="en-US" dirty="0" smtClean="0"/>
            </a:br>
            <a:endParaRPr lang="en-US" dirty="0" smtClean="0"/>
          </a:p>
          <a:p>
            <a:r>
              <a:rPr lang="en-US" dirty="0" smtClean="0"/>
              <a:t/>
            </a:r>
            <a:br>
              <a:rPr lang="en-US" dirty="0" smtClean="0"/>
            </a:br>
            <a:r>
              <a:rPr lang="en-US" dirty="0" smtClean="0"/>
              <a:t/>
            </a:r>
            <a:br>
              <a:rPr lang="en-US" dirty="0" smtClean="0"/>
            </a:br>
            <a:r>
              <a:rPr lang="en-US" b="1" dirty="0" smtClean="0"/>
              <a:t> </a:t>
            </a:r>
            <a:endParaRPr lang="ar-EG" b="1" dirty="0"/>
          </a:p>
        </p:txBody>
      </p:sp>
      <p:pic>
        <p:nvPicPr>
          <p:cNvPr id="9" name="Picture 8"/>
          <p:cNvPicPr>
            <a:picLocks noChangeAspect="1"/>
          </p:cNvPicPr>
          <p:nvPr/>
        </p:nvPicPr>
        <p:blipFill>
          <a:blip r:embed="rId3"/>
          <a:stretch>
            <a:fillRect/>
          </a:stretch>
        </p:blipFill>
        <p:spPr>
          <a:xfrm>
            <a:off x="7163528" y="2494633"/>
            <a:ext cx="4559703" cy="676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rotWithShape="1">
          <a:blip r:embed="rId4"/>
          <a:srcRect r="2488"/>
          <a:stretch/>
        </p:blipFill>
        <p:spPr>
          <a:xfrm>
            <a:off x="1813303" y="3701624"/>
            <a:ext cx="2161310" cy="29201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7176055" y="3276291"/>
            <a:ext cx="2419927" cy="369332"/>
          </a:xfrm>
          <a:prstGeom prst="rect">
            <a:avLst/>
          </a:prstGeom>
          <a:noFill/>
        </p:spPr>
        <p:txBody>
          <a:bodyPr wrap="square" rtlCol="1">
            <a:spAutoFit/>
          </a:bodyPr>
          <a:lstStyle/>
          <a:p>
            <a:r>
              <a:rPr lang="en-US" b="1" dirty="0" smtClean="0">
                <a:latin typeface="Arial Black" panose="020B0A04020102020204" pitchFamily="34" charset="0"/>
              </a:rPr>
              <a:t>Test Data</a:t>
            </a:r>
            <a:endParaRPr lang="ar-EG" b="1" dirty="0">
              <a:latin typeface="Arial Black" panose="020B0A04020102020204" pitchFamily="34" charset="0"/>
            </a:endParaRPr>
          </a:p>
        </p:txBody>
      </p:sp>
      <p:sp>
        <p:nvSpPr>
          <p:cNvPr id="12" name="TextBox 11"/>
          <p:cNvSpPr txBox="1"/>
          <p:nvPr/>
        </p:nvSpPr>
        <p:spPr>
          <a:xfrm>
            <a:off x="1683994" y="3241346"/>
            <a:ext cx="2419927" cy="369332"/>
          </a:xfrm>
          <a:prstGeom prst="rect">
            <a:avLst/>
          </a:prstGeom>
          <a:noFill/>
        </p:spPr>
        <p:txBody>
          <a:bodyPr wrap="square" rtlCol="1">
            <a:spAutoFit/>
          </a:bodyPr>
          <a:lstStyle/>
          <a:p>
            <a:r>
              <a:rPr lang="en-US" b="1" dirty="0" smtClean="0">
                <a:latin typeface="Arial Black" panose="020B0A04020102020204" pitchFamily="34" charset="0"/>
              </a:rPr>
              <a:t>Train Data</a:t>
            </a:r>
            <a:endParaRPr lang="ar-EG" b="1" dirty="0">
              <a:latin typeface="Arial Black" panose="020B0A04020102020204" pitchFamily="34" charset="0"/>
            </a:endParaRPr>
          </a:p>
        </p:txBody>
      </p:sp>
      <p:pic>
        <p:nvPicPr>
          <p:cNvPr id="13" name="Picture 12"/>
          <p:cNvPicPr>
            <a:picLocks noChangeAspect="1"/>
          </p:cNvPicPr>
          <p:nvPr/>
        </p:nvPicPr>
        <p:blipFill rotWithShape="1">
          <a:blip r:embed="rId5"/>
          <a:srcRect l="1156" t="2361" r="7980"/>
          <a:stretch/>
        </p:blipFill>
        <p:spPr>
          <a:xfrm>
            <a:off x="7176055" y="3701624"/>
            <a:ext cx="2336800" cy="29761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958682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0255" y="651650"/>
            <a:ext cx="6548582" cy="584775"/>
          </a:xfrm>
          <a:prstGeom prst="rect">
            <a:avLst/>
          </a:prstGeom>
          <a:noFill/>
        </p:spPr>
        <p:txBody>
          <a:bodyPr wrap="square" rtlCol="1">
            <a:spAutoFit/>
          </a:bodyPr>
          <a:lstStyle/>
          <a:p>
            <a:r>
              <a:rPr lang="en-US" sz="3200" u="sng" dirty="0" smtClean="0">
                <a:latin typeface="Gill Sans Ultra Bold" panose="020B0A02020104020203" pitchFamily="34" charset="0"/>
              </a:rPr>
              <a:t>Confusion Matrix</a:t>
            </a:r>
            <a:endParaRPr lang="ar-EG" sz="3200" u="sng" dirty="0">
              <a:latin typeface="Gill Sans Ultra Bold" panose="020B0A02020104020203" pitchFamily="34" charset="0"/>
            </a:endParaRPr>
          </a:p>
        </p:txBody>
      </p:sp>
      <p:pic>
        <p:nvPicPr>
          <p:cNvPr id="6" name="Picture 2" descr="https://2.bp.blogspot.com/-EvSXDotTOwc/XMfeOGZ-CVI/AAAAAAAAEiE/oePFfvhfOQM11dgRn9FkPxlegCXbgOF4QCLcBGAs/s1600/confusionMatrxiUpdated.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627745" y="1236425"/>
            <a:ext cx="8732941" cy="31040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098757" y="4340467"/>
            <a:ext cx="9199419" cy="1477328"/>
          </a:xfrm>
          <a:prstGeom prst="rect">
            <a:avLst/>
          </a:prstGeom>
          <a:noFill/>
        </p:spPr>
        <p:txBody>
          <a:bodyPr wrap="square" rtlCol="1">
            <a:spAutoFit/>
          </a:bodyPr>
          <a:lstStyle/>
          <a:p>
            <a:pPr marL="342900" indent="-342900">
              <a:buFont typeface="+mj-lt"/>
              <a:buAutoNum type="arabicParenR"/>
            </a:pPr>
            <a:r>
              <a:rPr lang="en-US" b="1" dirty="0"/>
              <a:t>True Positive</a:t>
            </a:r>
            <a:r>
              <a:rPr lang="en-US" b="1" i="1" dirty="0"/>
              <a:t> </a:t>
            </a:r>
            <a:r>
              <a:rPr lang="en-US" b="1" dirty="0" smtClean="0"/>
              <a:t>(</a:t>
            </a:r>
            <a:r>
              <a:rPr lang="en-US" b="1" dirty="0"/>
              <a:t>TP</a:t>
            </a:r>
            <a:r>
              <a:rPr lang="en-US" b="1" dirty="0" smtClean="0"/>
              <a:t>) :  </a:t>
            </a:r>
            <a:r>
              <a:rPr lang="en-US" dirty="0"/>
              <a:t>is the number of correct predictions that an example is positive</a:t>
            </a:r>
            <a:endParaRPr lang="en-US" b="1" dirty="0" smtClean="0"/>
          </a:p>
          <a:p>
            <a:pPr marL="342900" indent="-342900">
              <a:buFont typeface="+mj-lt"/>
              <a:buAutoNum type="arabicParenR"/>
            </a:pPr>
            <a:r>
              <a:rPr lang="en-US" b="1" dirty="0"/>
              <a:t>False Negative</a:t>
            </a:r>
            <a:r>
              <a:rPr lang="en-US" b="1" i="1" dirty="0"/>
              <a:t> </a:t>
            </a:r>
            <a:r>
              <a:rPr lang="en-US" b="1" dirty="0"/>
              <a:t>(FN</a:t>
            </a:r>
            <a:r>
              <a:rPr lang="en-US" b="1" dirty="0" smtClean="0"/>
              <a:t>) : </a:t>
            </a:r>
            <a:r>
              <a:rPr lang="en-US" dirty="0"/>
              <a:t>is the number of incorrect predictions that an example is negative</a:t>
            </a:r>
            <a:endParaRPr lang="en-US" b="1" dirty="0" smtClean="0"/>
          </a:p>
          <a:p>
            <a:pPr marL="342900" indent="-342900">
              <a:buFont typeface="+mj-lt"/>
              <a:buAutoNum type="arabicParenR"/>
            </a:pPr>
            <a:r>
              <a:rPr lang="en-US" b="1" dirty="0"/>
              <a:t>False positive</a:t>
            </a:r>
            <a:r>
              <a:rPr lang="en-US" b="1" i="1" dirty="0"/>
              <a:t> </a:t>
            </a:r>
            <a:r>
              <a:rPr lang="en-US" b="1" dirty="0"/>
              <a:t>(FP</a:t>
            </a:r>
            <a:r>
              <a:rPr lang="en-US" b="1" dirty="0" smtClean="0"/>
              <a:t>) : </a:t>
            </a:r>
            <a:r>
              <a:rPr lang="en-US" dirty="0"/>
              <a:t>is the number of incorrect predictions that an example is positive</a:t>
            </a:r>
            <a:endParaRPr lang="en-US" b="1" dirty="0" smtClean="0"/>
          </a:p>
          <a:p>
            <a:pPr marL="342900" indent="-342900">
              <a:buFont typeface="+mj-lt"/>
              <a:buAutoNum type="arabicParenR"/>
            </a:pPr>
            <a:r>
              <a:rPr lang="en-US" b="1" dirty="0" smtClean="0"/>
              <a:t>True </a:t>
            </a:r>
            <a:r>
              <a:rPr lang="en-US" b="1" dirty="0"/>
              <a:t>Negative</a:t>
            </a:r>
            <a:r>
              <a:rPr lang="en-US" b="1" i="1" dirty="0"/>
              <a:t> </a:t>
            </a:r>
            <a:r>
              <a:rPr lang="en-US" b="1" dirty="0"/>
              <a:t>(TN</a:t>
            </a:r>
            <a:r>
              <a:rPr lang="en-US" b="1" dirty="0" smtClean="0"/>
              <a:t>) : </a:t>
            </a:r>
            <a:r>
              <a:rPr lang="en-US" dirty="0"/>
              <a:t>is the number of correct predictions that an example is negative</a:t>
            </a:r>
            <a:endParaRPr lang="en-US" b="1" dirty="0" smtClean="0"/>
          </a:p>
          <a:p>
            <a:pPr marL="342900" indent="-342900">
              <a:buFont typeface="+mj-lt"/>
              <a:buAutoNum type="arabicParenR"/>
            </a:pPr>
            <a:endParaRPr lang="ar-EG" b="1" dirty="0"/>
          </a:p>
        </p:txBody>
      </p:sp>
    </p:spTree>
    <p:extLst>
      <p:ext uri="{BB962C8B-B14F-4D97-AF65-F5344CB8AC3E}">
        <p14:creationId xmlns:p14="http://schemas.microsoft.com/office/powerpoint/2010/main" val="154906025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212" r="6364" b="4709"/>
          <a:stretch/>
        </p:blipFill>
        <p:spPr>
          <a:xfrm>
            <a:off x="180109" y="1265890"/>
            <a:ext cx="12011891" cy="5592110"/>
          </a:xfrm>
          <a:prstGeom prst="rect">
            <a:avLst/>
          </a:prstGeom>
        </p:spPr>
      </p:pic>
      <p:sp>
        <p:nvSpPr>
          <p:cNvPr id="6" name="TextBox 5"/>
          <p:cNvSpPr txBox="1"/>
          <p:nvPr/>
        </p:nvSpPr>
        <p:spPr>
          <a:xfrm>
            <a:off x="1870364" y="681115"/>
            <a:ext cx="4973053" cy="584775"/>
          </a:xfrm>
          <a:prstGeom prst="rect">
            <a:avLst/>
          </a:prstGeom>
          <a:noFill/>
        </p:spPr>
        <p:txBody>
          <a:bodyPr wrap="square" rtlCol="1">
            <a:spAutoFit/>
          </a:bodyPr>
          <a:lstStyle/>
          <a:p>
            <a:r>
              <a:rPr lang="en-US" sz="3200" u="sng" dirty="0" smtClean="0">
                <a:latin typeface="Gill Sans Ultra Bold" panose="020B0A02020104020203" pitchFamily="34" charset="0"/>
              </a:rPr>
              <a:t>Results</a:t>
            </a:r>
            <a:endParaRPr lang="ar-EG" sz="3200" u="sng" dirty="0">
              <a:latin typeface="Gill Sans Ultra Bold" panose="020B0A02020104020203" pitchFamily="34" charset="0"/>
            </a:endParaRPr>
          </a:p>
        </p:txBody>
      </p:sp>
    </p:spTree>
    <p:extLst>
      <p:ext uri="{BB962C8B-B14F-4D97-AF65-F5344CB8AC3E}">
        <p14:creationId xmlns:p14="http://schemas.microsoft.com/office/powerpoint/2010/main" val="69980396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515" r="7652" b="3885"/>
          <a:stretch/>
        </p:blipFill>
        <p:spPr>
          <a:xfrm>
            <a:off x="0" y="0"/>
            <a:ext cx="12191999" cy="6858000"/>
          </a:xfrm>
          <a:prstGeom prst="rect">
            <a:avLst/>
          </a:prstGeom>
        </p:spPr>
      </p:pic>
    </p:spTree>
    <p:extLst>
      <p:ext uri="{BB962C8B-B14F-4D97-AF65-F5344CB8AC3E}">
        <p14:creationId xmlns:p14="http://schemas.microsoft.com/office/powerpoint/2010/main" val="199228975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288" r="6894"/>
          <a:stretch/>
        </p:blipFill>
        <p:spPr>
          <a:xfrm>
            <a:off x="-1" y="0"/>
            <a:ext cx="12192001" cy="6857999"/>
          </a:xfrm>
          <a:prstGeom prst="rect">
            <a:avLst/>
          </a:prstGeom>
        </p:spPr>
      </p:pic>
    </p:spTree>
    <p:extLst>
      <p:ext uri="{BB962C8B-B14F-4D97-AF65-F5344CB8AC3E}">
        <p14:creationId xmlns:p14="http://schemas.microsoft.com/office/powerpoint/2010/main" val="363975395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62545" y="623455"/>
            <a:ext cx="9691255" cy="692726"/>
          </a:xfrm>
        </p:spPr>
        <p:txBody>
          <a:bodyPr>
            <a:normAutofit/>
          </a:bodyPr>
          <a:lstStyle/>
          <a:p>
            <a:r>
              <a:rPr lang="en-US" sz="3200" b="1" dirty="0" smtClean="0"/>
              <a:t>References</a:t>
            </a:r>
            <a:endParaRPr lang="en-US" sz="3200" b="1" dirty="0"/>
          </a:p>
        </p:txBody>
      </p:sp>
      <p:sp>
        <p:nvSpPr>
          <p:cNvPr id="6" name="Content Placeholder 2"/>
          <p:cNvSpPr>
            <a:spLocks noGrp="1"/>
          </p:cNvSpPr>
          <p:nvPr>
            <p:ph idx="1"/>
          </p:nvPr>
        </p:nvSpPr>
        <p:spPr>
          <a:xfrm>
            <a:off x="1662545" y="1316181"/>
            <a:ext cx="9691256" cy="4351338"/>
          </a:xfrm>
        </p:spPr>
        <p:txBody>
          <a:bodyPr/>
          <a:lstStyle/>
          <a:p>
            <a:r>
              <a:rPr lang="en-US" dirty="0" smtClean="0"/>
              <a:t>[1] Rabiner</a:t>
            </a:r>
            <a:r>
              <a:rPr lang="en-US" dirty="0"/>
              <a:t>, L. R. and Juang, B.-H. (1993). Fundamentals of speech recognition</a:t>
            </a:r>
            <a:r>
              <a:rPr lang="en-US" dirty="0" smtClean="0"/>
              <a:t>.</a:t>
            </a:r>
            <a:endParaRPr lang="ar-EG" dirty="0" smtClean="0"/>
          </a:p>
          <a:p>
            <a:r>
              <a:rPr lang="en-US" dirty="0"/>
              <a:t>[2] </a:t>
            </a:r>
            <a:r>
              <a:rPr lang="en-US" dirty="0" err="1"/>
              <a:t>Elbarougy</a:t>
            </a:r>
            <a:r>
              <a:rPr lang="en-US" dirty="0"/>
              <a:t>, R. and </a:t>
            </a:r>
            <a:r>
              <a:rPr lang="en-US" dirty="0" err="1"/>
              <a:t>Algrbaa</a:t>
            </a:r>
            <a:r>
              <a:rPr lang="en-US" dirty="0"/>
              <a:t>, H.A., 2017. Adoption Speaker Recognition System using Mel-frequency Cepstral Coefficients. </a:t>
            </a:r>
            <a:r>
              <a:rPr lang="en-US" i="1" dirty="0"/>
              <a:t>Journal of Computer Science Approaches</a:t>
            </a:r>
            <a:r>
              <a:rPr lang="en-US" dirty="0"/>
              <a:t>, </a:t>
            </a:r>
            <a:r>
              <a:rPr lang="en-US" i="1" dirty="0" smtClean="0"/>
              <a:t>4 </a:t>
            </a:r>
            <a:r>
              <a:rPr lang="en-US" dirty="0" smtClean="0"/>
              <a:t>(</a:t>
            </a:r>
            <a:r>
              <a:rPr lang="en-US" dirty="0"/>
              <a:t>1</a:t>
            </a:r>
            <a:r>
              <a:rPr lang="en-US" dirty="0" smtClean="0"/>
              <a:t>).</a:t>
            </a:r>
          </a:p>
          <a:p>
            <a:r>
              <a:rPr lang="en-US" dirty="0"/>
              <a:t>[3] Jahangir, R., </a:t>
            </a:r>
            <a:r>
              <a:rPr lang="en-US" dirty="0" err="1"/>
              <a:t>Teh</a:t>
            </a:r>
            <a:r>
              <a:rPr lang="en-US" dirty="0"/>
              <a:t>, Y.W., </a:t>
            </a:r>
            <a:r>
              <a:rPr lang="en-US" dirty="0" err="1"/>
              <a:t>Memon</a:t>
            </a:r>
            <a:r>
              <a:rPr lang="en-US" dirty="0"/>
              <a:t>, N.A., </a:t>
            </a:r>
            <a:r>
              <a:rPr lang="en-US" dirty="0" err="1"/>
              <a:t>Mujtaba</a:t>
            </a:r>
            <a:r>
              <a:rPr lang="en-US" dirty="0"/>
              <a:t>, G., </a:t>
            </a:r>
            <a:r>
              <a:rPr lang="en-US" dirty="0" err="1"/>
              <a:t>Zareei</a:t>
            </a:r>
            <a:r>
              <a:rPr lang="en-US" dirty="0"/>
              <a:t>, M., </a:t>
            </a:r>
            <a:r>
              <a:rPr lang="en-US" dirty="0" err="1"/>
              <a:t>Ishtiaq</a:t>
            </a:r>
            <a:r>
              <a:rPr lang="en-US" dirty="0"/>
              <a:t>, U., Akhtar, M.Z. and Ali, I., 2020. Text-Independent Speaker Identification Through Feature Fusion and Deep Neural Network. </a:t>
            </a:r>
            <a:r>
              <a:rPr lang="en-US" i="1" dirty="0"/>
              <a:t>IEEE Access</a:t>
            </a:r>
            <a:r>
              <a:rPr lang="en-US" dirty="0"/>
              <a:t>, </a:t>
            </a:r>
            <a:r>
              <a:rPr lang="en-US" i="1" dirty="0"/>
              <a:t>8</a:t>
            </a:r>
            <a:r>
              <a:rPr lang="en-US" dirty="0"/>
              <a:t>, pp.32187-32202.</a:t>
            </a:r>
            <a:endParaRPr lang="en-US" dirty="0" smtClean="0"/>
          </a:p>
          <a:p>
            <a:r>
              <a:rPr lang="en-US" dirty="0">
                <a:hlinkClick r:id="rId2"/>
              </a:rPr>
              <a:t>https://machinelearninginterview.com/topics/machine-learning/how-does-knn-algorithm-work-what-are-the-advantages-and-disadvantages-of-knn</a:t>
            </a:r>
            <a:r>
              <a:rPr lang="en-US" dirty="0" smtClean="0">
                <a:hlinkClick r:id="rId2"/>
              </a:rPr>
              <a:t>/</a:t>
            </a:r>
            <a:endParaRPr lang="en-US" dirty="0" smtClean="0"/>
          </a:p>
          <a:p>
            <a:r>
              <a:rPr lang="en-US" dirty="0">
                <a:hlinkClick r:id="rId3"/>
              </a:rPr>
              <a:t>https://</a:t>
            </a:r>
            <a:r>
              <a:rPr lang="en-US" dirty="0" smtClean="0">
                <a:hlinkClick r:id="rId3"/>
              </a:rPr>
              <a:t>www.javatpoint.com/k-nearest-neighbor-algorithm-for-machine-learning?fbclid=IwAR39NmOpuXtx27RWZQzb3ZcO-dQIYfAUql4B-MDj7hHSMiJaKH5EVhEkf0M</a:t>
            </a:r>
            <a:endParaRPr lang="en-US" dirty="0" smtClean="0"/>
          </a:p>
        </p:txBody>
      </p:sp>
    </p:spTree>
    <p:extLst>
      <p:ext uri="{BB962C8B-B14F-4D97-AF65-F5344CB8AC3E}">
        <p14:creationId xmlns:p14="http://schemas.microsoft.com/office/powerpoint/2010/main" val="64969775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1593273" y="446088"/>
                <a:ext cx="7024976" cy="5414961"/>
              </a:xfrm>
            </p:spPr>
            <p:txBody>
              <a:bodyPr>
                <a:normAutofit fontScale="92500" lnSpcReduction="20000"/>
              </a:bodyPr>
              <a:lstStyle/>
              <a:p>
                <a:pPr>
                  <a:lnSpc>
                    <a:spcPct val="150000"/>
                  </a:lnSpc>
                </a:pPr>
                <a:r>
                  <a:rPr lang="en-US" sz="2000" b="1" u="sng" dirty="0"/>
                  <a:t>Speech Pre-processing</a:t>
                </a:r>
              </a:p>
              <a:p>
                <a:pPr>
                  <a:lnSpc>
                    <a:spcPct val="150000"/>
                  </a:lnSpc>
                </a:pPr>
                <a:endParaRPr lang="en-US" dirty="0"/>
              </a:p>
              <a:p>
                <a:pPr marL="285750" indent="-285750">
                  <a:lnSpc>
                    <a:spcPct val="200000"/>
                  </a:lnSpc>
                  <a:buFont typeface="Arial" panose="020B0604020202020204" pitchFamily="34" charset="0"/>
                  <a:buChar char="•"/>
                </a:pPr>
                <a:r>
                  <a:rPr lang="en-US" sz="1800" b="1" u="sng" dirty="0"/>
                  <a:t>Methods used in implementation:</a:t>
                </a:r>
              </a:p>
              <a:p>
                <a:pPr marL="800100" lvl="1" indent="-342900">
                  <a:lnSpc>
                    <a:spcPct val="200000"/>
                  </a:lnSpc>
                  <a:buFont typeface="+mj-lt"/>
                  <a:buAutoNum type="arabicPeriod"/>
                </a:pPr>
                <a:r>
                  <a:rPr lang="en-US" sz="1800" dirty="0"/>
                  <a:t>Pre-emphasis filter:</a:t>
                </a:r>
              </a:p>
              <a:p>
                <a:pPr marL="1257300" lvl="2" indent="-342900">
                  <a:lnSpc>
                    <a:spcPct val="200000"/>
                  </a:lnSpc>
                  <a:buFont typeface="Arial" panose="020B0604020202020204" pitchFamily="34" charset="0"/>
                  <a:buChar char="•"/>
                </a:pPr>
                <a:r>
                  <a:rPr lang="en-US" sz="1800" dirty="0"/>
                  <a:t>It works by enhancing the high-frequency energy through applying high-pass filter.</a:t>
                </a:r>
              </a:p>
              <a:p>
                <a:pPr marL="1257300" lvl="2" indent="-342900">
                  <a:lnSpc>
                    <a:spcPct val="200000"/>
                  </a:lnSpc>
                  <a:buFont typeface="Arial" panose="020B0604020202020204" pitchFamily="34" charset="0"/>
                  <a:buChar char="•"/>
                </a:pPr>
                <a:r>
                  <a:rPr lang="en-US" sz="1800" dirty="0"/>
                  <a:t>I</a:t>
                </a:r>
                <a:r>
                  <a:rPr lang="en-US" sz="1800" dirty="0"/>
                  <a:t>t increases high frequencies of speech signal, while the low ones remain in their original condition in order to improve SNR.</a:t>
                </a:r>
                <a:endParaRPr lang="en-US" sz="1800" dirty="0"/>
              </a:p>
              <a:p>
                <a:pPr marL="1257300" lvl="2" indent="-342900">
                  <a:lnSpc>
                    <a:spcPct val="200000"/>
                  </a:lnSpc>
                  <a:buFont typeface="Arial" panose="020B0604020202020204" pitchFamily="34" charset="0"/>
                  <a:buChar char="•"/>
                </a:pPr>
                <a14:m>
                  <m:oMath xmlns:m="http://schemas.openxmlformats.org/officeDocument/2006/math">
                    <m:r>
                      <a:rPr lang="en-US" sz="1800" b="1" i="1">
                        <a:latin typeface="Cambria Math" panose="02040503050406030204" pitchFamily="18" charset="0"/>
                      </a:rPr>
                      <m:t>𝑯</m:t>
                    </m:r>
                    <m:d>
                      <m:dPr>
                        <m:ctrlPr>
                          <a:rPr lang="en-US" sz="1800" b="1" i="1">
                            <a:latin typeface="Cambria Math" panose="02040503050406030204" pitchFamily="18" charset="0"/>
                          </a:rPr>
                        </m:ctrlPr>
                      </m:dPr>
                      <m:e>
                        <m:r>
                          <a:rPr lang="en-US" sz="1800" b="1" i="1">
                            <a:latin typeface="Cambria Math" panose="02040503050406030204" pitchFamily="18" charset="0"/>
                          </a:rPr>
                          <m:t>𝒛</m:t>
                        </m:r>
                      </m:e>
                    </m:d>
                    <m:r>
                      <a:rPr lang="en-US" sz="1800" b="1" i="1">
                        <a:latin typeface="Cambria Math" panose="02040503050406030204" pitchFamily="18" charset="0"/>
                      </a:rPr>
                      <m:t>=</m:t>
                    </m:r>
                    <m:r>
                      <a:rPr lang="en-US" sz="1800" b="1" i="1">
                        <a:latin typeface="Cambria Math" panose="02040503050406030204" pitchFamily="18" charset="0"/>
                      </a:rPr>
                      <m:t>𝟏</m:t>
                    </m:r>
                    <m:r>
                      <a:rPr lang="en-US" sz="1800" b="1" i="1">
                        <a:latin typeface="Cambria Math" panose="02040503050406030204" pitchFamily="18" charset="0"/>
                      </a:rPr>
                      <m:t> −</m:t>
                    </m:r>
                    <m:r>
                      <a:rPr lang="en-US" sz="1800" b="1" i="1">
                        <a:latin typeface="Cambria Math" panose="02040503050406030204" pitchFamily="18" charset="0"/>
                      </a:rPr>
                      <m:t>𝜶</m:t>
                    </m:r>
                    <m:sSup>
                      <m:sSupPr>
                        <m:ctrlPr>
                          <a:rPr lang="en-US" sz="1800" b="1" i="1">
                            <a:latin typeface="Cambria Math" panose="02040503050406030204" pitchFamily="18" charset="0"/>
                          </a:rPr>
                        </m:ctrlPr>
                      </m:sSupPr>
                      <m:e>
                        <m:r>
                          <a:rPr lang="en-US" sz="1800" b="1" i="1">
                            <a:latin typeface="Cambria Math" panose="02040503050406030204" pitchFamily="18" charset="0"/>
                          </a:rPr>
                          <m:t>𝒛</m:t>
                        </m:r>
                      </m:e>
                      <m:sup>
                        <m:r>
                          <a:rPr lang="en-US" sz="1800" b="1" i="1">
                            <a:latin typeface="Cambria Math" panose="02040503050406030204" pitchFamily="18" charset="0"/>
                          </a:rPr>
                          <m:t>−</m:t>
                        </m:r>
                        <m:r>
                          <a:rPr lang="en-US" sz="1800" b="1" i="1">
                            <a:latin typeface="Cambria Math" panose="02040503050406030204" pitchFamily="18" charset="0"/>
                          </a:rPr>
                          <m:t>𝟏</m:t>
                        </m:r>
                      </m:sup>
                    </m:sSup>
                    <m:r>
                      <a:rPr lang="en-US" sz="1800" b="1" i="1">
                        <a:latin typeface="Cambria Math" panose="02040503050406030204" pitchFamily="18" charset="0"/>
                      </a:rPr>
                      <m:t>, </m:t>
                    </m:r>
                    <m:r>
                      <a:rPr lang="en-US" sz="1800" b="1" i="1">
                        <a:latin typeface="Cambria Math" panose="02040503050406030204" pitchFamily="18" charset="0"/>
                      </a:rPr>
                      <m:t>𝜶</m:t>
                    </m:r>
                    <m:r>
                      <a:rPr lang="en-US" sz="1800" b="1" i="1">
                        <a:latin typeface="Cambria Math" panose="02040503050406030204" pitchFamily="18" charset="0"/>
                      </a:rPr>
                      <m:t>=</m:t>
                    </m:r>
                    <m:d>
                      <m:dPr>
                        <m:begChr m:val="["/>
                        <m:endChr m:val="]"/>
                        <m:ctrlPr>
                          <a:rPr lang="en-US" sz="1800" b="1" i="1">
                            <a:latin typeface="Cambria Math" panose="02040503050406030204" pitchFamily="18" charset="0"/>
                          </a:rPr>
                        </m:ctrlPr>
                      </m:dPr>
                      <m:e>
                        <m:r>
                          <a:rPr lang="en-US" sz="1800" b="1" i="1">
                            <a:latin typeface="Cambria Math" panose="02040503050406030204" pitchFamily="18" charset="0"/>
                          </a:rPr>
                          <m:t>𝟏</m:t>
                        </m:r>
                        <m:r>
                          <a:rPr lang="en-US" sz="1800" b="1" i="1">
                            <a:latin typeface="Cambria Math" panose="02040503050406030204" pitchFamily="18" charset="0"/>
                          </a:rPr>
                          <m:t>, −</m:t>
                        </m:r>
                        <m:r>
                          <a:rPr lang="en-US" sz="1800" b="1" i="1">
                            <a:latin typeface="Cambria Math" panose="02040503050406030204" pitchFamily="18" charset="0"/>
                          </a:rPr>
                          <m:t>𝟎</m:t>
                        </m:r>
                        <m:r>
                          <a:rPr lang="en-US" sz="1800" b="1" i="1">
                            <a:latin typeface="Cambria Math" panose="02040503050406030204" pitchFamily="18" charset="0"/>
                          </a:rPr>
                          <m:t>.</m:t>
                        </m:r>
                        <m:r>
                          <a:rPr lang="en-US" sz="1800" b="1" i="1">
                            <a:latin typeface="Cambria Math" panose="02040503050406030204" pitchFamily="18" charset="0"/>
                          </a:rPr>
                          <m:t>𝟗𝟕</m:t>
                        </m:r>
                      </m:e>
                    </m:d>
                  </m:oMath>
                </a14:m>
                <a:endParaRPr lang="en-US" sz="1800" b="1" dirty="0"/>
              </a:p>
              <a:p>
                <a:endParaRPr lang="en-US" dirty="0"/>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1593273" y="446088"/>
                <a:ext cx="7024976" cy="5414961"/>
              </a:xfrm>
              <a:blipFill>
                <a:blip r:embed="rId2"/>
                <a:stretch>
                  <a:fillRect l="-781"/>
                </a:stretch>
              </a:blipFill>
            </p:spPr>
            <p:txBody>
              <a:bodyPr/>
              <a:lstStyle/>
              <a:p>
                <a:r>
                  <a:rPr lang="en-US">
                    <a:noFill/>
                  </a:rPr>
                  <a:t> </a:t>
                </a:r>
              </a:p>
            </p:txBody>
          </p:sp>
        </mc:Fallback>
      </mc:AlternateContent>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18249" y="621599"/>
            <a:ext cx="3302000" cy="5239450"/>
          </a:xfrm>
          <a:prstGeom prst="rect">
            <a:avLst/>
          </a:prstGeom>
        </p:spPr>
      </p:pic>
      <p:sp>
        <p:nvSpPr>
          <p:cNvPr id="6" name="TextBox 5"/>
          <p:cNvSpPr txBox="1"/>
          <p:nvPr/>
        </p:nvSpPr>
        <p:spPr>
          <a:xfrm>
            <a:off x="8618249" y="5913449"/>
            <a:ext cx="3302000"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dirty="0" smtClean="0"/>
              <a:t>Figure: Frequency response for Pre-emphasis filter</a:t>
            </a:r>
            <a:endParaRPr lang="en-US" sz="1000" dirty="0"/>
          </a:p>
        </p:txBody>
      </p:sp>
    </p:spTree>
    <p:extLst>
      <p:ext uri="{BB962C8B-B14F-4D97-AF65-F5344CB8AC3E}">
        <p14:creationId xmlns:p14="http://schemas.microsoft.com/office/powerpoint/2010/main" val="413220463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1660957" y="483916"/>
                <a:ext cx="5668098" cy="5414961"/>
              </a:xfrm>
            </p:spPr>
            <p:txBody>
              <a:bodyPr>
                <a:normAutofit fontScale="92500" lnSpcReduction="20000"/>
              </a:bodyPr>
              <a:lstStyle/>
              <a:p>
                <a:pPr>
                  <a:lnSpc>
                    <a:spcPct val="150000"/>
                  </a:lnSpc>
                </a:pPr>
                <a:r>
                  <a:rPr lang="en-US" sz="2200" b="1" u="sng" dirty="0"/>
                  <a:t>Speech Pre-processing</a:t>
                </a:r>
              </a:p>
              <a:p>
                <a:pPr>
                  <a:lnSpc>
                    <a:spcPct val="150000"/>
                  </a:lnSpc>
                </a:pPr>
                <a:endParaRPr lang="en-US" dirty="0"/>
              </a:p>
              <a:p>
                <a:pPr marL="285750" indent="-285750">
                  <a:lnSpc>
                    <a:spcPct val="200000"/>
                  </a:lnSpc>
                  <a:buFont typeface="Arial" panose="020B0604020202020204" pitchFamily="34" charset="0"/>
                  <a:buChar char="•"/>
                </a:pPr>
                <a:r>
                  <a:rPr lang="en-US" sz="1900" b="1" u="sng" dirty="0"/>
                  <a:t>Methods used in implementation:</a:t>
                </a:r>
              </a:p>
              <a:p>
                <a:pPr marL="800100" lvl="1" indent="-342900">
                  <a:lnSpc>
                    <a:spcPct val="200000"/>
                  </a:lnSpc>
                  <a:buFont typeface="+mj-lt"/>
                  <a:buAutoNum type="arabicPeriod"/>
                </a:pPr>
                <a:r>
                  <a:rPr lang="en-US" sz="1900" dirty="0"/>
                  <a:t>Signal Normalization</a:t>
                </a:r>
              </a:p>
              <a:p>
                <a:pPr marL="1257300" lvl="2" indent="-342900">
                  <a:lnSpc>
                    <a:spcPct val="200000"/>
                  </a:lnSpc>
                  <a:buFont typeface="Arial" panose="020B0604020202020204" pitchFamily="34" charset="0"/>
                  <a:buChar char="•"/>
                </a:pPr>
                <a:r>
                  <a:rPr lang="en-US" sz="1900" dirty="0"/>
                  <a:t>It makes the signal comparable irrespective of variations in magnitude.</a:t>
                </a:r>
              </a:p>
              <a:p>
                <a:pPr marL="1257300" lvl="2" indent="-342900">
                  <a:lnSpc>
                    <a:spcPct val="200000"/>
                  </a:lnSpc>
                  <a:buFont typeface="Arial" panose="020B0604020202020204" pitchFamily="34" charset="0"/>
                  <a:buChar char="•"/>
                </a:pPr>
                <a14:m>
                  <m:oMath xmlns:m="http://schemas.openxmlformats.org/officeDocument/2006/math">
                    <m:sSub>
                      <m:sSubPr>
                        <m:ctrlPr>
                          <a:rPr lang="en-US" sz="1900" b="1" i="1">
                            <a:latin typeface="Cambria Math" panose="02040503050406030204" pitchFamily="18" charset="0"/>
                          </a:rPr>
                        </m:ctrlPr>
                      </m:sSubPr>
                      <m:e>
                        <m:r>
                          <a:rPr lang="en-US" sz="1900" b="1" i="1">
                            <a:latin typeface="Cambria Math" panose="02040503050406030204" pitchFamily="18" charset="0"/>
                          </a:rPr>
                          <m:t>𝑺</m:t>
                        </m:r>
                      </m:e>
                      <m:sub>
                        <m:r>
                          <a:rPr lang="en-US" sz="1900" b="1" i="1">
                            <a:latin typeface="Cambria Math" panose="02040503050406030204" pitchFamily="18" charset="0"/>
                          </a:rPr>
                          <m:t>𝑵𝒐𝒓𝒎𝒂𝒍𝒊𝒛𝒆𝒅</m:t>
                        </m:r>
                        <m:r>
                          <a:rPr lang="en-US" sz="1900" b="1" i="1">
                            <a:latin typeface="Cambria Math" panose="02040503050406030204" pitchFamily="18" charset="0"/>
                          </a:rPr>
                          <m:t>_</m:t>
                        </m:r>
                        <m:r>
                          <a:rPr lang="en-US" sz="1900" b="1" i="1">
                            <a:latin typeface="Cambria Math" panose="02040503050406030204" pitchFamily="18" charset="0"/>
                          </a:rPr>
                          <m:t>𝒊</m:t>
                        </m:r>
                      </m:sub>
                    </m:sSub>
                    <m:r>
                      <a:rPr lang="en-US" sz="1900" b="1"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𝑆</m:t>
                            </m:r>
                          </m:e>
                          <m:sub>
                            <m:r>
                              <a:rPr lang="en-US" sz="1900" i="1">
                                <a:latin typeface="Cambria Math" panose="02040503050406030204" pitchFamily="18" charset="0"/>
                              </a:rPr>
                              <m:t>𝑖</m:t>
                            </m:r>
                          </m:sub>
                        </m:sSub>
                        <m:r>
                          <a:rPr lang="en-US" sz="1900" i="1">
                            <a:latin typeface="Cambria Math" panose="02040503050406030204" pitchFamily="18" charset="0"/>
                          </a:rPr>
                          <m:t> − </m:t>
                        </m:r>
                        <m:r>
                          <a:rPr lang="en-US" sz="1900" i="1">
                            <a:latin typeface="Cambria Math" panose="02040503050406030204" pitchFamily="18" charset="0"/>
                          </a:rPr>
                          <m:t>𝑢</m:t>
                        </m:r>
                      </m:num>
                      <m:den>
                        <m:r>
                          <a:rPr lang="en-US" sz="1900" i="1">
                            <a:latin typeface="Cambria Math" panose="02040503050406030204" pitchFamily="18" charset="0"/>
                            <a:ea typeface="Cambria Math" panose="02040503050406030204" pitchFamily="18" charset="0"/>
                          </a:rPr>
                          <m:t>𝜎</m:t>
                        </m:r>
                      </m:den>
                    </m:f>
                  </m:oMath>
                </a14:m>
                <a:r>
                  <a:rPr lang="en-US" sz="1900" dirty="0"/>
                  <a:t>,</a:t>
                </a:r>
              </a:p>
              <a:p>
                <a:pPr marL="1714500" lvl="3" indent="-342900">
                  <a:lnSpc>
                    <a:spcPct val="200000"/>
                  </a:lnSpc>
                  <a:buFont typeface="Courier New" panose="02070309020205020404" pitchFamily="49" charset="0"/>
                  <a:buChar char="o"/>
                </a:pPr>
                <a:r>
                  <a:rPr lang="en-US" sz="1900" dirty="0"/>
                  <a:t> where i is the </a:t>
                </a:r>
                <a14:m>
                  <m:oMath xmlns:m="http://schemas.openxmlformats.org/officeDocument/2006/math">
                    <m:sSup>
                      <m:sSupPr>
                        <m:ctrlPr>
                          <a:rPr lang="en-US" sz="1900" i="1">
                            <a:latin typeface="Cambria Math" panose="02040503050406030204" pitchFamily="18" charset="0"/>
                          </a:rPr>
                        </m:ctrlPr>
                      </m:sSupPr>
                      <m:e>
                        <m:r>
                          <a:rPr lang="en-US" sz="1900" i="1">
                            <a:latin typeface="Cambria Math" panose="02040503050406030204" pitchFamily="18" charset="0"/>
                          </a:rPr>
                          <m:t>𝑖</m:t>
                        </m:r>
                      </m:e>
                      <m:sup>
                        <m:r>
                          <a:rPr lang="en-US" sz="1900" i="1">
                            <a:latin typeface="Cambria Math" panose="02040503050406030204" pitchFamily="18" charset="0"/>
                          </a:rPr>
                          <m:t>𝑡</m:t>
                        </m:r>
                        <m:r>
                          <a:rPr lang="en-US" sz="1900" i="1">
                            <a:latin typeface="Cambria Math" panose="02040503050406030204" pitchFamily="18" charset="0"/>
                          </a:rPr>
                          <m:t>h</m:t>
                        </m:r>
                      </m:sup>
                    </m:sSup>
                  </m:oMath>
                </a14:m>
                <a:r>
                  <a:rPr lang="en-US" sz="1900" dirty="0"/>
                  <a:t> part of the signal</a:t>
                </a:r>
              </a:p>
              <a:p>
                <a:endParaRPr lang="en-US" dirty="0"/>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1660957" y="483916"/>
                <a:ext cx="5668098" cy="5414961"/>
              </a:xfrm>
              <a:blipFill>
                <a:blip r:embed="rId2"/>
                <a:stretch>
                  <a:fillRect l="-1075" r="-968"/>
                </a:stretch>
              </a:blipFill>
            </p:spPr>
            <p:txBody>
              <a:bodyPr/>
              <a:lstStyle/>
              <a:p>
                <a:r>
                  <a:rPr lang="en-US">
                    <a:noFill/>
                  </a:rPr>
                  <a:t> </a:t>
                </a:r>
              </a:p>
            </p:txBody>
          </p:sp>
        </mc:Fallback>
      </mc:AlternateContent>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3984" t="3637" r="1743" b="1576"/>
          <a:stretch/>
        </p:blipFill>
        <p:spPr>
          <a:xfrm>
            <a:off x="7329055" y="291522"/>
            <a:ext cx="4862946" cy="5361133"/>
          </a:xfrm>
          <a:prstGeom prst="rect">
            <a:avLst/>
          </a:prstGeom>
        </p:spPr>
      </p:pic>
      <p:sp>
        <p:nvSpPr>
          <p:cNvPr id="6" name="TextBox 5"/>
          <p:cNvSpPr txBox="1"/>
          <p:nvPr/>
        </p:nvSpPr>
        <p:spPr>
          <a:xfrm>
            <a:off x="8769426" y="5652656"/>
            <a:ext cx="2923810"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Figure: Signal before and after Normalization</a:t>
            </a:r>
            <a:endParaRPr lang="en-US" sz="1000" b="1" dirty="0"/>
          </a:p>
        </p:txBody>
      </p:sp>
    </p:spTree>
    <p:extLst>
      <p:ext uri="{BB962C8B-B14F-4D97-AF65-F5344CB8AC3E}">
        <p14:creationId xmlns:p14="http://schemas.microsoft.com/office/powerpoint/2010/main" val="242463331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33249" y="432233"/>
            <a:ext cx="5806643" cy="5414961"/>
          </a:xfrm>
        </p:spPr>
        <p:txBody>
          <a:bodyPr/>
          <a:lstStyle/>
          <a:p>
            <a:pPr>
              <a:lnSpc>
                <a:spcPct val="200000"/>
              </a:lnSpc>
            </a:pPr>
            <a:r>
              <a:rPr lang="en-US" sz="2000" b="1" u="sng" dirty="0"/>
              <a:t>Feature Extraction</a:t>
            </a:r>
          </a:p>
          <a:p>
            <a:pPr>
              <a:lnSpc>
                <a:spcPct val="200000"/>
              </a:lnSpc>
            </a:pPr>
            <a:r>
              <a:rPr lang="en-US" sz="1800" b="1" dirty="0"/>
              <a:t>Motivation: </a:t>
            </a:r>
          </a:p>
          <a:p>
            <a:pPr>
              <a:lnSpc>
                <a:spcPct val="200000"/>
              </a:lnSpc>
            </a:pPr>
            <a:r>
              <a:rPr lang="en-US" sz="1800" dirty="0"/>
              <a:t>if the extracted features correlate well with the class, then classification will be easy and accurate.</a:t>
            </a:r>
          </a:p>
          <a:p>
            <a:pPr marL="285750" indent="-285750">
              <a:lnSpc>
                <a:spcPct val="200000"/>
              </a:lnSpc>
              <a:buFont typeface="Arial" panose="020B0604020202020204" pitchFamily="34" charset="0"/>
              <a:buChar char="•"/>
            </a:pPr>
            <a:r>
              <a:rPr lang="en-US" sz="1800" b="1" u="sng" dirty="0"/>
              <a:t>MFCC extraction</a:t>
            </a:r>
          </a:p>
          <a:p>
            <a:pPr marL="742950" lvl="1" indent="-285750">
              <a:lnSpc>
                <a:spcPct val="200000"/>
              </a:lnSpc>
              <a:buFont typeface="Courier New" panose="02070309020205020404" pitchFamily="49" charset="0"/>
              <a:buChar char="o"/>
            </a:pPr>
            <a:r>
              <a:rPr lang="en-US" sz="1800" dirty="0"/>
              <a:t>These features represent the vocal tract information of a speaker.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691" y="283582"/>
            <a:ext cx="5084617" cy="20347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8374453" y="2452255"/>
            <a:ext cx="2704946" cy="24627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dirty="0" smtClean="0"/>
              <a:t>Figure: Extracted MFCC features process</a:t>
            </a:r>
            <a:endParaRPr lang="en-US" sz="10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2692" y="2832491"/>
            <a:ext cx="5084616" cy="3319407"/>
          </a:xfrm>
          <a:prstGeom prst="rect">
            <a:avLst/>
          </a:prstGeom>
        </p:spPr>
      </p:pic>
      <p:sp>
        <p:nvSpPr>
          <p:cNvPr id="8" name="TextBox 7"/>
          <p:cNvSpPr txBox="1"/>
          <p:nvPr/>
        </p:nvSpPr>
        <p:spPr>
          <a:xfrm>
            <a:off x="8605744" y="6189354"/>
            <a:ext cx="2242365"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dirty="0" smtClean="0"/>
              <a:t>Figure: Extracted MFCC features</a:t>
            </a:r>
            <a:endParaRPr lang="en-US" sz="1000" dirty="0"/>
          </a:p>
        </p:txBody>
      </p:sp>
    </p:spTree>
    <p:extLst>
      <p:ext uri="{BB962C8B-B14F-4D97-AF65-F5344CB8AC3E}">
        <p14:creationId xmlns:p14="http://schemas.microsoft.com/office/powerpoint/2010/main" val="300995738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47104" y="446088"/>
            <a:ext cx="5501842" cy="5414961"/>
          </a:xfrm>
        </p:spPr>
        <p:txBody>
          <a:bodyPr>
            <a:normAutofit fontScale="85000" lnSpcReduction="10000"/>
          </a:bodyPr>
          <a:lstStyle/>
          <a:p>
            <a:pPr>
              <a:lnSpc>
                <a:spcPct val="200000"/>
              </a:lnSpc>
            </a:pPr>
            <a:r>
              <a:rPr lang="en-US" sz="2000" b="1" u="sng" dirty="0"/>
              <a:t>Feature Extraction</a:t>
            </a:r>
          </a:p>
          <a:p>
            <a:pPr marL="285750" indent="-285750">
              <a:lnSpc>
                <a:spcPct val="200000"/>
              </a:lnSpc>
              <a:buFont typeface="Arial" panose="020B0604020202020204" pitchFamily="34" charset="0"/>
              <a:buChar char="•"/>
            </a:pPr>
            <a:r>
              <a:rPr lang="en-US" sz="1800" b="1" u="sng" dirty="0"/>
              <a:t>LPCC extraction</a:t>
            </a:r>
          </a:p>
          <a:p>
            <a:pPr marL="742950" lvl="1" indent="-285750">
              <a:lnSpc>
                <a:spcPct val="200000"/>
              </a:lnSpc>
              <a:buFont typeface="Courier New" panose="02070309020205020404" pitchFamily="49" charset="0"/>
              <a:buChar char="o"/>
            </a:pPr>
            <a:r>
              <a:rPr lang="en-US" sz="1800" dirty="0"/>
              <a:t>The LPCC principle is designed upon the model of human speech production. </a:t>
            </a:r>
          </a:p>
          <a:p>
            <a:pPr marL="742950" lvl="1" indent="-285750">
              <a:lnSpc>
                <a:spcPct val="200000"/>
              </a:lnSpc>
              <a:buFont typeface="Courier New" panose="02070309020205020404" pitchFamily="49" charset="0"/>
              <a:buChar char="o"/>
            </a:pPr>
            <a:r>
              <a:rPr lang="en-US" sz="1800" dirty="0"/>
              <a:t>It applies transfer functions of the glottal, vocal tract, and lips’ filters into one all-pole filter that simulates the vocal tract</a:t>
            </a:r>
          </a:p>
          <a:p>
            <a:pPr marL="285750" indent="-285750">
              <a:lnSpc>
                <a:spcPct val="200000"/>
              </a:lnSpc>
              <a:buFont typeface="Arial" panose="020B0604020202020204" pitchFamily="34" charset="0"/>
              <a:buChar char="•"/>
            </a:pPr>
            <a:r>
              <a:rPr lang="en-US" sz="1800" b="1" u="sng" dirty="0"/>
              <a:t>Feature extraction process:</a:t>
            </a:r>
          </a:p>
          <a:p>
            <a:pPr marL="742950" lvl="1" indent="-285750">
              <a:lnSpc>
                <a:spcPct val="200000"/>
              </a:lnSpc>
              <a:buFont typeface="Courier New" panose="02070309020205020404" pitchFamily="49" charset="0"/>
              <a:buChar char="o"/>
            </a:pPr>
            <a:r>
              <a:rPr lang="en-US" sz="1800" dirty="0"/>
              <a:t>LPC analysis and get LPC coefficients</a:t>
            </a:r>
          </a:p>
          <a:p>
            <a:pPr marL="742950" lvl="1" indent="-285750">
              <a:lnSpc>
                <a:spcPct val="200000"/>
              </a:lnSpc>
              <a:buFont typeface="Courier New" panose="02070309020205020404" pitchFamily="49" charset="0"/>
              <a:buChar char="o"/>
            </a:pPr>
            <a:r>
              <a:rPr lang="en-US" sz="1800" dirty="0"/>
              <a:t>Use Recursive method to get LPCC [1]</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440" y="446088"/>
            <a:ext cx="4257899" cy="2269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8907051" y="2854037"/>
            <a:ext cx="2121167" cy="24747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Figure: LPCC Extraction process</a:t>
            </a:r>
            <a:endParaRPr lang="en-US" sz="1000" b="1" dirty="0"/>
          </a:p>
        </p:txBody>
      </p:sp>
    </p:spTree>
    <p:extLst>
      <p:ext uri="{BB962C8B-B14F-4D97-AF65-F5344CB8AC3E}">
        <p14:creationId xmlns:p14="http://schemas.microsoft.com/office/powerpoint/2010/main" val="192354657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79418" y="446088"/>
            <a:ext cx="5430982" cy="5414961"/>
          </a:xfrm>
        </p:spPr>
        <p:txBody>
          <a:bodyPr>
            <a:normAutofit fontScale="55000" lnSpcReduction="20000"/>
          </a:bodyPr>
          <a:lstStyle/>
          <a:p>
            <a:pPr>
              <a:lnSpc>
                <a:spcPct val="200000"/>
              </a:lnSpc>
            </a:pPr>
            <a:r>
              <a:rPr lang="en-US" sz="3600" b="1" u="sng" dirty="0"/>
              <a:t>Feature Extraction</a:t>
            </a:r>
          </a:p>
          <a:p>
            <a:pPr>
              <a:lnSpc>
                <a:spcPct val="200000"/>
              </a:lnSpc>
            </a:pPr>
            <a:r>
              <a:rPr lang="en-US" sz="2600" dirty="0"/>
              <a:t>A flowchart that represents feature extraction approach.</a:t>
            </a:r>
          </a:p>
          <a:p>
            <a:pPr>
              <a:lnSpc>
                <a:spcPct val="200000"/>
              </a:lnSpc>
            </a:pPr>
            <a:r>
              <a:rPr lang="en-US" sz="2600" b="1" u="sng" dirty="0"/>
              <a:t>Note:</a:t>
            </a:r>
          </a:p>
          <a:p>
            <a:pPr marL="342900" indent="-342900">
              <a:lnSpc>
                <a:spcPct val="200000"/>
              </a:lnSpc>
              <a:buFont typeface="Arial" panose="020B0604020202020204" pitchFamily="34" charset="0"/>
              <a:buChar char="•"/>
            </a:pPr>
            <a:r>
              <a:rPr lang="en-US" sz="2600" dirty="0"/>
              <a:t>LPCC and MFCC will be </a:t>
            </a:r>
            <a:r>
              <a:rPr lang="en-US" sz="2600" u="sng" dirty="0"/>
              <a:t>concatenated</a:t>
            </a:r>
            <a:r>
              <a:rPr lang="en-US" sz="2600" dirty="0"/>
              <a:t> together to form a feature vector which mean more speech features to train the model.</a:t>
            </a:r>
          </a:p>
          <a:p>
            <a:pPr marL="342900" indent="-342900">
              <a:lnSpc>
                <a:spcPct val="200000"/>
              </a:lnSpc>
              <a:buFont typeface="Arial" panose="020B0604020202020204" pitchFamily="34" charset="0"/>
              <a:buChar char="•"/>
            </a:pPr>
            <a:r>
              <a:rPr lang="en-US" sz="2600" dirty="0"/>
              <a:t>From the normalized averages for MPCC and LPCC, which represents </a:t>
            </a:r>
            <a:r>
              <a:rPr lang="en-US" sz="2600" u="sng" dirty="0"/>
              <a:t>LMACC</a:t>
            </a:r>
            <a:r>
              <a:rPr lang="en-US" sz="2600" dirty="0"/>
              <a:t>. </a:t>
            </a:r>
          </a:p>
          <a:p>
            <a:pPr marL="342900" indent="-342900">
              <a:lnSpc>
                <a:spcPct val="200000"/>
              </a:lnSpc>
              <a:buFont typeface="Arial" panose="020B0604020202020204" pitchFamily="34" charset="0"/>
              <a:buChar char="•"/>
            </a:pPr>
            <a:r>
              <a:rPr lang="en-US" sz="2600" dirty="0"/>
              <a:t>This results in a huge training features matrix for testing and training the model.</a:t>
            </a:r>
          </a:p>
          <a:p>
            <a:pPr marL="342900" indent="-342900">
              <a:lnSpc>
                <a:spcPct val="200000"/>
              </a:lnSpc>
              <a:buFont typeface="Arial" panose="020B0604020202020204" pitchFamily="34" charset="0"/>
              <a:buChar char="•"/>
            </a:pPr>
            <a:r>
              <a:rPr lang="en-US" sz="2600" dirty="0"/>
              <a:t>Normalizing the features is a good practice. </a:t>
            </a:r>
          </a:p>
          <a:p>
            <a:endParaRPr lang="en-US" dirty="0"/>
          </a:p>
        </p:txBody>
      </p:sp>
      <p:pic>
        <p:nvPicPr>
          <p:cNvPr id="5" name="Picture 4"/>
          <p:cNvPicPr>
            <a:picLocks noChangeAspect="1"/>
          </p:cNvPicPr>
          <p:nvPr/>
        </p:nvPicPr>
        <p:blipFill>
          <a:blip r:embed="rId2"/>
          <a:stretch>
            <a:fillRect/>
          </a:stretch>
        </p:blipFill>
        <p:spPr>
          <a:xfrm>
            <a:off x="7449424" y="56138"/>
            <a:ext cx="4301994" cy="5943600"/>
          </a:xfrm>
          <a:prstGeom prst="rect">
            <a:avLst/>
          </a:prstGeom>
        </p:spPr>
      </p:pic>
      <p:sp>
        <p:nvSpPr>
          <p:cNvPr id="6" name="TextBox 5"/>
          <p:cNvSpPr txBox="1"/>
          <p:nvPr/>
        </p:nvSpPr>
        <p:spPr>
          <a:xfrm>
            <a:off x="8807694" y="5999738"/>
            <a:ext cx="2303651" cy="24866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Figure: Feature extraction process</a:t>
            </a:r>
            <a:endParaRPr lang="en-US" sz="1000" b="1" dirty="0"/>
          </a:p>
        </p:txBody>
      </p:sp>
    </p:spTree>
    <p:extLst>
      <p:ext uri="{BB962C8B-B14F-4D97-AF65-F5344CB8AC3E}">
        <p14:creationId xmlns:p14="http://schemas.microsoft.com/office/powerpoint/2010/main" val="227079552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19393" y="446088"/>
            <a:ext cx="6208425" cy="5414961"/>
          </a:xfrm>
        </p:spPr>
        <p:txBody>
          <a:bodyPr>
            <a:normAutofit/>
          </a:bodyPr>
          <a:lstStyle/>
          <a:p>
            <a:pPr>
              <a:lnSpc>
                <a:spcPct val="200000"/>
              </a:lnSpc>
            </a:pPr>
            <a:r>
              <a:rPr lang="en-US" sz="2000" b="1" u="sng" dirty="0"/>
              <a:t>Results and Discussion:</a:t>
            </a:r>
          </a:p>
          <a:p>
            <a:pPr marL="342900" indent="-342900">
              <a:lnSpc>
                <a:spcPct val="200000"/>
              </a:lnSpc>
              <a:buFont typeface="Arial" panose="020B0604020202020204" pitchFamily="34" charset="0"/>
              <a:buChar char="•"/>
            </a:pPr>
            <a:r>
              <a:rPr lang="en-US" sz="1800" dirty="0"/>
              <a:t>By </a:t>
            </a:r>
            <a:r>
              <a:rPr lang="en-US" sz="1800" u="sng" dirty="0"/>
              <a:t>applying</a:t>
            </a:r>
            <a:r>
              <a:rPr lang="en-US" sz="1800" dirty="0"/>
              <a:t> </a:t>
            </a:r>
            <a:r>
              <a:rPr lang="en-US" sz="1800" u="sng" dirty="0"/>
              <a:t>all</a:t>
            </a:r>
            <a:r>
              <a:rPr lang="en-US" sz="1800" dirty="0"/>
              <a:t> the previous features and speech preprocessing techniques we go the following results for classification of 3 people. </a:t>
            </a:r>
          </a:p>
          <a:p>
            <a:pPr marL="342900" indent="-342900">
              <a:lnSpc>
                <a:spcPct val="200000"/>
              </a:lnSpc>
              <a:buFont typeface="Arial" panose="020B0604020202020204" pitchFamily="34" charset="0"/>
              <a:buChar char="•"/>
            </a:pPr>
            <a:r>
              <a:rPr lang="en-US" sz="1800" dirty="0"/>
              <a:t>Moreover, </a:t>
            </a:r>
            <a:r>
              <a:rPr lang="en-US" sz="1800" u="sng" dirty="0"/>
              <a:t>when we scaled the number of users to 10 the system behaved badly </a:t>
            </a:r>
            <a:r>
              <a:rPr lang="en-US" sz="1800" dirty="0"/>
              <a:t>and we had to consider only MFCC coefficient with same preprocessing techniques. </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817" y="704265"/>
            <a:ext cx="4080477" cy="4984184"/>
          </a:xfrm>
          <a:prstGeom prst="rect">
            <a:avLst/>
          </a:prstGeom>
        </p:spPr>
      </p:pic>
      <p:sp>
        <p:nvSpPr>
          <p:cNvPr id="6" name="TextBox 5"/>
          <p:cNvSpPr txBox="1"/>
          <p:nvPr/>
        </p:nvSpPr>
        <p:spPr>
          <a:xfrm>
            <a:off x="7907171" y="5861049"/>
            <a:ext cx="4118574"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Figure: MFCC, LPCC, LMACC features within model testing results</a:t>
            </a:r>
            <a:endParaRPr lang="en-US" sz="1000" b="1" dirty="0"/>
          </a:p>
        </p:txBody>
      </p:sp>
    </p:spTree>
    <p:extLst>
      <p:ext uri="{BB962C8B-B14F-4D97-AF65-F5344CB8AC3E}">
        <p14:creationId xmlns:p14="http://schemas.microsoft.com/office/powerpoint/2010/main" val="202565588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3" y="667761"/>
            <a:ext cx="3063442" cy="676130"/>
          </a:xfrm>
        </p:spPr>
        <p:txBody>
          <a:bodyPr>
            <a:normAutofit fontScale="90000"/>
          </a:bodyPr>
          <a:lstStyle/>
          <a:p>
            <a:r>
              <a:rPr lang="en-US" b="1" u="sng" dirty="0"/>
              <a:t>Results and Discussion:</a:t>
            </a:r>
            <a:br>
              <a:rPr lang="en-US" b="1" u="sng"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13" y="1175319"/>
            <a:ext cx="4830196" cy="48070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009" y="1175319"/>
            <a:ext cx="5411599" cy="4807074"/>
          </a:xfrm>
          <a:prstGeom prst="rect">
            <a:avLst/>
          </a:prstGeom>
        </p:spPr>
      </p:pic>
      <p:sp>
        <p:nvSpPr>
          <p:cNvPr id="7" name="TextBox 6"/>
          <p:cNvSpPr txBox="1"/>
          <p:nvPr/>
        </p:nvSpPr>
        <p:spPr>
          <a:xfrm>
            <a:off x="1936007" y="5982393"/>
            <a:ext cx="4395519"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Figure: MFCC, LPCC, LMACC features within model training results</a:t>
            </a:r>
            <a:endParaRPr lang="en-US" sz="1000" b="1" dirty="0"/>
          </a:p>
        </p:txBody>
      </p:sp>
      <p:sp>
        <p:nvSpPr>
          <p:cNvPr id="8" name="TextBox 7"/>
          <p:cNvSpPr txBox="1"/>
          <p:nvPr/>
        </p:nvSpPr>
        <p:spPr>
          <a:xfrm>
            <a:off x="7267348" y="5982393"/>
            <a:ext cx="4204215"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Figure: MFCC, LPCC, LMACC features within model testing results</a:t>
            </a:r>
            <a:endParaRPr lang="en-US" sz="1000" b="1" dirty="0"/>
          </a:p>
        </p:txBody>
      </p:sp>
    </p:spTree>
    <p:extLst>
      <p:ext uri="{BB962C8B-B14F-4D97-AF65-F5344CB8AC3E}">
        <p14:creationId xmlns:p14="http://schemas.microsoft.com/office/powerpoint/2010/main" val="314290753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875</TotalTime>
  <Words>866</Words>
  <Application>Microsoft Office PowerPoint</Application>
  <PresentationFormat>Widescreen</PresentationFormat>
  <Paragraphs>149</Paragraphs>
  <Slides>27</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Andalus</vt:lpstr>
      <vt:lpstr>Arial</vt:lpstr>
      <vt:lpstr>Arial Black</vt:lpstr>
      <vt:lpstr>Calibri</vt:lpstr>
      <vt:lpstr>Cambria Math</vt:lpstr>
      <vt:lpstr>Century Gothic</vt:lpstr>
      <vt:lpstr>Courier New</vt:lpstr>
      <vt:lpstr>Gill Sans Ultra Bold</vt:lpstr>
      <vt:lpstr>Tahoma</vt:lpstr>
      <vt:lpstr>Wingdings</vt:lpstr>
      <vt:lpstr>Wingdings 3</vt:lpstr>
      <vt:lpstr>Wisp</vt:lpstr>
      <vt:lpstr>Speaker identification</vt:lpstr>
      <vt:lpstr>What’s in it for you?</vt:lpstr>
      <vt:lpstr>PowerPoint Presentation</vt:lpstr>
      <vt:lpstr>PowerPoint Presentation</vt:lpstr>
      <vt:lpstr>PowerPoint Presentation</vt:lpstr>
      <vt:lpstr>PowerPoint Presentation</vt:lpstr>
      <vt:lpstr>PowerPoint Presentation</vt:lpstr>
      <vt:lpstr>PowerPoint Presentation</vt:lpstr>
      <vt:lpstr>Results and Discussion: </vt:lpstr>
      <vt:lpstr>KNN</vt:lpstr>
      <vt:lpstr>What is KNN?</vt:lpstr>
      <vt:lpstr>Tell me who your neighbors are, and I’ll tell you who you are   </vt:lpstr>
      <vt:lpstr>KNN Algorithm </vt:lpstr>
      <vt:lpstr>Step1: training set</vt:lpstr>
      <vt:lpstr>Step2: test sample</vt:lpstr>
      <vt:lpstr>Step3: choosing the best K value</vt:lpstr>
      <vt:lpstr>Step4: decision based on distance</vt:lpstr>
      <vt:lpstr>Note </vt:lpstr>
      <vt:lpstr>Advantages of KNN</vt:lpstr>
      <vt:lpstr>Disadvantages of KNN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engna</dc:creator>
  <cp:lastModifiedBy>mohamed mostafa</cp:lastModifiedBy>
  <cp:revision>68</cp:revision>
  <dcterms:created xsi:type="dcterms:W3CDTF">2020-12-29T16:47:34Z</dcterms:created>
  <dcterms:modified xsi:type="dcterms:W3CDTF">2020-12-30T14:14:47Z</dcterms:modified>
</cp:coreProperties>
</file>