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6"/>
  </p:notesMasterIdLst>
  <p:sldIdLst>
    <p:sldId id="256" r:id="rId2"/>
    <p:sldId id="276" r:id="rId3"/>
    <p:sldId id="277" r:id="rId4"/>
    <p:sldId id="259" r:id="rId5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52" y="-120"/>
      </p:cViewPr>
      <p:guideLst>
        <p:guide orient="horz" pos="324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16811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6568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9514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light 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8288000" cy="1029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>
            <a:off x="0" y="-20657"/>
            <a:ext cx="18288000" cy="10359899"/>
          </a:xfrm>
          <a:prstGeom prst="rect">
            <a:avLst/>
          </a:prstGeom>
          <a:gradFill>
            <a:gsLst>
              <a:gs pos="0">
                <a:srgbClr val="C6C6C6">
                  <a:alpha val="0"/>
                </a:srgbClr>
              </a:gs>
              <a:gs pos="73000">
                <a:srgbClr val="C4C4C4">
                  <a:alpha val="22745"/>
                </a:srgbClr>
              </a:gs>
              <a:gs pos="100000">
                <a:srgbClr val="ADADAD">
                  <a:alpha val="35686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0" y="9263100"/>
            <a:ext cx="18288000" cy="1023900"/>
          </a:xfrm>
          <a:prstGeom prst="rect">
            <a:avLst/>
          </a:prstGeom>
          <a:solidFill>
            <a:srgbClr val="5E5E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/>
          <p:nvPr/>
        </p:nvSpPr>
        <p:spPr>
          <a:xfrm>
            <a:off x="6030664" y="9708363"/>
            <a:ext cx="6272099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© 1991 - 201</a:t>
            </a:r>
            <a:r>
              <a:rPr lang="en-US" sz="18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1800" b="0" i="0" u="none" strike="noStrike" cap="non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 Accusoft Corporation. All Rights Reserved. </a:t>
            </a:r>
          </a:p>
        </p:txBody>
      </p:sp>
      <p:pic>
        <p:nvPicPr>
          <p:cNvPr id="16" name="Shape 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25" y="9085300"/>
            <a:ext cx="3806140" cy="1493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Shape 17"/>
          <p:cNvGrpSpPr/>
          <p:nvPr/>
        </p:nvGrpSpPr>
        <p:grpSpPr>
          <a:xfrm>
            <a:off x="-89" y="-34949"/>
            <a:ext cx="6271982" cy="1464205"/>
            <a:chOff x="-94" y="-34950"/>
            <a:chExt cx="4327296" cy="1242431"/>
          </a:xfrm>
        </p:grpSpPr>
        <p:sp>
          <p:nvSpPr>
            <p:cNvPr id="18" name="Shape 18"/>
            <p:cNvSpPr/>
            <p:nvPr/>
          </p:nvSpPr>
          <p:spPr>
            <a:xfrm rot="5400000">
              <a:off x="1551001" y="-1585949"/>
              <a:ext cx="1225199" cy="4327199"/>
            </a:xfrm>
            <a:prstGeom prst="rtTriangle">
              <a:avLst/>
            </a:prstGeom>
            <a:solidFill>
              <a:srgbClr val="D38B4D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 rot="5400000">
              <a:off x="1202455" y="-1220268"/>
              <a:ext cx="1225199" cy="3630300"/>
            </a:xfrm>
            <a:prstGeom prst="rtTriangle">
              <a:avLst/>
            </a:prstGeom>
            <a:solidFill>
              <a:srgbClr val="F8A45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Shape 20"/>
          <p:cNvGrpSpPr/>
          <p:nvPr/>
        </p:nvGrpSpPr>
        <p:grpSpPr>
          <a:xfrm>
            <a:off x="12194014" y="8887042"/>
            <a:ext cx="6116641" cy="1417953"/>
            <a:chOff x="9537730" y="9085299"/>
            <a:chExt cx="3987900" cy="1225225"/>
          </a:xfrm>
        </p:grpSpPr>
        <p:sp>
          <p:nvSpPr>
            <p:cNvPr id="21" name="Shape 21"/>
            <p:cNvSpPr/>
            <p:nvPr/>
          </p:nvSpPr>
          <p:spPr>
            <a:xfrm rot="-5400000">
              <a:off x="10919080" y="7703974"/>
              <a:ext cx="1225199" cy="3987900"/>
            </a:xfrm>
            <a:prstGeom prst="rtTriangle">
              <a:avLst/>
            </a:prstGeom>
            <a:solidFill>
              <a:srgbClr val="579E9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 rot="-5400000">
              <a:off x="11212475" y="8008899"/>
              <a:ext cx="1225199" cy="3378000"/>
            </a:xfrm>
            <a:prstGeom prst="rtTriangle">
              <a:avLst/>
            </a:prstGeom>
            <a:solidFill>
              <a:srgbClr val="60BAA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uthor quote ligh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8288000" cy="1029116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/>
          <p:nvPr/>
        </p:nvSpPr>
        <p:spPr>
          <a:xfrm>
            <a:off x="0" y="-20657"/>
            <a:ext cx="18288000" cy="10360045"/>
          </a:xfrm>
          <a:prstGeom prst="rect">
            <a:avLst/>
          </a:prstGeom>
          <a:gradFill>
            <a:gsLst>
              <a:gs pos="0">
                <a:srgbClr val="C6C6C6">
                  <a:alpha val="0"/>
                </a:srgbClr>
              </a:gs>
              <a:gs pos="73000">
                <a:srgbClr val="C4C4C4">
                  <a:alpha val="22745"/>
                </a:srgbClr>
              </a:gs>
              <a:gs pos="100000">
                <a:srgbClr val="ADADAD">
                  <a:alpha val="35686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/>
          <p:nvPr/>
        </p:nvSpPr>
        <p:spPr>
          <a:xfrm rot="5400000">
            <a:off x="3895006" y="-3912794"/>
            <a:ext cx="1225120" cy="9015280"/>
          </a:xfrm>
          <a:prstGeom prst="rtTriangle">
            <a:avLst/>
          </a:prstGeom>
          <a:solidFill>
            <a:srgbClr val="F8A45B">
              <a:alpha val="6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/>
          <p:nvPr/>
        </p:nvSpPr>
        <p:spPr>
          <a:xfrm flipH="1">
            <a:off x="9867899" y="9105896"/>
            <a:ext cx="8420084" cy="1181102"/>
          </a:xfrm>
          <a:prstGeom prst="rtTriangle">
            <a:avLst/>
          </a:prstGeom>
          <a:solidFill>
            <a:srgbClr val="60BAAB">
              <a:alpha val="6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/>
          <p:nvPr/>
        </p:nvSpPr>
        <p:spPr>
          <a:xfrm rot="-5400000">
            <a:off x="15473287" y="7472274"/>
            <a:ext cx="1181099" cy="4448344"/>
          </a:xfrm>
          <a:prstGeom prst="rtTriangle">
            <a:avLst/>
          </a:prstGeom>
          <a:solidFill>
            <a:srgbClr val="5E5E6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/>
          <p:nvPr/>
        </p:nvSpPr>
        <p:spPr>
          <a:xfrm rot="5400000">
            <a:off x="2629937" y="-2664947"/>
            <a:ext cx="1225122" cy="6485137"/>
          </a:xfrm>
          <a:prstGeom prst="rtTriangle">
            <a:avLst/>
          </a:prstGeom>
          <a:solidFill>
            <a:srgbClr val="5E5E6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 rot="-5400000">
            <a:off x="16685069" y="8684061"/>
            <a:ext cx="1181095" cy="2024772"/>
          </a:xfrm>
          <a:prstGeom prst="rtTriangle">
            <a:avLst/>
          </a:prstGeom>
          <a:solidFill>
            <a:srgbClr val="60BAA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 rot="5400000">
            <a:off x="1202503" y="-1220301"/>
            <a:ext cx="1225118" cy="3630284"/>
          </a:xfrm>
          <a:prstGeom prst="rtTriangle">
            <a:avLst/>
          </a:prstGeom>
          <a:solidFill>
            <a:srgbClr val="F8A45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 rot="10226326" flipH="1">
            <a:off x="-361097" y="647559"/>
            <a:ext cx="10858500" cy="133952"/>
          </a:xfrm>
          <a:prstGeom prst="rtTriangle">
            <a:avLst/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/>
          <p:nvPr/>
        </p:nvSpPr>
        <p:spPr>
          <a:xfrm rot="-536682" flipH="1">
            <a:off x="8969704" y="9513856"/>
            <a:ext cx="9596009" cy="164314"/>
          </a:xfrm>
          <a:prstGeom prst="rtTriangle">
            <a:avLst/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Shape 147"/>
          <p:cNvCxnSpPr/>
          <p:nvPr/>
        </p:nvCxnSpPr>
        <p:spPr>
          <a:xfrm>
            <a:off x="5651569" y="3977639"/>
            <a:ext cx="0" cy="2331719"/>
          </a:xfrm>
          <a:prstGeom prst="straightConnector1">
            <a:avLst/>
          </a:prstGeom>
          <a:noFill/>
          <a:ln w="19050" cap="flat" cmpd="sng">
            <a:solidFill>
              <a:srgbClr val="60BAAB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22370" y="3977639"/>
            <a:ext cx="4724400" cy="23317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r" rtl="0">
              <a:spcBef>
                <a:spcPts val="0"/>
              </a:spcBef>
              <a:buClr>
                <a:srgbClr val="60BAAB"/>
              </a:buClr>
              <a:buFont typeface="Calibri"/>
              <a:buNone/>
              <a:defRPr sz="4000">
                <a:solidFill>
                  <a:srgbClr val="60BAA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2"/>
          </p:nvPr>
        </p:nvSpPr>
        <p:spPr>
          <a:xfrm>
            <a:off x="5956369" y="3977639"/>
            <a:ext cx="11582400" cy="23317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84497" y="301787"/>
            <a:ext cx="4413235" cy="173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7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75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25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uthor quote dar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8288000" cy="10291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7984" cy="1029115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/>
          <p:nvPr/>
        </p:nvSpPr>
        <p:spPr>
          <a:xfrm>
            <a:off x="0" y="0"/>
            <a:ext cx="18288000" cy="10286996"/>
          </a:xfrm>
          <a:prstGeom prst="rect">
            <a:avLst/>
          </a:prstGeom>
          <a:gradFill>
            <a:gsLst>
              <a:gs pos="0">
                <a:srgbClr val="3F3F3F">
                  <a:alpha val="74901"/>
                </a:srgbClr>
              </a:gs>
              <a:gs pos="63000">
                <a:srgbClr val="262626">
                  <a:alpha val="74901"/>
                </a:srgbClr>
              </a:gs>
              <a:gs pos="100000">
                <a:srgbClr val="000000">
                  <a:alpha val="8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/>
          <p:nvPr/>
        </p:nvSpPr>
        <p:spPr>
          <a:xfrm rot="5400000">
            <a:off x="3895006" y="-3912794"/>
            <a:ext cx="1225120" cy="9015280"/>
          </a:xfrm>
          <a:prstGeom prst="rtTriangle">
            <a:avLst/>
          </a:prstGeom>
          <a:solidFill>
            <a:srgbClr val="F8A45B">
              <a:alpha val="6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/>
          <p:nvPr/>
        </p:nvSpPr>
        <p:spPr>
          <a:xfrm flipH="1">
            <a:off x="9867899" y="9105896"/>
            <a:ext cx="8420084" cy="1181102"/>
          </a:xfrm>
          <a:prstGeom prst="rtTriangle">
            <a:avLst/>
          </a:prstGeom>
          <a:solidFill>
            <a:srgbClr val="60BAAB">
              <a:alpha val="6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/>
          <p:nvPr/>
        </p:nvSpPr>
        <p:spPr>
          <a:xfrm rot="-5400000">
            <a:off x="15473287" y="7472274"/>
            <a:ext cx="1181099" cy="4448344"/>
          </a:xfrm>
          <a:prstGeom prst="rtTriangle">
            <a:avLst/>
          </a:prstGeom>
          <a:solidFill>
            <a:srgbClr val="5E5E6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/>
          <p:nvPr/>
        </p:nvSpPr>
        <p:spPr>
          <a:xfrm rot="5400000">
            <a:off x="2629937" y="-2664947"/>
            <a:ext cx="1225122" cy="6485137"/>
          </a:xfrm>
          <a:prstGeom prst="rtTriangle">
            <a:avLst/>
          </a:prstGeom>
          <a:solidFill>
            <a:srgbClr val="5E5E6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/>
          <p:nvPr/>
        </p:nvSpPr>
        <p:spPr>
          <a:xfrm rot="-5400000">
            <a:off x="16685069" y="8684061"/>
            <a:ext cx="1181095" cy="2024772"/>
          </a:xfrm>
          <a:prstGeom prst="rtTriangle">
            <a:avLst/>
          </a:prstGeom>
          <a:solidFill>
            <a:srgbClr val="60BAA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/>
          <p:nvPr/>
        </p:nvSpPr>
        <p:spPr>
          <a:xfrm rot="5400000">
            <a:off x="1202503" y="-1220301"/>
            <a:ext cx="1225118" cy="3630284"/>
          </a:xfrm>
          <a:prstGeom prst="rtTriangle">
            <a:avLst/>
          </a:prstGeom>
          <a:solidFill>
            <a:srgbClr val="F8A45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/>
          <p:nvPr/>
        </p:nvSpPr>
        <p:spPr>
          <a:xfrm rot="10226326" flipH="1">
            <a:off x="-361097" y="647559"/>
            <a:ext cx="10858500" cy="133952"/>
          </a:xfrm>
          <a:prstGeom prst="rtTriangle">
            <a:avLst/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/>
          <p:nvPr/>
        </p:nvSpPr>
        <p:spPr>
          <a:xfrm rot="-536682" flipH="1">
            <a:off x="8969704" y="9513856"/>
            <a:ext cx="9596009" cy="164314"/>
          </a:xfrm>
          <a:prstGeom prst="rtTriangle">
            <a:avLst/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Shape 163"/>
          <p:cNvCxnSpPr/>
          <p:nvPr/>
        </p:nvCxnSpPr>
        <p:spPr>
          <a:xfrm>
            <a:off x="5651569" y="3977639"/>
            <a:ext cx="0" cy="2331719"/>
          </a:xfrm>
          <a:prstGeom prst="straightConnector1">
            <a:avLst/>
          </a:prstGeom>
          <a:noFill/>
          <a:ln w="19050" cap="flat" cmpd="sng">
            <a:solidFill>
              <a:srgbClr val="60BAAB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22370" y="3977639"/>
            <a:ext cx="4724400" cy="23317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r" rtl="0">
              <a:spcBef>
                <a:spcPts val="0"/>
              </a:spcBef>
              <a:buClr>
                <a:srgbClr val="60BAAB"/>
              </a:buClr>
              <a:buFont typeface="Calibri"/>
              <a:buNone/>
              <a:defRPr sz="4000">
                <a:solidFill>
                  <a:srgbClr val="60BAA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2"/>
          </p:nvPr>
        </p:nvSpPr>
        <p:spPr>
          <a:xfrm>
            <a:off x="5956369" y="3977639"/>
            <a:ext cx="11582400" cy="23317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84496" y="300037"/>
            <a:ext cx="4387956" cy="172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7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75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25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uthor pic round ligh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hape 1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8288000" cy="1029116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/>
          <p:nvPr/>
        </p:nvSpPr>
        <p:spPr>
          <a:xfrm>
            <a:off x="0" y="-20657"/>
            <a:ext cx="18288000" cy="10360045"/>
          </a:xfrm>
          <a:prstGeom prst="rect">
            <a:avLst/>
          </a:prstGeom>
          <a:gradFill>
            <a:gsLst>
              <a:gs pos="0">
                <a:srgbClr val="C6C6C6">
                  <a:alpha val="0"/>
                </a:srgbClr>
              </a:gs>
              <a:gs pos="73000">
                <a:srgbClr val="C4C4C4">
                  <a:alpha val="22745"/>
                </a:srgbClr>
              </a:gs>
              <a:gs pos="100000">
                <a:srgbClr val="ADADAD">
                  <a:alpha val="35686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/>
          <p:nvPr/>
        </p:nvSpPr>
        <p:spPr>
          <a:xfrm rot="5400000">
            <a:off x="3895006" y="-3912794"/>
            <a:ext cx="1225120" cy="9015280"/>
          </a:xfrm>
          <a:prstGeom prst="rtTriangle">
            <a:avLst/>
          </a:prstGeom>
          <a:solidFill>
            <a:srgbClr val="F8A45B">
              <a:alpha val="6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/>
          <p:nvPr/>
        </p:nvSpPr>
        <p:spPr>
          <a:xfrm flipH="1">
            <a:off x="9867899" y="9105896"/>
            <a:ext cx="8420084" cy="1181102"/>
          </a:xfrm>
          <a:prstGeom prst="rtTriangle">
            <a:avLst/>
          </a:prstGeom>
          <a:solidFill>
            <a:srgbClr val="60BAAB">
              <a:alpha val="6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/>
        </p:nvSpPr>
        <p:spPr>
          <a:xfrm rot="-5400000">
            <a:off x="15473287" y="7472274"/>
            <a:ext cx="1181099" cy="4448344"/>
          </a:xfrm>
          <a:prstGeom prst="rtTriangle">
            <a:avLst/>
          </a:prstGeom>
          <a:solidFill>
            <a:srgbClr val="5E5E6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/>
          <p:nvPr/>
        </p:nvSpPr>
        <p:spPr>
          <a:xfrm rot="5400000">
            <a:off x="2629937" y="-2664947"/>
            <a:ext cx="1225122" cy="6485137"/>
          </a:xfrm>
          <a:prstGeom prst="rtTriangle">
            <a:avLst/>
          </a:prstGeom>
          <a:solidFill>
            <a:srgbClr val="5E5E6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 rot="-5400000">
            <a:off x="16685069" y="8684061"/>
            <a:ext cx="1181095" cy="2024772"/>
          </a:xfrm>
          <a:prstGeom prst="rtTriangle">
            <a:avLst/>
          </a:prstGeom>
          <a:solidFill>
            <a:srgbClr val="60BAA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 rot="5400000">
            <a:off x="1202503" y="-1220301"/>
            <a:ext cx="1225118" cy="3630284"/>
          </a:xfrm>
          <a:prstGeom prst="rtTriangle">
            <a:avLst/>
          </a:prstGeom>
          <a:solidFill>
            <a:srgbClr val="F8A45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/>
          <p:nvPr/>
        </p:nvSpPr>
        <p:spPr>
          <a:xfrm rot="10226326" flipH="1">
            <a:off x="-361097" y="647559"/>
            <a:ext cx="10858500" cy="133952"/>
          </a:xfrm>
          <a:prstGeom prst="rtTriangle">
            <a:avLst/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/>
          <p:nvPr/>
        </p:nvSpPr>
        <p:spPr>
          <a:xfrm rot="-536682" flipH="1">
            <a:off x="8969704" y="9513856"/>
            <a:ext cx="9596009" cy="164314"/>
          </a:xfrm>
          <a:prstGeom prst="rtTriangle">
            <a:avLst/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>
            <a:spLocks noGrp="1"/>
          </p:cNvSpPr>
          <p:nvPr>
            <p:ph type="pic" idx="2"/>
          </p:nvPr>
        </p:nvSpPr>
        <p:spPr>
          <a:xfrm>
            <a:off x="1638300" y="2912517"/>
            <a:ext cx="4321176" cy="4320858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 sz="324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0" algn="l" rtl="0">
              <a:spcBef>
                <a:spcPts val="0"/>
              </a:spcBef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0" algn="l" rtl="0">
              <a:spcBef>
                <a:spcPts val="0"/>
              </a:spcBef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57400" marR="0" lvl="3" indent="0" algn="l" rtl="0">
              <a:spcBef>
                <a:spcPts val="0"/>
              </a:spcBef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743200" marR="0" lvl="4" indent="0" algn="l" rtl="0">
              <a:spcBef>
                <a:spcPts val="0"/>
              </a:spcBef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429000" marR="0" lvl="5" indent="0" algn="l" rtl="0">
              <a:spcBef>
                <a:spcPts val="0"/>
              </a:spcBef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114800" marR="0" lvl="6" indent="0" algn="l" rtl="0">
              <a:spcBef>
                <a:spcPts val="0"/>
              </a:spcBef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0" algn="l" rtl="0">
              <a:spcBef>
                <a:spcPts val="0"/>
              </a:spcBef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400" marR="0" lvl="8" indent="0" algn="l" rtl="0">
              <a:spcBef>
                <a:spcPts val="0"/>
              </a:spcBef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79" name="Shape 179"/>
          <p:cNvCxnSpPr/>
          <p:nvPr/>
        </p:nvCxnSpPr>
        <p:spPr>
          <a:xfrm>
            <a:off x="6963499" y="4279900"/>
            <a:ext cx="9965975" cy="2556"/>
          </a:xfrm>
          <a:prstGeom prst="straightConnector1">
            <a:avLst/>
          </a:prstGeom>
          <a:noFill/>
          <a:ln w="31750" cap="flat" cmpd="sng">
            <a:solidFill>
              <a:srgbClr val="68BBA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963499" y="2912517"/>
            <a:ext cx="9965975" cy="12992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algn="l" rtl="0">
              <a:spcBef>
                <a:spcPts val="0"/>
              </a:spcBef>
              <a:buClr>
                <a:srgbClr val="60BAAB"/>
              </a:buClr>
              <a:buFont typeface="Calibri"/>
              <a:buNone/>
              <a:defRPr sz="4000" b="1">
                <a:solidFill>
                  <a:srgbClr val="60BAA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3"/>
          </p:nvPr>
        </p:nvSpPr>
        <p:spPr>
          <a:xfrm>
            <a:off x="6963499" y="4452819"/>
            <a:ext cx="9965975" cy="27805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000" b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84497" y="301787"/>
            <a:ext cx="4413235" cy="173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uthor pic round dark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8288000" cy="10291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7984" cy="1029115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0" y="0"/>
            <a:ext cx="18288000" cy="10286996"/>
          </a:xfrm>
          <a:prstGeom prst="rect">
            <a:avLst/>
          </a:prstGeom>
          <a:gradFill>
            <a:gsLst>
              <a:gs pos="0">
                <a:srgbClr val="3F3F3F">
                  <a:alpha val="74901"/>
                </a:srgbClr>
              </a:gs>
              <a:gs pos="63000">
                <a:srgbClr val="262626">
                  <a:alpha val="74901"/>
                </a:srgbClr>
              </a:gs>
              <a:gs pos="100000">
                <a:srgbClr val="000000">
                  <a:alpha val="8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/>
          <p:nvPr/>
        </p:nvSpPr>
        <p:spPr>
          <a:xfrm rot="5400000">
            <a:off x="3895006" y="-3912794"/>
            <a:ext cx="1225120" cy="9015280"/>
          </a:xfrm>
          <a:prstGeom prst="rtTriangle">
            <a:avLst/>
          </a:prstGeom>
          <a:solidFill>
            <a:srgbClr val="F8A45B">
              <a:alpha val="6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/>
          <p:nvPr/>
        </p:nvSpPr>
        <p:spPr>
          <a:xfrm flipH="1">
            <a:off x="9867899" y="9105896"/>
            <a:ext cx="8420084" cy="1181102"/>
          </a:xfrm>
          <a:prstGeom prst="rtTriangle">
            <a:avLst/>
          </a:prstGeom>
          <a:solidFill>
            <a:srgbClr val="60BAAB">
              <a:alpha val="6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/>
          <p:nvPr/>
        </p:nvSpPr>
        <p:spPr>
          <a:xfrm rot="-5400000">
            <a:off x="15473287" y="7472274"/>
            <a:ext cx="1181099" cy="4448344"/>
          </a:xfrm>
          <a:prstGeom prst="rtTriangle">
            <a:avLst/>
          </a:prstGeom>
          <a:solidFill>
            <a:srgbClr val="5E5E6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/>
          <p:nvPr/>
        </p:nvSpPr>
        <p:spPr>
          <a:xfrm rot="5400000">
            <a:off x="2629937" y="-2664947"/>
            <a:ext cx="1225122" cy="6485137"/>
          </a:xfrm>
          <a:prstGeom prst="rtTriangle">
            <a:avLst/>
          </a:prstGeom>
          <a:solidFill>
            <a:srgbClr val="5E5E6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/>
          <p:nvPr/>
        </p:nvSpPr>
        <p:spPr>
          <a:xfrm rot="-5400000">
            <a:off x="16685069" y="8684061"/>
            <a:ext cx="1181095" cy="2024772"/>
          </a:xfrm>
          <a:prstGeom prst="rtTriangle">
            <a:avLst/>
          </a:prstGeom>
          <a:solidFill>
            <a:srgbClr val="60BAA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/>
          <p:nvPr/>
        </p:nvSpPr>
        <p:spPr>
          <a:xfrm rot="5400000">
            <a:off x="1202503" y="-1220301"/>
            <a:ext cx="1225118" cy="3630284"/>
          </a:xfrm>
          <a:prstGeom prst="rtTriangle">
            <a:avLst/>
          </a:prstGeom>
          <a:solidFill>
            <a:srgbClr val="F8A45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/>
          <p:nvPr/>
        </p:nvSpPr>
        <p:spPr>
          <a:xfrm rot="10226326" flipH="1">
            <a:off x="-361097" y="647559"/>
            <a:ext cx="10858500" cy="133952"/>
          </a:xfrm>
          <a:prstGeom prst="rtTriangle">
            <a:avLst/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/>
          <p:nvPr/>
        </p:nvSpPr>
        <p:spPr>
          <a:xfrm rot="-536682" flipH="1">
            <a:off x="8969704" y="9513856"/>
            <a:ext cx="9596009" cy="164314"/>
          </a:xfrm>
          <a:prstGeom prst="rtTriangle">
            <a:avLst/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>
            <a:spLocks noGrp="1"/>
          </p:cNvSpPr>
          <p:nvPr>
            <p:ph type="pic" idx="2"/>
          </p:nvPr>
        </p:nvSpPr>
        <p:spPr>
          <a:xfrm>
            <a:off x="1638300" y="2912517"/>
            <a:ext cx="4321176" cy="4320858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2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0" algn="l" rtl="0">
              <a:spcBef>
                <a:spcPts val="0"/>
              </a:spcBef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0" algn="l" rtl="0">
              <a:spcBef>
                <a:spcPts val="0"/>
              </a:spcBef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57400" marR="0" lvl="3" indent="0" algn="l" rtl="0">
              <a:spcBef>
                <a:spcPts val="0"/>
              </a:spcBef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743200" marR="0" lvl="4" indent="0" algn="l" rtl="0">
              <a:spcBef>
                <a:spcPts val="0"/>
              </a:spcBef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429000" marR="0" lvl="5" indent="0" algn="l" rtl="0">
              <a:spcBef>
                <a:spcPts val="0"/>
              </a:spcBef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114800" marR="0" lvl="6" indent="0" algn="l" rtl="0">
              <a:spcBef>
                <a:spcPts val="0"/>
              </a:spcBef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0" algn="l" rtl="0">
              <a:spcBef>
                <a:spcPts val="0"/>
              </a:spcBef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400" marR="0" lvl="8" indent="0" algn="l" rtl="0">
              <a:spcBef>
                <a:spcPts val="0"/>
              </a:spcBef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96" name="Shape 196"/>
          <p:cNvCxnSpPr/>
          <p:nvPr/>
        </p:nvCxnSpPr>
        <p:spPr>
          <a:xfrm>
            <a:off x="6963499" y="4279900"/>
            <a:ext cx="9965975" cy="2556"/>
          </a:xfrm>
          <a:prstGeom prst="straightConnector1">
            <a:avLst/>
          </a:prstGeom>
          <a:noFill/>
          <a:ln w="31750" cap="flat" cmpd="sng">
            <a:solidFill>
              <a:srgbClr val="68BBA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963499" y="2912517"/>
            <a:ext cx="9965975" cy="12992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algn="l" rtl="0">
              <a:spcBef>
                <a:spcPts val="0"/>
              </a:spcBef>
              <a:buClr>
                <a:srgbClr val="60BAAB"/>
              </a:buClr>
              <a:buFont typeface="Calibri"/>
              <a:buNone/>
              <a:defRPr sz="4000" b="1">
                <a:solidFill>
                  <a:srgbClr val="60BAA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3"/>
          </p:nvPr>
        </p:nvSpPr>
        <p:spPr>
          <a:xfrm>
            <a:off x="6963499" y="4452819"/>
            <a:ext cx="9965975" cy="27805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0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84496" y="300037"/>
            <a:ext cx="4387956" cy="172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uthor pic large light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Shape 2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8288000" cy="10291163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/>
          <p:nvPr/>
        </p:nvSpPr>
        <p:spPr>
          <a:xfrm>
            <a:off x="0" y="-20657"/>
            <a:ext cx="18288000" cy="10360045"/>
          </a:xfrm>
          <a:prstGeom prst="rect">
            <a:avLst/>
          </a:prstGeom>
          <a:gradFill>
            <a:gsLst>
              <a:gs pos="0">
                <a:srgbClr val="C6C6C6">
                  <a:alpha val="0"/>
                </a:srgbClr>
              </a:gs>
              <a:gs pos="73000">
                <a:srgbClr val="C4C4C4">
                  <a:alpha val="22745"/>
                </a:srgbClr>
              </a:gs>
              <a:gs pos="100000">
                <a:srgbClr val="ADADAD">
                  <a:alpha val="35686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>
            <a:spLocks noGrp="1"/>
          </p:cNvSpPr>
          <p:nvPr>
            <p:ph type="pic" idx="2"/>
          </p:nvPr>
        </p:nvSpPr>
        <p:spPr>
          <a:xfrm>
            <a:off x="0" y="-25400"/>
            <a:ext cx="9055099" cy="103168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0" algn="l" rtl="0">
              <a:spcBef>
                <a:spcPts val="0"/>
              </a:spcBef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0" algn="l" rtl="0">
              <a:spcBef>
                <a:spcPts val="0"/>
              </a:spcBef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57400" marR="0" lvl="3" indent="0" algn="l" rtl="0">
              <a:spcBef>
                <a:spcPts val="0"/>
              </a:spcBef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743200" marR="0" lvl="4" indent="0" algn="l" rtl="0">
              <a:spcBef>
                <a:spcPts val="0"/>
              </a:spcBef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429000" marR="0" lvl="5" indent="0" algn="l" rtl="0">
              <a:spcBef>
                <a:spcPts val="0"/>
              </a:spcBef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114800" marR="0" lvl="6" indent="0" algn="l" rtl="0">
              <a:spcBef>
                <a:spcPts val="0"/>
              </a:spcBef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0" algn="l" rtl="0">
              <a:spcBef>
                <a:spcPts val="0"/>
              </a:spcBef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400" marR="0" lvl="8" indent="0" algn="l" rtl="0">
              <a:spcBef>
                <a:spcPts val="0"/>
              </a:spcBef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Shape 204"/>
          <p:cNvSpPr/>
          <p:nvPr/>
        </p:nvSpPr>
        <p:spPr>
          <a:xfrm rot="5400000">
            <a:off x="3895006" y="-3912794"/>
            <a:ext cx="1225120" cy="9015280"/>
          </a:xfrm>
          <a:prstGeom prst="rtTriangle">
            <a:avLst/>
          </a:prstGeom>
          <a:solidFill>
            <a:srgbClr val="F8A45B">
              <a:alpha val="6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/>
          <p:nvPr/>
        </p:nvSpPr>
        <p:spPr>
          <a:xfrm flipH="1">
            <a:off x="9867899" y="9105896"/>
            <a:ext cx="8420084" cy="1181102"/>
          </a:xfrm>
          <a:prstGeom prst="rtTriangle">
            <a:avLst/>
          </a:prstGeom>
          <a:solidFill>
            <a:srgbClr val="60BAAB">
              <a:alpha val="6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/>
          <p:nvPr/>
        </p:nvSpPr>
        <p:spPr>
          <a:xfrm rot="-5400000">
            <a:off x="15473287" y="7472274"/>
            <a:ext cx="1181099" cy="4448344"/>
          </a:xfrm>
          <a:prstGeom prst="rtTriangle">
            <a:avLst/>
          </a:prstGeom>
          <a:solidFill>
            <a:srgbClr val="5E5E6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/>
          <p:nvPr/>
        </p:nvSpPr>
        <p:spPr>
          <a:xfrm rot="5400000">
            <a:off x="2629937" y="-2664947"/>
            <a:ext cx="1225122" cy="6485137"/>
          </a:xfrm>
          <a:prstGeom prst="rtTriangle">
            <a:avLst/>
          </a:prstGeom>
          <a:solidFill>
            <a:srgbClr val="5E5E6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/>
          <p:nvPr/>
        </p:nvSpPr>
        <p:spPr>
          <a:xfrm rot="-5400000">
            <a:off x="16685069" y="8684061"/>
            <a:ext cx="1181095" cy="2024772"/>
          </a:xfrm>
          <a:prstGeom prst="rtTriangle">
            <a:avLst/>
          </a:prstGeom>
          <a:solidFill>
            <a:srgbClr val="60BAA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/>
          <p:nvPr/>
        </p:nvSpPr>
        <p:spPr>
          <a:xfrm rot="5400000">
            <a:off x="1202503" y="-1220301"/>
            <a:ext cx="1225118" cy="3630284"/>
          </a:xfrm>
          <a:prstGeom prst="rtTriangle">
            <a:avLst/>
          </a:prstGeom>
          <a:solidFill>
            <a:srgbClr val="F8A45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/>
          <p:nvPr/>
        </p:nvSpPr>
        <p:spPr>
          <a:xfrm rot="10226326" flipH="1">
            <a:off x="-361097" y="647559"/>
            <a:ext cx="10858500" cy="133952"/>
          </a:xfrm>
          <a:prstGeom prst="rtTriangle">
            <a:avLst/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/>
          <p:nvPr/>
        </p:nvSpPr>
        <p:spPr>
          <a:xfrm rot="-536682" flipH="1">
            <a:off x="8969704" y="9513856"/>
            <a:ext cx="9596009" cy="164314"/>
          </a:xfrm>
          <a:prstGeom prst="rtTriangle">
            <a:avLst/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9601200" y="2900676"/>
            <a:ext cx="7924799" cy="16792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algn="l" rtl="0">
              <a:spcBef>
                <a:spcPts val="0"/>
              </a:spcBef>
              <a:buClr>
                <a:srgbClr val="60BAAB"/>
              </a:buClr>
              <a:buFont typeface="Calibri"/>
              <a:buNone/>
              <a:defRPr sz="4000" b="1">
                <a:solidFill>
                  <a:srgbClr val="60BAA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9601200" y="4684060"/>
            <a:ext cx="7924799" cy="43888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000" b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14" name="Shape 214"/>
          <p:cNvCxnSpPr/>
          <p:nvPr/>
        </p:nvCxnSpPr>
        <p:spPr>
          <a:xfrm>
            <a:off x="9601200" y="4663716"/>
            <a:ext cx="7924799" cy="0"/>
          </a:xfrm>
          <a:prstGeom prst="straightConnector1">
            <a:avLst/>
          </a:prstGeom>
          <a:noFill/>
          <a:ln w="31750" cap="flat" cmpd="sng">
            <a:solidFill>
              <a:srgbClr val="68BBA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84497" y="301787"/>
            <a:ext cx="4413235" cy="173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uthor pic large dark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Shape 2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8288000" cy="10291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7984" cy="1029115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/>
          <p:nvPr/>
        </p:nvSpPr>
        <p:spPr>
          <a:xfrm>
            <a:off x="0" y="0"/>
            <a:ext cx="18288000" cy="10286996"/>
          </a:xfrm>
          <a:prstGeom prst="rect">
            <a:avLst/>
          </a:prstGeom>
          <a:gradFill>
            <a:gsLst>
              <a:gs pos="0">
                <a:srgbClr val="3F3F3F">
                  <a:alpha val="74901"/>
                </a:srgbClr>
              </a:gs>
              <a:gs pos="63000">
                <a:srgbClr val="262626">
                  <a:alpha val="74901"/>
                </a:srgbClr>
              </a:gs>
              <a:gs pos="100000">
                <a:srgbClr val="000000">
                  <a:alpha val="8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/>
          <p:nvPr/>
        </p:nvSpPr>
        <p:spPr>
          <a:xfrm rot="5400000">
            <a:off x="3895006" y="-3912794"/>
            <a:ext cx="1225120" cy="9015280"/>
          </a:xfrm>
          <a:prstGeom prst="rtTriangle">
            <a:avLst/>
          </a:prstGeom>
          <a:solidFill>
            <a:srgbClr val="F8A45B">
              <a:alpha val="6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/>
          <p:nvPr/>
        </p:nvSpPr>
        <p:spPr>
          <a:xfrm flipH="1">
            <a:off x="9867899" y="9105896"/>
            <a:ext cx="8420084" cy="1181102"/>
          </a:xfrm>
          <a:prstGeom prst="rtTriangle">
            <a:avLst/>
          </a:prstGeom>
          <a:solidFill>
            <a:srgbClr val="60BAAB">
              <a:alpha val="6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/>
          <p:nvPr/>
        </p:nvSpPr>
        <p:spPr>
          <a:xfrm rot="-5400000">
            <a:off x="15473287" y="7472274"/>
            <a:ext cx="1181099" cy="4448344"/>
          </a:xfrm>
          <a:prstGeom prst="rtTriangle">
            <a:avLst/>
          </a:prstGeom>
          <a:solidFill>
            <a:srgbClr val="5E5E6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/>
          <p:nvPr/>
        </p:nvSpPr>
        <p:spPr>
          <a:xfrm rot="5400000">
            <a:off x="2629937" y="-2664947"/>
            <a:ext cx="1225122" cy="6485137"/>
          </a:xfrm>
          <a:prstGeom prst="rtTriangle">
            <a:avLst/>
          </a:prstGeom>
          <a:solidFill>
            <a:srgbClr val="5E5E6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/>
          <p:nvPr/>
        </p:nvSpPr>
        <p:spPr>
          <a:xfrm rot="-5400000">
            <a:off x="16685069" y="8684061"/>
            <a:ext cx="1181095" cy="2024772"/>
          </a:xfrm>
          <a:prstGeom prst="rtTriangle">
            <a:avLst/>
          </a:prstGeom>
          <a:solidFill>
            <a:srgbClr val="60BAA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/>
          <p:nvPr/>
        </p:nvSpPr>
        <p:spPr>
          <a:xfrm rot="5400000">
            <a:off x="1202503" y="-1220301"/>
            <a:ext cx="1225118" cy="3630284"/>
          </a:xfrm>
          <a:prstGeom prst="rtTriangle">
            <a:avLst/>
          </a:prstGeom>
          <a:solidFill>
            <a:srgbClr val="F8A45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/>
          <p:nvPr/>
        </p:nvSpPr>
        <p:spPr>
          <a:xfrm rot="10226326" flipH="1">
            <a:off x="-361097" y="647559"/>
            <a:ext cx="10858500" cy="133952"/>
          </a:xfrm>
          <a:prstGeom prst="rtTriangle">
            <a:avLst/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/>
          <p:nvPr/>
        </p:nvSpPr>
        <p:spPr>
          <a:xfrm rot="-536682" flipH="1">
            <a:off x="8969704" y="9513856"/>
            <a:ext cx="9596009" cy="164314"/>
          </a:xfrm>
          <a:prstGeom prst="rtTriangle">
            <a:avLst/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>
            <a:spLocks noGrp="1"/>
          </p:cNvSpPr>
          <p:nvPr>
            <p:ph type="pic" idx="2"/>
          </p:nvPr>
        </p:nvSpPr>
        <p:spPr>
          <a:xfrm>
            <a:off x="0" y="-25400"/>
            <a:ext cx="9055099" cy="103168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0" algn="l" rtl="0">
              <a:spcBef>
                <a:spcPts val="0"/>
              </a:spcBef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0" algn="l" rtl="0">
              <a:spcBef>
                <a:spcPts val="0"/>
              </a:spcBef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57400" marR="0" lvl="3" indent="0" algn="l" rtl="0">
              <a:spcBef>
                <a:spcPts val="0"/>
              </a:spcBef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743200" marR="0" lvl="4" indent="0" algn="l" rtl="0">
              <a:spcBef>
                <a:spcPts val="0"/>
              </a:spcBef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429000" marR="0" lvl="5" indent="0" algn="l" rtl="0">
              <a:spcBef>
                <a:spcPts val="0"/>
              </a:spcBef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114800" marR="0" lvl="6" indent="0" algn="l" rtl="0">
              <a:spcBef>
                <a:spcPts val="0"/>
              </a:spcBef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0" algn="l" rtl="0">
              <a:spcBef>
                <a:spcPts val="0"/>
              </a:spcBef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400" marR="0" lvl="8" indent="0" algn="l" rtl="0">
              <a:spcBef>
                <a:spcPts val="0"/>
              </a:spcBef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9601200" y="2900676"/>
            <a:ext cx="7924799" cy="16792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algn="l" rtl="0">
              <a:spcBef>
                <a:spcPts val="0"/>
              </a:spcBef>
              <a:buClr>
                <a:srgbClr val="60BAAB"/>
              </a:buClr>
              <a:buFont typeface="Calibri"/>
              <a:buNone/>
              <a:defRPr sz="4000" b="1">
                <a:solidFill>
                  <a:srgbClr val="60BAA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body" idx="3"/>
          </p:nvPr>
        </p:nvSpPr>
        <p:spPr>
          <a:xfrm>
            <a:off x="9601200" y="4684060"/>
            <a:ext cx="7924799" cy="43888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0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31" name="Shape 231"/>
          <p:cNvCxnSpPr/>
          <p:nvPr/>
        </p:nvCxnSpPr>
        <p:spPr>
          <a:xfrm>
            <a:off x="9601200" y="4663716"/>
            <a:ext cx="7924799" cy="0"/>
          </a:xfrm>
          <a:prstGeom prst="straightConnector1">
            <a:avLst/>
          </a:prstGeom>
          <a:noFill/>
          <a:ln w="31750" cap="flat" cmpd="sng">
            <a:solidFill>
              <a:srgbClr val="68BBA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232" name="Shape 2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84496" y="300037"/>
            <a:ext cx="4387956" cy="172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light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Shape 2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8288000" cy="10291163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/>
          <p:nvPr/>
        </p:nvSpPr>
        <p:spPr>
          <a:xfrm>
            <a:off x="0" y="-20657"/>
            <a:ext cx="18288000" cy="10360045"/>
          </a:xfrm>
          <a:prstGeom prst="rect">
            <a:avLst/>
          </a:prstGeom>
          <a:gradFill>
            <a:gsLst>
              <a:gs pos="0">
                <a:srgbClr val="C6C6C6">
                  <a:alpha val="0"/>
                </a:srgbClr>
              </a:gs>
              <a:gs pos="73000">
                <a:srgbClr val="C4C4C4">
                  <a:alpha val="22745"/>
                </a:srgbClr>
              </a:gs>
              <a:gs pos="100000">
                <a:srgbClr val="ADADAD">
                  <a:alpha val="35686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/>
          <p:nvPr/>
        </p:nvSpPr>
        <p:spPr>
          <a:xfrm rot="5400000">
            <a:off x="3895006" y="-3912794"/>
            <a:ext cx="1225120" cy="9015280"/>
          </a:xfrm>
          <a:prstGeom prst="rtTriangle">
            <a:avLst/>
          </a:prstGeom>
          <a:solidFill>
            <a:srgbClr val="F8A45B">
              <a:alpha val="6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/>
          <p:nvPr/>
        </p:nvSpPr>
        <p:spPr>
          <a:xfrm flipH="1">
            <a:off x="9867899" y="9105896"/>
            <a:ext cx="8420084" cy="1181102"/>
          </a:xfrm>
          <a:prstGeom prst="rtTriangle">
            <a:avLst/>
          </a:prstGeom>
          <a:solidFill>
            <a:srgbClr val="60BAAB">
              <a:alpha val="6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/>
          <p:nvPr/>
        </p:nvSpPr>
        <p:spPr>
          <a:xfrm rot="-5400000">
            <a:off x="15473287" y="7472274"/>
            <a:ext cx="1181099" cy="4448344"/>
          </a:xfrm>
          <a:prstGeom prst="rtTriangle">
            <a:avLst/>
          </a:prstGeom>
          <a:solidFill>
            <a:srgbClr val="5E5E6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/>
          <p:nvPr/>
        </p:nvSpPr>
        <p:spPr>
          <a:xfrm rot="5400000">
            <a:off x="2629937" y="-2664947"/>
            <a:ext cx="1225122" cy="6485137"/>
          </a:xfrm>
          <a:prstGeom prst="rtTriangle">
            <a:avLst/>
          </a:prstGeom>
          <a:solidFill>
            <a:srgbClr val="5E5E6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/>
          <p:nvPr/>
        </p:nvSpPr>
        <p:spPr>
          <a:xfrm rot="-5400000">
            <a:off x="16685069" y="8684061"/>
            <a:ext cx="1181095" cy="2024772"/>
          </a:xfrm>
          <a:prstGeom prst="rtTriangle">
            <a:avLst/>
          </a:prstGeom>
          <a:solidFill>
            <a:srgbClr val="60BAA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/>
          <p:nvPr/>
        </p:nvSpPr>
        <p:spPr>
          <a:xfrm rot="5400000">
            <a:off x="1202503" y="-1220301"/>
            <a:ext cx="1225118" cy="3630284"/>
          </a:xfrm>
          <a:prstGeom prst="rtTriangle">
            <a:avLst/>
          </a:prstGeom>
          <a:solidFill>
            <a:srgbClr val="F8A45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/>
          <p:nvPr/>
        </p:nvSpPr>
        <p:spPr>
          <a:xfrm rot="10226326" flipH="1">
            <a:off x="-361097" y="647559"/>
            <a:ext cx="10858500" cy="133952"/>
          </a:xfrm>
          <a:prstGeom prst="rtTriangle">
            <a:avLst/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/>
          <p:cNvSpPr/>
          <p:nvPr/>
        </p:nvSpPr>
        <p:spPr>
          <a:xfrm rot="-536682" flipH="1">
            <a:off x="8969704" y="9513856"/>
            <a:ext cx="9596009" cy="164314"/>
          </a:xfrm>
          <a:prstGeom prst="rtTriangle">
            <a:avLst/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2284886" y="1166875"/>
            <a:ext cx="10092643" cy="1369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84497" y="301787"/>
            <a:ext cx="4413235" cy="173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dark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Shape 2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8288000" cy="10291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7984" cy="1029115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/>
          <p:nvPr/>
        </p:nvSpPr>
        <p:spPr>
          <a:xfrm>
            <a:off x="0" y="0"/>
            <a:ext cx="18288000" cy="10286996"/>
          </a:xfrm>
          <a:prstGeom prst="rect">
            <a:avLst/>
          </a:prstGeom>
          <a:gradFill>
            <a:gsLst>
              <a:gs pos="0">
                <a:srgbClr val="3F3F3F">
                  <a:alpha val="74901"/>
                </a:srgbClr>
              </a:gs>
              <a:gs pos="63000">
                <a:srgbClr val="262626">
                  <a:alpha val="74901"/>
                </a:srgbClr>
              </a:gs>
              <a:gs pos="100000">
                <a:srgbClr val="000000">
                  <a:alpha val="8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/>
          <p:nvPr/>
        </p:nvSpPr>
        <p:spPr>
          <a:xfrm rot="5400000">
            <a:off x="3895006" y="-3912794"/>
            <a:ext cx="1225120" cy="9015280"/>
          </a:xfrm>
          <a:prstGeom prst="rtTriangle">
            <a:avLst/>
          </a:prstGeom>
          <a:solidFill>
            <a:srgbClr val="F8A45B">
              <a:alpha val="6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/>
          <p:nvPr/>
        </p:nvSpPr>
        <p:spPr>
          <a:xfrm flipH="1">
            <a:off x="9867899" y="9105896"/>
            <a:ext cx="8420084" cy="1181102"/>
          </a:xfrm>
          <a:prstGeom prst="rtTriangle">
            <a:avLst/>
          </a:prstGeom>
          <a:solidFill>
            <a:srgbClr val="60BAAB">
              <a:alpha val="6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/>
          <p:nvPr/>
        </p:nvSpPr>
        <p:spPr>
          <a:xfrm rot="-5400000">
            <a:off x="15473287" y="7472274"/>
            <a:ext cx="1181099" cy="4448344"/>
          </a:xfrm>
          <a:prstGeom prst="rtTriangle">
            <a:avLst/>
          </a:prstGeom>
          <a:solidFill>
            <a:srgbClr val="5E5E6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/>
          <p:nvPr/>
        </p:nvSpPr>
        <p:spPr>
          <a:xfrm rot="5400000">
            <a:off x="2629937" y="-2664947"/>
            <a:ext cx="1225122" cy="6485137"/>
          </a:xfrm>
          <a:prstGeom prst="rtTriangle">
            <a:avLst/>
          </a:prstGeom>
          <a:solidFill>
            <a:srgbClr val="5E5E6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 rot="-5400000">
            <a:off x="16685069" y="8684061"/>
            <a:ext cx="1181095" cy="2024772"/>
          </a:xfrm>
          <a:prstGeom prst="rtTriangle">
            <a:avLst/>
          </a:prstGeom>
          <a:solidFill>
            <a:srgbClr val="60BAA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/>
          <p:nvPr/>
        </p:nvSpPr>
        <p:spPr>
          <a:xfrm rot="5400000">
            <a:off x="1202503" y="-1220301"/>
            <a:ext cx="1225118" cy="3630284"/>
          </a:xfrm>
          <a:prstGeom prst="rtTriangle">
            <a:avLst/>
          </a:prstGeom>
          <a:solidFill>
            <a:srgbClr val="F8A45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/>
          <p:nvPr/>
        </p:nvSpPr>
        <p:spPr>
          <a:xfrm rot="10226326" flipH="1">
            <a:off x="-361097" y="647559"/>
            <a:ext cx="10858500" cy="133952"/>
          </a:xfrm>
          <a:prstGeom prst="rtTriangle">
            <a:avLst/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/>
          <p:nvPr/>
        </p:nvSpPr>
        <p:spPr>
          <a:xfrm rot="-536682" flipH="1">
            <a:off x="8969704" y="9513856"/>
            <a:ext cx="9596009" cy="164314"/>
          </a:xfrm>
          <a:prstGeom prst="rtTriangle">
            <a:avLst/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2284886" y="1166875"/>
            <a:ext cx="10092643" cy="1369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259" name="Shape 2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84496" y="300037"/>
            <a:ext cx="4387956" cy="172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light 1 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hape 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8288000" cy="1029119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/>
          <p:nvPr/>
        </p:nvSpPr>
        <p:spPr>
          <a:xfrm>
            <a:off x="0" y="-20657"/>
            <a:ext cx="18288000" cy="10359899"/>
          </a:xfrm>
          <a:prstGeom prst="rect">
            <a:avLst/>
          </a:prstGeom>
          <a:gradFill>
            <a:gsLst>
              <a:gs pos="0">
                <a:srgbClr val="C6C6C6">
                  <a:alpha val="0"/>
                </a:srgbClr>
              </a:gs>
              <a:gs pos="73000">
                <a:srgbClr val="C4C4C4">
                  <a:alpha val="22745"/>
                </a:srgbClr>
              </a:gs>
              <a:gs pos="100000">
                <a:srgbClr val="ADADAD">
                  <a:alpha val="35686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 txBox="1"/>
          <p:nvPr/>
        </p:nvSpPr>
        <p:spPr>
          <a:xfrm>
            <a:off x="-169410" y="9708363"/>
            <a:ext cx="6272099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© 1991 - 201</a:t>
            </a:r>
            <a:r>
              <a:rPr lang="en-US" sz="18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1800" b="0" i="0" u="none" strike="noStrike" cap="non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 Accusoft Corporation. All Rights Reserved. </a:t>
            </a:r>
          </a:p>
        </p:txBody>
      </p:sp>
      <p:grpSp>
        <p:nvGrpSpPr>
          <p:cNvPr id="27" name="Shape 27"/>
          <p:cNvGrpSpPr/>
          <p:nvPr/>
        </p:nvGrpSpPr>
        <p:grpSpPr>
          <a:xfrm>
            <a:off x="-89" y="-34949"/>
            <a:ext cx="6271982" cy="1464205"/>
            <a:chOff x="-94" y="-34950"/>
            <a:chExt cx="4327296" cy="1242431"/>
          </a:xfrm>
        </p:grpSpPr>
        <p:sp>
          <p:nvSpPr>
            <p:cNvPr id="28" name="Shape 28"/>
            <p:cNvSpPr/>
            <p:nvPr/>
          </p:nvSpPr>
          <p:spPr>
            <a:xfrm rot="5400000">
              <a:off x="1551001" y="-1585949"/>
              <a:ext cx="1225199" cy="4327199"/>
            </a:xfrm>
            <a:prstGeom prst="rtTriangle">
              <a:avLst/>
            </a:prstGeom>
            <a:solidFill>
              <a:srgbClr val="D38B4D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 rot="5400000">
              <a:off x="1202455" y="-1220268"/>
              <a:ext cx="1225199" cy="3630300"/>
            </a:xfrm>
            <a:prstGeom prst="rtTriangle">
              <a:avLst/>
            </a:prstGeom>
            <a:solidFill>
              <a:srgbClr val="F8A45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2194014" y="8887042"/>
            <a:ext cx="6116641" cy="1417953"/>
            <a:chOff x="9537730" y="9085299"/>
            <a:chExt cx="3987900" cy="1225225"/>
          </a:xfrm>
        </p:grpSpPr>
        <p:sp>
          <p:nvSpPr>
            <p:cNvPr id="31" name="Shape 31"/>
            <p:cNvSpPr/>
            <p:nvPr/>
          </p:nvSpPr>
          <p:spPr>
            <a:xfrm rot="-5400000">
              <a:off x="10919080" y="7703974"/>
              <a:ext cx="1225199" cy="3987900"/>
            </a:xfrm>
            <a:prstGeom prst="rtTriangle">
              <a:avLst/>
            </a:prstGeom>
            <a:solidFill>
              <a:srgbClr val="579E9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11212475" y="8008899"/>
              <a:ext cx="1225199" cy="3378000"/>
            </a:xfrm>
            <a:prstGeom prst="rtTriangle">
              <a:avLst/>
            </a:prstGeom>
            <a:solidFill>
              <a:srgbClr val="60BAA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" name="Shape 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5496" y="3599664"/>
            <a:ext cx="7600499" cy="29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l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hape 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8288000" cy="10291163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/>
          <p:nvPr/>
        </p:nvSpPr>
        <p:spPr>
          <a:xfrm>
            <a:off x="0" y="-20657"/>
            <a:ext cx="18288000" cy="10360045"/>
          </a:xfrm>
          <a:prstGeom prst="rect">
            <a:avLst/>
          </a:prstGeom>
          <a:gradFill>
            <a:gsLst>
              <a:gs pos="0">
                <a:srgbClr val="C6C6C6">
                  <a:alpha val="0"/>
                </a:srgbClr>
              </a:gs>
              <a:gs pos="73000">
                <a:srgbClr val="C4C4C4">
                  <a:alpha val="22745"/>
                </a:srgbClr>
              </a:gs>
              <a:gs pos="100000">
                <a:srgbClr val="ADADAD">
                  <a:alpha val="35686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Shape 37"/>
          <p:cNvSpPr/>
          <p:nvPr/>
        </p:nvSpPr>
        <p:spPr>
          <a:xfrm rot="5400000">
            <a:off x="3895006" y="-3912794"/>
            <a:ext cx="1225120" cy="9015280"/>
          </a:xfrm>
          <a:prstGeom prst="rtTriangle">
            <a:avLst/>
          </a:prstGeom>
          <a:solidFill>
            <a:srgbClr val="F8A45B">
              <a:alpha val="6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/>
          <p:nvPr/>
        </p:nvSpPr>
        <p:spPr>
          <a:xfrm flipH="1">
            <a:off x="9867899" y="9105896"/>
            <a:ext cx="8420084" cy="1181102"/>
          </a:xfrm>
          <a:prstGeom prst="rtTriangle">
            <a:avLst/>
          </a:prstGeom>
          <a:solidFill>
            <a:srgbClr val="60BAAB">
              <a:alpha val="6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/>
          <p:nvPr/>
        </p:nvSpPr>
        <p:spPr>
          <a:xfrm rot="-5400000">
            <a:off x="15473287" y="7472274"/>
            <a:ext cx="1181099" cy="4448344"/>
          </a:xfrm>
          <a:prstGeom prst="rtTriangle">
            <a:avLst/>
          </a:prstGeom>
          <a:solidFill>
            <a:srgbClr val="5E5E6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 rot="5400000">
            <a:off x="2629937" y="-2664947"/>
            <a:ext cx="1225122" cy="6485137"/>
          </a:xfrm>
          <a:prstGeom prst="rtTriangle">
            <a:avLst/>
          </a:prstGeom>
          <a:solidFill>
            <a:srgbClr val="5E5E6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Shape 41"/>
          <p:cNvSpPr/>
          <p:nvPr/>
        </p:nvSpPr>
        <p:spPr>
          <a:xfrm rot="-5400000">
            <a:off x="16685069" y="8684061"/>
            <a:ext cx="1181095" cy="2024772"/>
          </a:xfrm>
          <a:prstGeom prst="rtTriangle">
            <a:avLst/>
          </a:prstGeom>
          <a:solidFill>
            <a:srgbClr val="60BAA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/>
          <p:nvPr/>
        </p:nvSpPr>
        <p:spPr>
          <a:xfrm rot="5400000">
            <a:off x="1202503" y="-1220301"/>
            <a:ext cx="1225118" cy="3630284"/>
          </a:xfrm>
          <a:prstGeom prst="rtTriangle">
            <a:avLst/>
          </a:prstGeom>
          <a:solidFill>
            <a:srgbClr val="F8A45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Shape 43"/>
          <p:cNvSpPr/>
          <p:nvPr/>
        </p:nvSpPr>
        <p:spPr>
          <a:xfrm rot="10226326" flipH="1">
            <a:off x="-361097" y="647559"/>
            <a:ext cx="10858500" cy="133952"/>
          </a:xfrm>
          <a:prstGeom prst="rtTriangle">
            <a:avLst/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Shape 44"/>
          <p:cNvSpPr/>
          <p:nvPr/>
        </p:nvSpPr>
        <p:spPr>
          <a:xfrm rot="-536682" flipH="1">
            <a:off x="8969704" y="9513856"/>
            <a:ext cx="9596009" cy="164314"/>
          </a:xfrm>
          <a:prstGeom prst="rtTriangle">
            <a:avLst/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ctrTitle"/>
          </p:nvPr>
        </p:nvSpPr>
        <p:spPr>
          <a:xfrm>
            <a:off x="2286000" y="2800349"/>
            <a:ext cx="13716000" cy="24645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500"/>
              </a:spcBef>
              <a:buClr>
                <a:schemeClr val="dk1"/>
              </a:buClr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0" algn="ctr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0" algn="ctr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57400" marR="0" lvl="3" indent="0" algn="ctr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743200" marR="0" lvl="4" indent="0" algn="ctr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429000" marR="0" lvl="5" indent="0" algn="ctr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114800" marR="0" lvl="6" indent="0" algn="ctr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0" algn="ctr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400" marR="0" lvl="8" indent="0" algn="ctr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7" name="Shape 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84497" y="301787"/>
            <a:ext cx="4413235" cy="173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7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75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25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neral ligh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Shape 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8288000" cy="10291163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/>
          <p:nvPr/>
        </p:nvSpPr>
        <p:spPr>
          <a:xfrm>
            <a:off x="0" y="-20657"/>
            <a:ext cx="18288000" cy="10360045"/>
          </a:xfrm>
          <a:prstGeom prst="rect">
            <a:avLst/>
          </a:prstGeom>
          <a:gradFill>
            <a:gsLst>
              <a:gs pos="0">
                <a:srgbClr val="C6C6C6">
                  <a:alpha val="0"/>
                </a:srgbClr>
              </a:gs>
              <a:gs pos="73000">
                <a:srgbClr val="C4C4C4">
                  <a:alpha val="22745"/>
                </a:srgbClr>
              </a:gs>
              <a:gs pos="100000">
                <a:srgbClr val="ADADAD">
                  <a:alpha val="35686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Shape 51"/>
          <p:cNvSpPr/>
          <p:nvPr/>
        </p:nvSpPr>
        <p:spPr>
          <a:xfrm rot="5400000">
            <a:off x="3895006" y="-3912794"/>
            <a:ext cx="1225120" cy="9015280"/>
          </a:xfrm>
          <a:prstGeom prst="rtTriangle">
            <a:avLst/>
          </a:prstGeom>
          <a:solidFill>
            <a:srgbClr val="F8A45B">
              <a:alpha val="6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Shape 52"/>
          <p:cNvSpPr/>
          <p:nvPr/>
        </p:nvSpPr>
        <p:spPr>
          <a:xfrm flipH="1">
            <a:off x="9867899" y="9105896"/>
            <a:ext cx="8420084" cy="1181102"/>
          </a:xfrm>
          <a:prstGeom prst="rtTriangle">
            <a:avLst/>
          </a:prstGeom>
          <a:solidFill>
            <a:srgbClr val="60BAAB">
              <a:alpha val="6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/>
          <p:nvPr/>
        </p:nvSpPr>
        <p:spPr>
          <a:xfrm rot="-5400000">
            <a:off x="15473287" y="7472274"/>
            <a:ext cx="1181099" cy="4448344"/>
          </a:xfrm>
          <a:prstGeom prst="rtTriangle">
            <a:avLst/>
          </a:prstGeom>
          <a:solidFill>
            <a:srgbClr val="5E5E6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54"/>
          <p:cNvSpPr/>
          <p:nvPr/>
        </p:nvSpPr>
        <p:spPr>
          <a:xfrm rot="5400000">
            <a:off x="2629937" y="-2664947"/>
            <a:ext cx="1225122" cy="6485137"/>
          </a:xfrm>
          <a:prstGeom prst="rtTriangle">
            <a:avLst/>
          </a:prstGeom>
          <a:solidFill>
            <a:srgbClr val="5E5E6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Shape 55"/>
          <p:cNvSpPr/>
          <p:nvPr/>
        </p:nvSpPr>
        <p:spPr>
          <a:xfrm rot="-5400000">
            <a:off x="16685069" y="8684061"/>
            <a:ext cx="1181095" cy="2024772"/>
          </a:xfrm>
          <a:prstGeom prst="rtTriangle">
            <a:avLst/>
          </a:prstGeom>
          <a:solidFill>
            <a:srgbClr val="60BAA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/>
          <p:nvPr/>
        </p:nvSpPr>
        <p:spPr>
          <a:xfrm rot="5400000">
            <a:off x="1202503" y="-1220301"/>
            <a:ext cx="1225118" cy="3630284"/>
          </a:xfrm>
          <a:prstGeom prst="rtTriangle">
            <a:avLst/>
          </a:prstGeom>
          <a:solidFill>
            <a:srgbClr val="F8A45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Shape 57"/>
          <p:cNvSpPr/>
          <p:nvPr/>
        </p:nvSpPr>
        <p:spPr>
          <a:xfrm rot="10226326" flipH="1">
            <a:off x="-361097" y="647559"/>
            <a:ext cx="10858500" cy="133952"/>
          </a:xfrm>
          <a:prstGeom prst="rtTriangle">
            <a:avLst/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Shape 58"/>
          <p:cNvSpPr/>
          <p:nvPr/>
        </p:nvSpPr>
        <p:spPr>
          <a:xfrm rot="-536682" flipH="1">
            <a:off x="8969704" y="9513856"/>
            <a:ext cx="9596009" cy="164314"/>
          </a:xfrm>
          <a:prstGeom prst="rtTriangle">
            <a:avLst/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199861" y="1176337"/>
            <a:ext cx="10495722" cy="11636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>
                <a:solidFill>
                  <a:srgbClr val="3F3F3F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2199861" y="2292350"/>
            <a:ext cx="10495722" cy="666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>
                <a:solidFill>
                  <a:srgbClr val="3F3F3F"/>
                </a:solidFill>
              </a:defRPr>
            </a:lvl1pPr>
            <a:lvl2pPr lvl="1" rtl="0">
              <a:spcBef>
                <a:spcPts val="0"/>
              </a:spcBef>
              <a:def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2199861" y="3424396"/>
            <a:ext cx="13831230" cy="5677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 sz="4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37310" lvl="1" indent="-295910" rtl="0">
              <a:spcBef>
                <a:spcPts val="0"/>
              </a:spcBef>
              <a:buClr>
                <a:srgbClr val="3F3F3F"/>
              </a:buClr>
              <a:buFont typeface="Courier New"/>
              <a:buChar char="o"/>
              <a:defRPr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057400" lvl="2" indent="-213360" rtl="0">
              <a:spcBef>
                <a:spcPts val="0"/>
              </a:spcBef>
              <a:buClr>
                <a:srgbClr val="3F3F3F"/>
              </a:buClr>
              <a:buFont typeface="Noto Sans Symbols"/>
              <a:buChar char="▪"/>
              <a:defRPr sz="324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880360" lvl="3" indent="-233680" rtl="0">
              <a:spcBef>
                <a:spcPts val="0"/>
              </a:spcBef>
              <a:buClr>
                <a:srgbClr val="3F3F3F"/>
              </a:buClr>
              <a:buFont typeface="Arial"/>
              <a:buChar char="•"/>
              <a:defRPr sz="288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288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84497" y="301787"/>
            <a:ext cx="4413235" cy="173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7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75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25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75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25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75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25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75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25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75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25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75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ligh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ape 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8288000" cy="1029116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/>
          <p:nvPr/>
        </p:nvSpPr>
        <p:spPr>
          <a:xfrm>
            <a:off x="0" y="-20657"/>
            <a:ext cx="18288000" cy="10360045"/>
          </a:xfrm>
          <a:prstGeom prst="rect">
            <a:avLst/>
          </a:prstGeom>
          <a:gradFill>
            <a:gsLst>
              <a:gs pos="0">
                <a:srgbClr val="C6C6C6">
                  <a:alpha val="0"/>
                </a:srgbClr>
              </a:gs>
              <a:gs pos="73000">
                <a:srgbClr val="C4C4C4">
                  <a:alpha val="22745"/>
                </a:srgbClr>
              </a:gs>
              <a:gs pos="100000">
                <a:srgbClr val="ADADAD">
                  <a:alpha val="35686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Shape 66"/>
          <p:cNvSpPr/>
          <p:nvPr/>
        </p:nvSpPr>
        <p:spPr>
          <a:xfrm rot="5400000">
            <a:off x="3895006" y="-3912794"/>
            <a:ext cx="1225120" cy="9015280"/>
          </a:xfrm>
          <a:prstGeom prst="rtTriangle">
            <a:avLst/>
          </a:prstGeom>
          <a:solidFill>
            <a:srgbClr val="F8A45B">
              <a:alpha val="6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 flipH="1">
            <a:off x="9867899" y="9105896"/>
            <a:ext cx="8420084" cy="1181102"/>
          </a:xfrm>
          <a:prstGeom prst="rtTriangle">
            <a:avLst/>
          </a:prstGeom>
          <a:solidFill>
            <a:srgbClr val="60BAAB">
              <a:alpha val="6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Shape 68"/>
          <p:cNvSpPr/>
          <p:nvPr/>
        </p:nvSpPr>
        <p:spPr>
          <a:xfrm rot="-5400000">
            <a:off x="15473287" y="7472274"/>
            <a:ext cx="1181099" cy="4448344"/>
          </a:xfrm>
          <a:prstGeom prst="rtTriangle">
            <a:avLst/>
          </a:prstGeom>
          <a:solidFill>
            <a:srgbClr val="5E5E6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Shape 69"/>
          <p:cNvSpPr/>
          <p:nvPr/>
        </p:nvSpPr>
        <p:spPr>
          <a:xfrm rot="5400000">
            <a:off x="2629937" y="-2664947"/>
            <a:ext cx="1225122" cy="6485137"/>
          </a:xfrm>
          <a:prstGeom prst="rtTriangle">
            <a:avLst/>
          </a:prstGeom>
          <a:solidFill>
            <a:srgbClr val="5E5E6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Shape 70"/>
          <p:cNvSpPr/>
          <p:nvPr/>
        </p:nvSpPr>
        <p:spPr>
          <a:xfrm rot="-5400000">
            <a:off x="16685069" y="8684061"/>
            <a:ext cx="1181095" cy="2024772"/>
          </a:xfrm>
          <a:prstGeom prst="rtTriangle">
            <a:avLst/>
          </a:prstGeom>
          <a:solidFill>
            <a:srgbClr val="60BAA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Shape 71"/>
          <p:cNvSpPr/>
          <p:nvPr/>
        </p:nvSpPr>
        <p:spPr>
          <a:xfrm rot="5400000">
            <a:off x="1202503" y="-1220301"/>
            <a:ext cx="1225118" cy="3630284"/>
          </a:xfrm>
          <a:prstGeom prst="rtTriangle">
            <a:avLst/>
          </a:prstGeom>
          <a:solidFill>
            <a:srgbClr val="F8A45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72"/>
          <p:cNvSpPr/>
          <p:nvPr/>
        </p:nvSpPr>
        <p:spPr>
          <a:xfrm rot="10226326" flipH="1">
            <a:off x="-361097" y="647559"/>
            <a:ext cx="10858500" cy="133952"/>
          </a:xfrm>
          <a:prstGeom prst="rtTriangle">
            <a:avLst/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Shape 73"/>
          <p:cNvSpPr/>
          <p:nvPr/>
        </p:nvSpPr>
        <p:spPr>
          <a:xfrm rot="-536682" flipH="1">
            <a:off x="8969704" y="9513856"/>
            <a:ext cx="9596009" cy="164314"/>
          </a:xfrm>
          <a:prstGeom prst="rtTriangle">
            <a:avLst/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259683" y="1602583"/>
            <a:ext cx="5898356" cy="1647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 sz="6000">
                <a:solidFill>
                  <a:srgbClr val="60BAAB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7774782" y="2541403"/>
            <a:ext cx="9258300" cy="6250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4000">
                <a:solidFill>
                  <a:srgbClr val="3F3F3F"/>
                </a:solidFill>
              </a:defRPr>
            </a:lvl1pPr>
            <a:lvl2pPr lvl="1" rtl="0">
              <a:spcBef>
                <a:spcPts val="0"/>
              </a:spcBef>
              <a:defRPr sz="3600">
                <a:solidFill>
                  <a:srgbClr val="3F3F3F"/>
                </a:solidFill>
              </a:defRPr>
            </a:lvl2pPr>
            <a:lvl3pPr lvl="2" rtl="0">
              <a:spcBef>
                <a:spcPts val="0"/>
              </a:spcBef>
              <a:defRPr sz="2800">
                <a:solidFill>
                  <a:srgbClr val="3F3F3F"/>
                </a:solidFill>
              </a:defRPr>
            </a:lvl3pPr>
            <a:lvl4pPr lvl="3" rtl="0">
              <a:spcBef>
                <a:spcPts val="0"/>
              </a:spcBef>
              <a:defRPr sz="2800">
                <a:solidFill>
                  <a:srgbClr val="3F3F3F"/>
                </a:solidFill>
              </a:defRPr>
            </a:lvl4pPr>
            <a:lvl5pPr lvl="4" rtl="0">
              <a:spcBef>
                <a:spcPts val="0"/>
              </a:spcBef>
              <a:defRPr sz="2800">
                <a:solidFill>
                  <a:srgbClr val="3F3F3F"/>
                </a:solidFill>
              </a:defRPr>
            </a:lvl5pPr>
            <a:lvl6pPr lvl="5" rtl="0">
              <a:spcBef>
                <a:spcPts val="0"/>
              </a:spcBef>
              <a:defRPr sz="3000"/>
            </a:lvl6pPr>
            <a:lvl7pPr lvl="6" rtl="0">
              <a:spcBef>
                <a:spcPts val="0"/>
              </a:spcBef>
              <a:defRPr sz="3000"/>
            </a:lvl7pPr>
            <a:lvl8pPr lvl="7" rtl="0">
              <a:spcBef>
                <a:spcPts val="0"/>
              </a:spcBef>
              <a:defRPr sz="3000"/>
            </a:lvl8pPr>
            <a:lvl9pPr lvl="8" rtl="0">
              <a:spcBef>
                <a:spcPts val="0"/>
              </a:spcBef>
              <a:defRPr sz="30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1259683" y="3254188"/>
            <a:ext cx="5898356" cy="55492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 sz="2400">
                <a:solidFill>
                  <a:srgbClr val="3F3F3F"/>
                </a:solidFill>
              </a:defRPr>
            </a:lvl1pPr>
            <a:lvl2pPr marL="685800" lvl="1" indent="0" rtl="0">
              <a:spcBef>
                <a:spcPts val="0"/>
              </a:spcBef>
              <a:buFont typeface="Calibri"/>
              <a:buNone/>
              <a:defRPr sz="2100"/>
            </a:lvl2pPr>
            <a:lvl3pPr marL="1371600" lvl="2" indent="0" rtl="0">
              <a:spcBef>
                <a:spcPts val="0"/>
              </a:spcBef>
              <a:buFont typeface="Calibri"/>
              <a:buNone/>
              <a:defRPr sz="1800"/>
            </a:lvl3pPr>
            <a:lvl4pPr marL="2057400" lvl="3" indent="0" rtl="0">
              <a:spcBef>
                <a:spcPts val="0"/>
              </a:spcBef>
              <a:buFont typeface="Calibri"/>
              <a:buNone/>
              <a:defRPr sz="1500"/>
            </a:lvl4pPr>
            <a:lvl5pPr marL="2743200" lvl="4" indent="0" rtl="0">
              <a:spcBef>
                <a:spcPts val="0"/>
              </a:spcBef>
              <a:buFont typeface="Calibri"/>
              <a:buNone/>
              <a:defRPr sz="1500"/>
            </a:lvl5pPr>
            <a:lvl6pPr marL="3429000" lvl="5" indent="0" rtl="0">
              <a:spcBef>
                <a:spcPts val="0"/>
              </a:spcBef>
              <a:buFont typeface="Calibri"/>
              <a:buNone/>
              <a:defRPr sz="1500"/>
            </a:lvl6pPr>
            <a:lvl7pPr marL="4114800" lvl="6" indent="0" rtl="0">
              <a:spcBef>
                <a:spcPts val="0"/>
              </a:spcBef>
              <a:buFont typeface="Calibri"/>
              <a:buNone/>
              <a:defRPr sz="1500"/>
            </a:lvl7pPr>
            <a:lvl8pPr marL="4800600" lvl="7" indent="0" rtl="0">
              <a:spcBef>
                <a:spcPts val="0"/>
              </a:spcBef>
              <a:buFont typeface="Calibri"/>
              <a:buNone/>
              <a:defRPr sz="1500"/>
            </a:lvl8pPr>
            <a:lvl9pPr marL="5486400" lvl="8" indent="0" rtl="0">
              <a:spcBef>
                <a:spcPts val="0"/>
              </a:spcBef>
              <a:buFont typeface="Calibri"/>
              <a:buNone/>
              <a:defRPr sz="1500"/>
            </a:lvl9pPr>
          </a:lstStyle>
          <a:p>
            <a:endParaRPr/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84497" y="301787"/>
            <a:ext cx="4413235" cy="173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7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75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25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75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25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75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25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75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25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75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25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75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dar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8288000" cy="10291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7984" cy="1029115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/>
          <p:nvPr/>
        </p:nvSpPr>
        <p:spPr>
          <a:xfrm>
            <a:off x="0" y="0"/>
            <a:ext cx="18288000" cy="10286996"/>
          </a:xfrm>
          <a:prstGeom prst="rect">
            <a:avLst/>
          </a:prstGeom>
          <a:gradFill>
            <a:gsLst>
              <a:gs pos="0">
                <a:srgbClr val="3F3F3F">
                  <a:alpha val="74901"/>
                </a:srgbClr>
              </a:gs>
              <a:gs pos="63000">
                <a:srgbClr val="262626">
                  <a:alpha val="74901"/>
                </a:srgbClr>
              </a:gs>
              <a:gs pos="100000">
                <a:srgbClr val="000000">
                  <a:alpha val="8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05496" y="3609014"/>
            <a:ext cx="7596103" cy="298228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/>
          <p:nvPr/>
        </p:nvSpPr>
        <p:spPr>
          <a:xfrm rot="5400000">
            <a:off x="3895006" y="-3912794"/>
            <a:ext cx="1225120" cy="9015280"/>
          </a:xfrm>
          <a:prstGeom prst="rtTriangle">
            <a:avLst/>
          </a:prstGeom>
          <a:solidFill>
            <a:srgbClr val="F8A45B">
              <a:alpha val="6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/>
        </p:nvSpPr>
        <p:spPr>
          <a:xfrm flipH="1">
            <a:off x="9867899" y="9105896"/>
            <a:ext cx="8420084" cy="1181102"/>
          </a:xfrm>
          <a:prstGeom prst="rtTriangle">
            <a:avLst/>
          </a:prstGeom>
          <a:solidFill>
            <a:srgbClr val="60BAAB">
              <a:alpha val="6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/>
          <p:nvPr/>
        </p:nvSpPr>
        <p:spPr>
          <a:xfrm rot="-5400000">
            <a:off x="15473287" y="7472274"/>
            <a:ext cx="1181099" cy="4448344"/>
          </a:xfrm>
          <a:prstGeom prst="rtTriangle">
            <a:avLst/>
          </a:prstGeom>
          <a:solidFill>
            <a:srgbClr val="5E5E6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/>
          <p:nvPr/>
        </p:nvSpPr>
        <p:spPr>
          <a:xfrm rot="5400000">
            <a:off x="2629937" y="-2664947"/>
            <a:ext cx="1225122" cy="6485137"/>
          </a:xfrm>
          <a:prstGeom prst="rtTriangle">
            <a:avLst/>
          </a:prstGeom>
          <a:solidFill>
            <a:srgbClr val="5E5E6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/>
          <p:nvPr/>
        </p:nvSpPr>
        <p:spPr>
          <a:xfrm rot="-5400000">
            <a:off x="16685069" y="8684061"/>
            <a:ext cx="1181095" cy="2024772"/>
          </a:xfrm>
          <a:prstGeom prst="rtTriangle">
            <a:avLst/>
          </a:prstGeom>
          <a:solidFill>
            <a:srgbClr val="60BAA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/>
          <p:nvPr/>
        </p:nvSpPr>
        <p:spPr>
          <a:xfrm rot="5400000">
            <a:off x="1202503" y="-1220301"/>
            <a:ext cx="1225118" cy="3630284"/>
          </a:xfrm>
          <a:prstGeom prst="rtTriangle">
            <a:avLst/>
          </a:prstGeom>
          <a:solidFill>
            <a:srgbClr val="F8A45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dar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8288000" cy="10291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7984" cy="1029115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/>
          <p:nvPr/>
        </p:nvSpPr>
        <p:spPr>
          <a:xfrm>
            <a:off x="0" y="0"/>
            <a:ext cx="18288000" cy="10286996"/>
          </a:xfrm>
          <a:prstGeom prst="rect">
            <a:avLst/>
          </a:prstGeom>
          <a:gradFill>
            <a:gsLst>
              <a:gs pos="0">
                <a:srgbClr val="3F3F3F">
                  <a:alpha val="74901"/>
                </a:srgbClr>
              </a:gs>
              <a:gs pos="63000">
                <a:srgbClr val="262626">
                  <a:alpha val="74901"/>
                </a:srgbClr>
              </a:gs>
              <a:gs pos="100000">
                <a:srgbClr val="000000">
                  <a:alpha val="8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84496" y="300037"/>
            <a:ext cx="4387956" cy="172274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 rot="5400000">
            <a:off x="3895006" y="-3912794"/>
            <a:ext cx="1225120" cy="9015280"/>
          </a:xfrm>
          <a:prstGeom prst="rtTriangle">
            <a:avLst/>
          </a:prstGeom>
          <a:solidFill>
            <a:srgbClr val="F8A45B">
              <a:alpha val="6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/>
          <p:nvPr/>
        </p:nvSpPr>
        <p:spPr>
          <a:xfrm flipH="1">
            <a:off x="9867899" y="9105896"/>
            <a:ext cx="8420084" cy="1181102"/>
          </a:xfrm>
          <a:prstGeom prst="rtTriangle">
            <a:avLst/>
          </a:prstGeom>
          <a:solidFill>
            <a:srgbClr val="60BAAB">
              <a:alpha val="6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 rot="-5400000">
            <a:off x="15473287" y="7472274"/>
            <a:ext cx="1181099" cy="4448344"/>
          </a:xfrm>
          <a:prstGeom prst="rtTriangle">
            <a:avLst/>
          </a:prstGeom>
          <a:solidFill>
            <a:srgbClr val="5E5E6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 rot="5400000">
            <a:off x="2629937" y="-2664947"/>
            <a:ext cx="1225122" cy="6485137"/>
          </a:xfrm>
          <a:prstGeom prst="rtTriangle">
            <a:avLst/>
          </a:prstGeom>
          <a:solidFill>
            <a:srgbClr val="5E5E6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 rot="-5400000">
            <a:off x="16685069" y="8684061"/>
            <a:ext cx="1181095" cy="2024772"/>
          </a:xfrm>
          <a:prstGeom prst="rtTriangle">
            <a:avLst/>
          </a:prstGeom>
          <a:solidFill>
            <a:srgbClr val="60BAA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 rot="5400000">
            <a:off x="1202503" y="-1220301"/>
            <a:ext cx="1225118" cy="3630284"/>
          </a:xfrm>
          <a:prstGeom prst="rtTriangle">
            <a:avLst/>
          </a:prstGeom>
          <a:solidFill>
            <a:srgbClr val="F8A45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 rot="10226326" flipH="1">
            <a:off x="-361097" y="647559"/>
            <a:ext cx="10858500" cy="133952"/>
          </a:xfrm>
          <a:prstGeom prst="rtTriangle">
            <a:avLst/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 rot="-536682" flipH="1">
            <a:off x="8969704" y="9513856"/>
            <a:ext cx="9596009" cy="164314"/>
          </a:xfrm>
          <a:prstGeom prst="rtTriangle">
            <a:avLst/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ctrTitle"/>
          </p:nvPr>
        </p:nvSpPr>
        <p:spPr>
          <a:xfrm>
            <a:off x="2286000" y="2800349"/>
            <a:ext cx="13716000" cy="24645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sz="9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500"/>
              </a:spcBef>
              <a:buClr>
                <a:schemeClr val="lt1"/>
              </a:buClr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0" algn="ctr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0" algn="ctr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57400" marR="0" lvl="3" indent="0" algn="ctr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743200" marR="0" lvl="4" indent="0" algn="ctr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429000" marR="0" lvl="5" indent="0" algn="ctr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114800" marR="0" lvl="6" indent="0" algn="ctr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0" algn="ctr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400" marR="0" lvl="8" indent="0" algn="ctr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7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75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25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neral dar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8288000" cy="10291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7984" cy="1029115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/>
          <p:nvPr/>
        </p:nvSpPr>
        <p:spPr>
          <a:xfrm>
            <a:off x="0" y="0"/>
            <a:ext cx="18288000" cy="10286996"/>
          </a:xfrm>
          <a:prstGeom prst="rect">
            <a:avLst/>
          </a:prstGeom>
          <a:gradFill>
            <a:gsLst>
              <a:gs pos="0">
                <a:srgbClr val="3F3F3F">
                  <a:alpha val="74901"/>
                </a:srgbClr>
              </a:gs>
              <a:gs pos="63000">
                <a:srgbClr val="262626">
                  <a:alpha val="74901"/>
                </a:srgbClr>
              </a:gs>
              <a:gs pos="100000">
                <a:srgbClr val="000000">
                  <a:alpha val="8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/>
          <p:nvPr/>
        </p:nvSpPr>
        <p:spPr>
          <a:xfrm rot="5400000">
            <a:off x="3895006" y="-3912794"/>
            <a:ext cx="1225120" cy="9015280"/>
          </a:xfrm>
          <a:prstGeom prst="rtTriangle">
            <a:avLst/>
          </a:prstGeom>
          <a:solidFill>
            <a:srgbClr val="F8A45B">
              <a:alpha val="6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/>
          <p:nvPr/>
        </p:nvSpPr>
        <p:spPr>
          <a:xfrm flipH="1">
            <a:off x="9867899" y="9105896"/>
            <a:ext cx="8420084" cy="1181102"/>
          </a:xfrm>
          <a:prstGeom prst="rtTriangle">
            <a:avLst/>
          </a:prstGeom>
          <a:solidFill>
            <a:srgbClr val="60BAAB">
              <a:alpha val="6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 rot="-5400000">
            <a:off x="15473287" y="7472274"/>
            <a:ext cx="1181099" cy="4448344"/>
          </a:xfrm>
          <a:prstGeom prst="rtTriangle">
            <a:avLst/>
          </a:prstGeom>
          <a:solidFill>
            <a:srgbClr val="5E5E6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/>
          <p:nvPr/>
        </p:nvSpPr>
        <p:spPr>
          <a:xfrm rot="5400000">
            <a:off x="2629937" y="-2664947"/>
            <a:ext cx="1225122" cy="6485137"/>
          </a:xfrm>
          <a:prstGeom prst="rtTriangle">
            <a:avLst/>
          </a:prstGeom>
          <a:solidFill>
            <a:srgbClr val="5E5E6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/>
          <p:nvPr/>
        </p:nvSpPr>
        <p:spPr>
          <a:xfrm rot="-5400000">
            <a:off x="16685069" y="8684061"/>
            <a:ext cx="1181095" cy="2024772"/>
          </a:xfrm>
          <a:prstGeom prst="rtTriangle">
            <a:avLst/>
          </a:prstGeom>
          <a:solidFill>
            <a:srgbClr val="60BAA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/>
          <p:nvPr/>
        </p:nvSpPr>
        <p:spPr>
          <a:xfrm rot="5400000">
            <a:off x="1202503" y="-1220301"/>
            <a:ext cx="1225118" cy="3630284"/>
          </a:xfrm>
          <a:prstGeom prst="rtTriangle">
            <a:avLst/>
          </a:prstGeom>
          <a:solidFill>
            <a:srgbClr val="F8A45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/>
          <p:nvPr/>
        </p:nvSpPr>
        <p:spPr>
          <a:xfrm rot="10226326" flipH="1">
            <a:off x="-361097" y="647559"/>
            <a:ext cx="10858500" cy="133952"/>
          </a:xfrm>
          <a:prstGeom prst="rtTriangle">
            <a:avLst/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/>
          <p:nvPr/>
        </p:nvSpPr>
        <p:spPr>
          <a:xfrm rot="-536682" flipH="1">
            <a:off x="8969704" y="9513856"/>
            <a:ext cx="9596009" cy="164314"/>
          </a:xfrm>
          <a:prstGeom prst="rtTriangle">
            <a:avLst/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2199861" y="1176337"/>
            <a:ext cx="10495722" cy="11636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2199861" y="2292350"/>
            <a:ext cx="10495722" cy="666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def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defRPr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2"/>
          </p:nvPr>
        </p:nvSpPr>
        <p:spPr>
          <a:xfrm>
            <a:off x="2199861" y="3424396"/>
            <a:ext cx="13831230" cy="5677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37310" lvl="1" indent="-295910" rtl="0">
              <a:spcBef>
                <a:spcPts val="0"/>
              </a:spcBef>
              <a:buClr>
                <a:schemeClr val="lt1"/>
              </a:buClr>
              <a:buFont typeface="Courier New"/>
              <a:buChar char="o"/>
              <a:def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057400" lvl="2" indent="-213360" rtl="0">
              <a:spcBef>
                <a:spcPts val="0"/>
              </a:spcBef>
              <a:buClr>
                <a:schemeClr val="lt1"/>
              </a:buClr>
              <a:buFont typeface="Noto Sans Symbols"/>
              <a:buChar char="▪"/>
              <a:defRPr sz="324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880360" lvl="3" indent="-233680" rtl="0">
              <a:spcBef>
                <a:spcPts val="0"/>
              </a:spcBef>
              <a:buClr>
                <a:schemeClr val="lt1"/>
              </a:buClr>
              <a:buFont typeface="Arial"/>
              <a:buChar char="•"/>
              <a:defRPr sz="288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defRPr sz="288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84496" y="300037"/>
            <a:ext cx="4387956" cy="172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7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75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25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75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25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75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25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75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25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75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25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75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split dark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8288000" cy="10291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7984" cy="1029115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0" y="0"/>
            <a:ext cx="18288000" cy="10286996"/>
          </a:xfrm>
          <a:prstGeom prst="rect">
            <a:avLst/>
          </a:prstGeom>
          <a:gradFill>
            <a:gsLst>
              <a:gs pos="0">
                <a:srgbClr val="3F3F3F">
                  <a:alpha val="74901"/>
                </a:srgbClr>
              </a:gs>
              <a:gs pos="63000">
                <a:srgbClr val="262626">
                  <a:alpha val="74901"/>
                </a:srgbClr>
              </a:gs>
              <a:gs pos="100000">
                <a:srgbClr val="000000">
                  <a:alpha val="8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/>
          <p:nvPr/>
        </p:nvSpPr>
        <p:spPr>
          <a:xfrm rot="5400000">
            <a:off x="3895006" y="-3912794"/>
            <a:ext cx="1225120" cy="9015280"/>
          </a:xfrm>
          <a:prstGeom prst="rtTriangle">
            <a:avLst/>
          </a:prstGeom>
          <a:solidFill>
            <a:srgbClr val="F8A45B">
              <a:alpha val="6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/>
          <p:nvPr/>
        </p:nvSpPr>
        <p:spPr>
          <a:xfrm flipH="1">
            <a:off x="9867899" y="9105896"/>
            <a:ext cx="8420084" cy="1181102"/>
          </a:xfrm>
          <a:prstGeom prst="rtTriangle">
            <a:avLst/>
          </a:prstGeom>
          <a:solidFill>
            <a:srgbClr val="60BAAB">
              <a:alpha val="6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/>
          <p:nvPr/>
        </p:nvSpPr>
        <p:spPr>
          <a:xfrm rot="-5400000">
            <a:off x="15473287" y="7472274"/>
            <a:ext cx="1181099" cy="4448344"/>
          </a:xfrm>
          <a:prstGeom prst="rtTriangle">
            <a:avLst/>
          </a:prstGeom>
          <a:solidFill>
            <a:srgbClr val="5E5E6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/>
          <p:nvPr/>
        </p:nvSpPr>
        <p:spPr>
          <a:xfrm rot="5400000">
            <a:off x="2629937" y="-2664947"/>
            <a:ext cx="1225122" cy="6485137"/>
          </a:xfrm>
          <a:prstGeom prst="rtTriangle">
            <a:avLst/>
          </a:prstGeom>
          <a:solidFill>
            <a:srgbClr val="5E5E6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 rot="-5400000">
            <a:off x="16685069" y="8684061"/>
            <a:ext cx="1181095" cy="2024772"/>
          </a:xfrm>
          <a:prstGeom prst="rtTriangle">
            <a:avLst/>
          </a:prstGeom>
          <a:solidFill>
            <a:srgbClr val="60BAA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1202503" y="-1220301"/>
            <a:ext cx="1225118" cy="3630284"/>
          </a:xfrm>
          <a:prstGeom prst="rtTriangle">
            <a:avLst/>
          </a:prstGeom>
          <a:solidFill>
            <a:srgbClr val="F8A45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/>
          <p:nvPr/>
        </p:nvSpPr>
        <p:spPr>
          <a:xfrm rot="10226326" flipH="1">
            <a:off x="-361097" y="647559"/>
            <a:ext cx="10858500" cy="133952"/>
          </a:xfrm>
          <a:prstGeom prst="rtTriangle">
            <a:avLst/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/>
          <p:nvPr/>
        </p:nvSpPr>
        <p:spPr>
          <a:xfrm rot="-536682" flipH="1">
            <a:off x="8969704" y="9513856"/>
            <a:ext cx="9596009" cy="164314"/>
          </a:xfrm>
          <a:prstGeom prst="rtTriangle">
            <a:avLst/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4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1259683" y="1602583"/>
            <a:ext cx="5898356" cy="1647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 sz="6000">
                <a:solidFill>
                  <a:srgbClr val="60BAAB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7774782" y="2541403"/>
            <a:ext cx="9258300" cy="6250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defRPr sz="3000"/>
            </a:lvl6pPr>
            <a:lvl7pPr lvl="6" rtl="0">
              <a:spcBef>
                <a:spcPts val="0"/>
              </a:spcBef>
              <a:defRPr sz="3000"/>
            </a:lvl7pPr>
            <a:lvl8pPr lvl="7" rtl="0">
              <a:spcBef>
                <a:spcPts val="0"/>
              </a:spcBef>
              <a:defRPr sz="3000"/>
            </a:lvl8pPr>
            <a:lvl9pPr lvl="8" rtl="0">
              <a:spcBef>
                <a:spcPts val="0"/>
              </a:spcBef>
              <a:defRPr sz="3000"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2"/>
          </p:nvPr>
        </p:nvSpPr>
        <p:spPr>
          <a:xfrm>
            <a:off x="1259683" y="3254188"/>
            <a:ext cx="5898356" cy="55492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400">
                <a:solidFill>
                  <a:schemeClr val="lt1"/>
                </a:solidFill>
              </a:defRPr>
            </a:lvl1pPr>
            <a:lvl2pPr marL="685800" lvl="1" indent="0" rtl="0">
              <a:spcBef>
                <a:spcPts val="0"/>
              </a:spcBef>
              <a:buFont typeface="Calibri"/>
              <a:buNone/>
              <a:defRPr sz="2100"/>
            </a:lvl2pPr>
            <a:lvl3pPr marL="1371600" lvl="2" indent="0" rtl="0">
              <a:spcBef>
                <a:spcPts val="0"/>
              </a:spcBef>
              <a:buFont typeface="Calibri"/>
              <a:buNone/>
              <a:defRPr sz="1800"/>
            </a:lvl3pPr>
            <a:lvl4pPr marL="2057400" lvl="3" indent="0" rtl="0">
              <a:spcBef>
                <a:spcPts val="0"/>
              </a:spcBef>
              <a:buFont typeface="Calibri"/>
              <a:buNone/>
              <a:defRPr sz="1500"/>
            </a:lvl4pPr>
            <a:lvl5pPr marL="2743200" lvl="4" indent="0" rtl="0">
              <a:spcBef>
                <a:spcPts val="0"/>
              </a:spcBef>
              <a:buFont typeface="Calibri"/>
              <a:buNone/>
              <a:defRPr sz="1500"/>
            </a:lvl5pPr>
            <a:lvl6pPr marL="3429000" lvl="5" indent="0" rtl="0">
              <a:spcBef>
                <a:spcPts val="0"/>
              </a:spcBef>
              <a:buFont typeface="Calibri"/>
              <a:buNone/>
              <a:defRPr sz="1500"/>
            </a:lvl6pPr>
            <a:lvl7pPr marL="4114800" lvl="6" indent="0" rtl="0">
              <a:spcBef>
                <a:spcPts val="0"/>
              </a:spcBef>
              <a:buFont typeface="Calibri"/>
              <a:buNone/>
              <a:defRPr sz="1500"/>
            </a:lvl7pPr>
            <a:lvl8pPr marL="4800600" lvl="7" indent="0" rtl="0">
              <a:spcBef>
                <a:spcPts val="0"/>
              </a:spcBef>
              <a:buFont typeface="Calibri"/>
              <a:buNone/>
              <a:defRPr sz="1500"/>
            </a:lvl8pPr>
            <a:lvl9pPr marL="5486400" lvl="8" indent="0" rtl="0">
              <a:spcBef>
                <a:spcPts val="0"/>
              </a:spcBef>
              <a:buFont typeface="Calibri"/>
              <a:buNone/>
              <a:defRPr sz="1500"/>
            </a:lvl9pPr>
          </a:lstStyle>
          <a:p>
            <a:endParaRPr/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84496" y="300037"/>
            <a:ext cx="4387956" cy="172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7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75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25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75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25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75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25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75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25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75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25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75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199501" y="547687"/>
            <a:ext cx="13888994" cy="19883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199501" y="2738438"/>
            <a:ext cx="13888994" cy="65270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88900" algn="l" rtl="0">
              <a:lnSpc>
                <a:spcPct val="90000"/>
              </a:lnSpc>
              <a:spcBef>
                <a:spcPts val="1500"/>
              </a:spcBef>
              <a:buClr>
                <a:schemeClr val="dk1"/>
              </a:buClr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028700" marR="0" lvl="1" indent="-1143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714500" marR="0" lvl="2" indent="-1524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00300" marR="0" lvl="3" indent="-17145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86100" marR="0" lvl="4" indent="-17145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771900" marR="0" lvl="5" indent="-17145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457700" marR="0" lvl="6" indent="-17145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5143500" marR="0" lvl="7" indent="-17145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829300" marR="0" lvl="8" indent="-17145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1257300" y="9534525"/>
            <a:ext cx="4114800" cy="5476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0" algn="l" rtl="0">
              <a:spcBef>
                <a:spcPts val="0"/>
              </a:spcBef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0" algn="l" rtl="0">
              <a:spcBef>
                <a:spcPts val="0"/>
              </a:spcBef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57400" marR="0" lvl="3" indent="0" algn="l" rtl="0">
              <a:spcBef>
                <a:spcPts val="0"/>
              </a:spcBef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743200" marR="0" lvl="4" indent="0" algn="l" rtl="0">
              <a:spcBef>
                <a:spcPts val="0"/>
              </a:spcBef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429000" marR="0" lvl="5" indent="0" algn="l" rtl="0">
              <a:spcBef>
                <a:spcPts val="0"/>
              </a:spcBef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114800" marR="0" lvl="6" indent="0" algn="l" rtl="0">
              <a:spcBef>
                <a:spcPts val="0"/>
              </a:spcBef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0" algn="l" rtl="0">
              <a:spcBef>
                <a:spcPts val="0"/>
              </a:spcBef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400" marR="0" lvl="8" indent="0" algn="l" rtl="0">
              <a:spcBef>
                <a:spcPts val="0"/>
              </a:spcBef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6057900" y="9534525"/>
            <a:ext cx="6172199" cy="5476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0" algn="l" rtl="0">
              <a:spcBef>
                <a:spcPts val="0"/>
              </a:spcBef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0" algn="l" rtl="0">
              <a:spcBef>
                <a:spcPts val="0"/>
              </a:spcBef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57400" marR="0" lvl="3" indent="0" algn="l" rtl="0">
              <a:spcBef>
                <a:spcPts val="0"/>
              </a:spcBef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743200" marR="0" lvl="4" indent="0" algn="l" rtl="0">
              <a:spcBef>
                <a:spcPts val="0"/>
              </a:spcBef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429000" marR="0" lvl="5" indent="0" algn="l" rtl="0">
              <a:spcBef>
                <a:spcPts val="0"/>
              </a:spcBef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114800" marR="0" lvl="6" indent="0" algn="l" rtl="0">
              <a:spcBef>
                <a:spcPts val="0"/>
              </a:spcBef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0" algn="l" rtl="0">
              <a:spcBef>
                <a:spcPts val="0"/>
              </a:spcBef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400" marR="0" lvl="8" indent="0" algn="l" rtl="0">
              <a:spcBef>
                <a:spcPts val="0"/>
              </a:spcBef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12915900" y="9534525"/>
            <a:ext cx="4114800" cy="54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 idx="4294967295"/>
          </p:nvPr>
        </p:nvSpPr>
        <p:spPr>
          <a:xfrm>
            <a:off x="745486" y="1416050"/>
            <a:ext cx="10495800" cy="1163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rgbClr val="3F3F3F"/>
              </a:buClr>
              <a:buSzPct val="25000"/>
            </a:pPr>
            <a:r>
              <a:rPr lang="en-US" dirty="0">
                <a:solidFill>
                  <a:srgbClr val="696969"/>
                </a:solidFill>
                <a:latin typeface="Arial"/>
                <a:ea typeface="Raleway"/>
                <a:cs typeface="Arial"/>
                <a:sym typeface="Raleway"/>
              </a:rPr>
              <a:t>The Accusoft Difference</a:t>
            </a:r>
            <a:endParaRPr lang="en-US" sz="6000" u="none" strike="noStrike" cap="none" dirty="0">
              <a:solidFill>
                <a:srgbClr val="696969"/>
              </a:solidFill>
              <a:latin typeface="Arial"/>
              <a:ea typeface="Raleway"/>
              <a:cs typeface="Arial"/>
              <a:sym typeface="Raleway"/>
            </a:endParaRPr>
          </a:p>
        </p:txBody>
      </p:sp>
      <p:sp>
        <p:nvSpPr>
          <p:cNvPr id="4" name="Shape 301"/>
          <p:cNvSpPr txBox="1"/>
          <p:nvPr/>
        </p:nvSpPr>
        <p:spPr>
          <a:xfrm>
            <a:off x="998825" y="2900478"/>
            <a:ext cx="11432314" cy="1211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3600" dirty="0">
                <a:solidFill>
                  <a:srgbClr val="696969"/>
                </a:solidFill>
                <a:ea typeface="Raleway"/>
                <a:sym typeface="Raleway"/>
              </a:rPr>
              <a:t>A leader in content and imaging solutions focused on solving document lifecycle </a:t>
            </a:r>
            <a:r>
              <a:rPr lang="en-US" sz="3600" dirty="0" smtClean="0">
                <a:solidFill>
                  <a:srgbClr val="696969"/>
                </a:solidFill>
                <a:ea typeface="Raleway"/>
                <a:sym typeface="Raleway"/>
              </a:rPr>
              <a:t>complexities </a:t>
            </a:r>
            <a:r>
              <a:rPr lang="en-US" sz="3600" dirty="0">
                <a:solidFill>
                  <a:srgbClr val="696969"/>
                </a:solidFill>
                <a:ea typeface="Raleway"/>
                <a:sym typeface="Raleway"/>
              </a:rPr>
              <a:t>through:</a:t>
            </a:r>
            <a:endParaRPr lang="en-US" sz="3000" dirty="0">
              <a:solidFill>
                <a:srgbClr val="696969"/>
              </a:solidFill>
              <a:ea typeface="Raleway"/>
              <a:sym typeface="Raleway"/>
            </a:endParaRPr>
          </a:p>
          <a:p>
            <a:pPr lvl="0"/>
            <a:r>
              <a:rPr lang="en-US" sz="3600" dirty="0" smtClean="0">
                <a:solidFill>
                  <a:srgbClr val="696969"/>
                </a:solidFill>
                <a:ea typeface="Raleway"/>
                <a:sym typeface="Raleway"/>
              </a:rPr>
              <a:t> </a:t>
            </a:r>
            <a:endParaRPr sz="3000" dirty="0">
              <a:solidFill>
                <a:srgbClr val="696969"/>
              </a:solidFill>
              <a:ea typeface="Raleway"/>
              <a:sym typeface="Raleway"/>
            </a:endParaRPr>
          </a:p>
        </p:txBody>
      </p:sp>
      <p:pic>
        <p:nvPicPr>
          <p:cNvPr id="2" name="Picture 1" descr="presentation-accusoft-differen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482" y="4259040"/>
            <a:ext cx="13891440" cy="453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3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xmlns:p14="http://schemas.microsoft.com/office/powerpoint/2010/main" spd="med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01"/>
          <p:cNvSpPr txBox="1"/>
          <p:nvPr/>
        </p:nvSpPr>
        <p:spPr>
          <a:xfrm>
            <a:off x="998824" y="3093640"/>
            <a:ext cx="7109501" cy="46220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sz="3200" dirty="0">
                <a:solidFill>
                  <a:srgbClr val="696969"/>
                </a:solidFill>
                <a:ea typeface="Raleway"/>
                <a:sym typeface="Raleway"/>
              </a:rPr>
              <a:t>Founded in 1991, </a:t>
            </a:r>
            <a:r>
              <a:rPr lang="en-US" sz="3200" dirty="0">
                <a:solidFill>
                  <a:srgbClr val="696969"/>
                </a:solidFill>
              </a:rPr>
              <a:t>Accusoft has grown through persistent product innovation and strategic mergers and acquisitions into the best-in-class solutions provider it is today. The company has been awarded 30 patents and is recognized as a thought leader in the industry.</a:t>
            </a:r>
          </a:p>
        </p:txBody>
      </p:sp>
      <p:sp>
        <p:nvSpPr>
          <p:cNvPr id="8" name="Shape 273"/>
          <p:cNvSpPr txBox="1">
            <a:spLocks/>
          </p:cNvSpPr>
          <p:nvPr/>
        </p:nvSpPr>
        <p:spPr>
          <a:xfrm>
            <a:off x="745486" y="1416050"/>
            <a:ext cx="10495800" cy="1163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pPr>
              <a:buClr>
                <a:srgbClr val="3F3F3F"/>
              </a:buClr>
              <a:buSzPct val="25000"/>
            </a:pPr>
            <a:r>
              <a:rPr lang="en-US" dirty="0" smtClean="0">
                <a:solidFill>
                  <a:srgbClr val="696969"/>
                </a:solidFill>
                <a:latin typeface="Arial"/>
                <a:ea typeface="Raleway"/>
                <a:cs typeface="Arial"/>
                <a:sym typeface="Raleway"/>
              </a:rPr>
              <a:t>25 Years and Growing</a:t>
            </a:r>
            <a:endParaRPr lang="en-US" dirty="0">
              <a:solidFill>
                <a:srgbClr val="696969"/>
              </a:solidFill>
              <a:latin typeface="Arial"/>
              <a:ea typeface="Raleway"/>
              <a:cs typeface="Arial"/>
              <a:sym typeface="Raleway"/>
            </a:endParaRPr>
          </a:p>
        </p:txBody>
      </p:sp>
      <p:pic>
        <p:nvPicPr>
          <p:cNvPr id="3" name="Picture 2" descr="25th-anniversary-color-1200x12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854" y="0"/>
            <a:ext cx="10287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71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xmlns:p14="http://schemas.microsoft.com/office/powerpoint/2010/main" spd="med" advTm="8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 idx="4294967295"/>
          </p:nvPr>
        </p:nvSpPr>
        <p:spPr>
          <a:xfrm>
            <a:off x="745475" y="1416049"/>
            <a:ext cx="10495800" cy="2419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dirty="0">
                <a:solidFill>
                  <a:srgbClr val="696969"/>
                </a:solidFill>
                <a:latin typeface="Arial"/>
                <a:ea typeface="Raleway"/>
                <a:cs typeface="Arial"/>
                <a:sym typeface="Raleway"/>
              </a:rPr>
              <a:t>Overview of the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US" dirty="0">
                <a:solidFill>
                  <a:srgbClr val="696969"/>
                </a:solidFill>
                <a:latin typeface="Arial"/>
                <a:ea typeface="Raleway"/>
                <a:cs typeface="Arial"/>
                <a:sym typeface="Raleway"/>
              </a:rPr>
              <a:t>Document Lifecycle</a:t>
            </a:r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2750" y="181250"/>
            <a:ext cx="11219899" cy="91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2750" y="181250"/>
            <a:ext cx="11219899" cy="91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Shape 2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2750" y="181250"/>
            <a:ext cx="11219899" cy="91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Shape 2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42750" y="181250"/>
            <a:ext cx="11219899" cy="91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</TotalTime>
  <Words>75</Words>
  <Application>Microsoft Macintosh PowerPoint</Application>
  <PresentationFormat>Custom</PresentationFormat>
  <Paragraphs>7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The Accusoft Difference</vt:lpstr>
      <vt:lpstr>PowerPoint Presentation</vt:lpstr>
      <vt:lpstr>Overview of the  Document Lifecycle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John Thomas</cp:lastModifiedBy>
  <cp:revision>30</cp:revision>
  <dcterms:modified xsi:type="dcterms:W3CDTF">2016-03-09T18:27:48Z</dcterms:modified>
</cp:coreProperties>
</file>