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8685B-B695-052E-039E-69103C4F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875CD1-FE96-9F20-217F-10171EAD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55079-E039-D4AE-86BB-3752BC8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78529-84B3-B5A9-F374-2FC9325A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EAF93-98B7-45C4-7CD5-734F0FF3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2201-B4CE-2934-3682-1DF710B3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8C66C-208B-ADE0-ED19-2219A383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8ABA1-455E-7F2F-D0E5-CED33083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A4A9-A5E1-CF37-38F6-630B3B7F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A5D4F-6C52-D155-1FA6-7DA5F31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4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D7843-7394-1B45-E8A5-7B16CE44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D1DFD-4A6E-377F-D0C8-9A947FA3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40F5F-A654-85E2-3389-A60BF75B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48F78-4045-810F-76A7-405A9039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3783C-28D9-D1FF-DA4C-E5C835C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C347F-09BC-D113-B28F-E68C94D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3FCDD-6421-3F28-FD0E-55EC88EF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7CC88-F02F-A9AD-CF10-A1B9BCD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8997B-28B4-AAA3-B487-754CA748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8C614-32E0-D54B-7B1C-00302C2C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5AF97-9A0B-C01E-B16B-EC087838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1CDEA-EC0D-333E-5E36-2ECC09B8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8BF6B-7167-FEA6-BE12-9AA0EA72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D3DDF-34EC-3004-29E8-EE5C213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6572D-D65E-171B-4627-40503FC4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1D662-FC76-9C88-3A91-93449B3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6B364-3A93-28C5-7693-269E2E47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58276-4C5B-F295-A0FB-A10E6E21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6849C-0A65-0368-8E6A-ADDF150E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15357-559B-F971-98A2-EBA4819A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9EDDF-AEE0-AABE-BF14-A17DCBAB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1F2C1-78AE-454E-FFB0-3F281CA8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05C6D-9D2F-BBD6-FEDC-3DCE597E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73A77-CEBD-056F-896D-EB91807B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7067A9-3107-BE45-3BAC-BB1E04F92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2D706-7CB4-4527-127C-519BED4E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018C01-DB6D-477E-2683-E5A2FD1F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6059E5-A157-BE21-243D-F2C00BEB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DCF61-D9E2-8EF4-9F98-B9D65F3D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4C6E1-1B9D-C98F-5FC9-06407D9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32548-F553-AD24-5330-AD8CC1A4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5F63F-E697-1F13-6999-A24A174D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BBD22D-E7EB-C5F3-8BFA-EE822612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50E21-3015-EC6E-8BD6-42B6FAB9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A1E47-8D28-7B17-2E13-E526723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EA141-2424-FEF5-CF5B-DB248C3A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D63E-7E77-F561-09FC-536EB3DF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9D733-858E-F890-73ED-84963AA2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361F8-15A4-A5D6-EBC0-A4CB5D34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AE740-6EA1-33E6-B58F-B4A31663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1000F-0945-32B2-BC2C-6F573B89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CB3CE-B4EF-2FE1-E50D-4534583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5816E-277B-ED02-7218-F1D16D19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E3B3D5-7074-3410-82EA-D86506F01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3374F-43A9-A4C3-F870-C0CE2C24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77064-9E9B-0F34-20E6-733B1C2D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E551C-8FB8-AAAB-A0EF-F2F854DB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D5AC1-6EDC-0E93-B41B-8A290E23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CA351-3463-5262-2603-8CAF193E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A5901-FFB7-C054-730D-41D7FC0B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1400-8FB9-EF1A-882F-08439179F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0971-4FB8-425C-B50A-2CC145A6F15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F2D5-3A03-6878-FC3C-2AED66A4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F2CD1-1A5A-7AB5-D23C-A14E9EA48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4A73-4225-435C-8924-492F258A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029796-97F9-55A7-74D9-3D0823A0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3" y="2222734"/>
            <a:ext cx="12192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940640-2BE3-8D34-581D-7CB75488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58" y="3080858"/>
            <a:ext cx="1219200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8CCFC-A59C-3D78-F598-D58A492E0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58" y="2238463"/>
            <a:ext cx="1219200" cy="609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829C85-B500-AB5D-3BCE-7971340C3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3078760"/>
            <a:ext cx="1219200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532B23-F904-59C6-B258-EC80FD909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3075265"/>
            <a:ext cx="1219200" cy="60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7B4165-CE64-CFDF-D9ED-95771A823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2237764"/>
            <a:ext cx="1219200" cy="609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88B705-DF9F-A514-3E50-D5491D0B5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2238463"/>
            <a:ext cx="1219200" cy="609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5FA269-412D-0813-CD46-36E51A1462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3" y="3075265"/>
            <a:ext cx="1219200" cy="609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6439C9-5C91-FF3F-0390-0637BB903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58" y="1401661"/>
            <a:ext cx="1219200" cy="609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03474C3-4FC4-992D-0019-8F105539A5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1401661"/>
            <a:ext cx="1219200" cy="6096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88C357C-15C6-88D9-2BB5-F0E8DB56B8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1401661"/>
            <a:ext cx="1219200" cy="6096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B218AA5-392C-42AF-BFAD-AE35B0D21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3075265"/>
            <a:ext cx="1219200" cy="609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82AD32A-3400-52D5-E414-CB3E30962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2238463"/>
            <a:ext cx="1219200" cy="609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DB3E0C3-806C-F585-0F09-E92EE9EF31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1401661"/>
            <a:ext cx="1219200" cy="6096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29ABE3A-3322-762B-4BC2-A9CA9B49BB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3" y="1401661"/>
            <a:ext cx="1219200" cy="6096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2F23BE2-5D8A-2702-3310-98EE50E22F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3" y="565558"/>
            <a:ext cx="1219200" cy="6096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747D692-156C-7B91-0A96-B2BA769089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58" y="565558"/>
            <a:ext cx="1219200" cy="6096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1FB459F-570F-6DD4-5601-62438D5FDB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565558"/>
            <a:ext cx="1219200" cy="6096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1419C88-D970-DA4D-C0A1-650C91A9F7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6" y="565558"/>
            <a:ext cx="1219200" cy="609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823B61C-01EE-EB89-1607-5808F0C58B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565558"/>
            <a:ext cx="1219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Zhang</dc:creator>
  <cp:lastModifiedBy>Alex Zhang</cp:lastModifiedBy>
  <cp:revision>1</cp:revision>
  <dcterms:created xsi:type="dcterms:W3CDTF">2023-08-15T11:51:29Z</dcterms:created>
  <dcterms:modified xsi:type="dcterms:W3CDTF">2023-08-15T11:51:48Z</dcterms:modified>
</cp:coreProperties>
</file>