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1"/>
  </p:notesMasterIdLst>
  <p:sldIdLst>
    <p:sldId id="270" r:id="rId2"/>
    <p:sldId id="258" r:id="rId3"/>
    <p:sldId id="268" r:id="rId4"/>
    <p:sldId id="267" r:id="rId5"/>
    <p:sldId id="265" r:id="rId6"/>
    <p:sldId id="271" r:id="rId7"/>
    <p:sldId id="27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112" d="100"/>
          <a:sy n="112" d="100"/>
        </p:scale>
        <p:origin x="768" y="184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7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扁平风格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/>
              <a:t>1</a:t>
            </a:r>
            <a:r>
              <a:rPr kumimoji="1" lang="en-US" altLang="zh-CN" dirty="0"/>
              <a:t>2</a:t>
            </a:r>
            <a:r>
              <a:rPr kumimoji="1" lang="zh-CN" altLang="en-US"/>
              <a:t>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C88FB9-3589-674F-B4C6-3CCD0C38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228" y="780320"/>
            <a:ext cx="7137544" cy="336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7C298-BBDA-2946-B9D9-D457CEC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标题在下方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C8FA0-CD7D-D748-97A6-257757645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49B47-9C38-BF44-922D-DEF9C6B9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这是一个不同的设计</a:t>
            </a:r>
          </a:p>
        </p:txBody>
      </p:sp>
    </p:spTree>
    <p:extLst>
      <p:ext uri="{BB962C8B-B14F-4D97-AF65-F5344CB8AC3E}">
        <p14:creationId xmlns:p14="http://schemas.microsoft.com/office/powerpoint/2010/main" val="289493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32507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5099</TotalTime>
  <Words>216</Words>
  <Application>Microsoft Macintosh PowerPoint</Application>
  <PresentationFormat>宽屏</PresentationFormat>
  <Paragraphs>37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Gill Sans MT</vt:lpstr>
      <vt:lpstr>Wingdings 2</vt:lpstr>
      <vt:lpstr>清华简约主题-扁平-16:9</vt:lpstr>
      <vt:lpstr>清华简约主题PPT模板 扁平风格 16:9</vt:lpstr>
      <vt:lpstr>目录</vt:lpstr>
      <vt:lpstr>使用方法</vt:lpstr>
      <vt:lpstr>艾敝舍</vt:lpstr>
      <vt:lpstr>可以使用的页面如上</vt:lpstr>
      <vt:lpstr>下一个章节</vt:lpstr>
      <vt:lpstr>标题在下方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1287</cp:revision>
  <cp:lastPrinted>2020-04-04T02:50:47Z</cp:lastPrinted>
  <dcterms:created xsi:type="dcterms:W3CDTF">2020-01-04T07:43:38Z</dcterms:created>
  <dcterms:modified xsi:type="dcterms:W3CDTF">2020-06-12T11:05:18Z</dcterms:modified>
</cp:coreProperties>
</file>