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58" r:id="rId3"/>
    <p:sldId id="268" r:id="rId4"/>
    <p:sldId id="267" r:id="rId5"/>
    <p:sldId id="265" r:id="rId6"/>
    <p:sldId id="271" r:id="rId7"/>
    <p:sldId id="27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12" d="100"/>
          <a:sy n="112" d="100"/>
        </p:scale>
        <p:origin x="1832" y="18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1071531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9708443" y="3658705"/>
              <a:ext cx="1884329" cy="1661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5" y="408389"/>
            <a:ext cx="2540842" cy="1072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19055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6C974-93C8-E54E-BB6E-3C1FE45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4F29B-65DE-874C-8CAC-555B12D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AD2F4-C9C1-DF44-9EAC-2625A39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395677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496241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E0F6E2-B2E4-C148-9E7B-EBC6C0F1ED91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6663023" y="675726"/>
            <a:ext cx="66732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237" y="675727"/>
            <a:ext cx="142462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843708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72628-8143-4B4C-80F6-09345191E2DE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33" y="2180499"/>
            <a:ext cx="7891040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12" y="2118168"/>
            <a:ext cx="7634195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5597318"/>
            <a:ext cx="21335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3912" y="5592992"/>
            <a:ext cx="454988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5597318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12" y="490439"/>
            <a:ext cx="7634194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876353" y="3304529"/>
            <a:ext cx="6858000" cy="248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F32880-473D-074E-B873-310394DC145B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449419" y="1736371"/>
            <a:ext cx="8245162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7" y="2028084"/>
            <a:ext cx="7699248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7" y="3830630"/>
            <a:ext cx="7699248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2659" y="5597324"/>
            <a:ext cx="189246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033" y="5592998"/>
            <a:ext cx="4939125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3620" y="5597324"/>
            <a:ext cx="902453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550395-E882-3647-B449-C8E87F86C53D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1F5C9-4209-B34B-B887-07BAC6DBEC1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335862" y="4914809"/>
            <a:ext cx="28917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98" y="4928762"/>
            <a:ext cx="7749976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098" y="5581910"/>
            <a:ext cx="7749976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42659" y="6060171"/>
            <a:ext cx="1892460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2020/6/12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5033" y="6055845"/>
            <a:ext cx="4939125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3620" y="6060171"/>
            <a:ext cx="902453" cy="365125"/>
          </a:xfrm>
        </p:spPr>
        <p:txBody>
          <a:bodyPr/>
          <a:lstStyle>
            <a:lvl1pPr>
              <a:defRPr>
                <a:solidFill>
                  <a:srgbClr val="5C307D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299D0E-B190-CC4B-84DB-7C571905AB1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80" y="593424"/>
            <a:ext cx="789104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032" y="2336003"/>
            <a:ext cx="7891041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2659" y="5597324"/>
            <a:ext cx="1892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033" y="5592998"/>
            <a:ext cx="493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3620" y="5597324"/>
            <a:ext cx="90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548" y="6026904"/>
            <a:ext cx="4200525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440003" y="651024"/>
            <a:ext cx="60446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扁平风格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/>
              <a:t>1</a:t>
            </a:r>
            <a:r>
              <a:rPr kumimoji="1" lang="en-US" altLang="zh-CN" dirty="0"/>
              <a:t>2</a:t>
            </a:r>
            <a:r>
              <a:rPr kumimoji="1" lang="zh-CN" altLang="en-US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D87E81-C562-E945-93F3-9A1F0AE52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690673"/>
            <a:ext cx="6210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标题在下方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C8FA0-CD7D-D748-97A6-25775764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28949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4:3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5102</TotalTime>
  <Words>216</Words>
  <Application>Microsoft Macintosh PowerPoint</Application>
  <PresentationFormat>全屏显示(4:3)</PresentationFormat>
  <Paragraphs>37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清华简约主题-扁平-4:3</vt:lpstr>
      <vt:lpstr>清华简约主题PPT模板 扁平风格 4:3</vt:lpstr>
      <vt:lpstr>目录</vt:lpstr>
      <vt:lpstr>使用方法</vt:lpstr>
      <vt:lpstr>艾敝舍</vt:lpstr>
      <vt:lpstr>可以使用的页面如上</vt:lpstr>
      <vt:lpstr>下一个章节</vt:lpstr>
      <vt:lpstr>标题在下方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1300</cp:revision>
  <cp:lastPrinted>2020-04-04T02:50:47Z</cp:lastPrinted>
  <dcterms:created xsi:type="dcterms:W3CDTF">2020-01-04T07:43:38Z</dcterms:created>
  <dcterms:modified xsi:type="dcterms:W3CDTF">2020-06-12T11:11:02Z</dcterms:modified>
</cp:coreProperties>
</file>