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56" r:id="rId2"/>
    <p:sldId id="258" r:id="rId3"/>
    <p:sldId id="260" r:id="rId4"/>
    <p:sldId id="267" r:id="rId5"/>
    <p:sldId id="265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11"/>
    <p:restoredTop sz="86378"/>
  </p:normalViewPr>
  <p:slideViewPr>
    <p:cSldViewPr snapToGrid="0" snapToObjects="1">
      <p:cViewPr varScale="1">
        <p:scale>
          <a:sx n="113" d="100"/>
          <a:sy n="113" d="100"/>
        </p:scale>
        <p:origin x="472" y="168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AA848F8-630D-E443-AA17-338684B16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41520" y="759097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2DDD330-FA82-EF43-849A-7ADBF95B75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714158" y="759097"/>
            <a:ext cx="835423" cy="8354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598806" y="2538272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4B7B0FB-2B7D-854A-BFC8-CA2B184B6C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C278D8D-4BDA-514C-BBD8-4B99228D3B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451767-2F75-4E41-AC6B-6A5B92D938A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00573" y="524817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留边风格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DAA259-EDB5-AD42-AA89-A60BA78514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3527" y="887619"/>
            <a:ext cx="7764946" cy="36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15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206</Words>
  <Application>Microsoft Macintosh PowerPoint</Application>
  <PresentationFormat>宽屏</PresentationFormat>
  <Paragraphs>35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Gill Sans MT</vt:lpstr>
      <vt:lpstr>Wingdings 2</vt:lpstr>
      <vt:lpstr>清华简约主题-留边-16:9</vt:lpstr>
      <vt:lpstr>清华简约主题PPT模板 留边风格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1163</cp:revision>
  <cp:lastPrinted>2020-04-04T02:50:47Z</cp:lastPrinted>
  <dcterms:created xsi:type="dcterms:W3CDTF">2020-01-04T07:43:38Z</dcterms:created>
  <dcterms:modified xsi:type="dcterms:W3CDTF">2020-06-12T04:56:08Z</dcterms:modified>
</cp:coreProperties>
</file>