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8" r:id="rId1"/>
  </p:sldMasterIdLst>
  <p:sldIdLst>
    <p:sldId id="256" r:id="rId2"/>
    <p:sldId id="258" r:id="rId3"/>
    <p:sldId id="260" r:id="rId4"/>
    <p:sldId id="267" r:id="rId5"/>
    <p:sldId id="262" r:id="rId6"/>
    <p:sldId id="259" r:id="rId7"/>
    <p:sldId id="261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DFF"/>
    <a:srgbClr val="E1DFE2"/>
    <a:srgbClr val="5C30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23624"/>
    <p:restoredTop sz="86378"/>
  </p:normalViewPr>
  <p:slideViewPr>
    <p:cSldViewPr snapToGrid="0" snapToObjects="1">
      <p:cViewPr varScale="1">
        <p:scale>
          <a:sx n="113" d="100"/>
          <a:sy n="113" d="100"/>
        </p:scale>
        <p:origin x="1144" y="168"/>
      </p:cViewPr>
      <p:guideLst/>
    </p:cSldViewPr>
  </p:slideViewPr>
  <p:outlineViewPr>
    <p:cViewPr>
      <p:scale>
        <a:sx n="33" d="100"/>
        <a:sy n="33" d="100"/>
      </p:scale>
      <p:origin x="0" y="-114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11C919A1-7361-1F44-B599-7E9DB3DD7A32}"/>
              </a:ext>
            </a:extLst>
          </p:cNvPr>
          <p:cNvSpPr/>
          <p:nvPr userDrawn="1"/>
        </p:nvSpPr>
        <p:spPr>
          <a:xfrm>
            <a:off x="283634" y="1750295"/>
            <a:ext cx="8576734" cy="23234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27E11570-1C13-394D-8C65-136BC3D04ED2}"/>
              </a:ext>
            </a:extLst>
          </p:cNvPr>
          <p:cNvSpPr/>
          <p:nvPr userDrawn="1"/>
        </p:nvSpPr>
        <p:spPr>
          <a:xfrm>
            <a:off x="6286501" y="4155707"/>
            <a:ext cx="2573867" cy="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5FB5F265-5FC7-B54E-AB48-4D8DA46E458F}"/>
              </a:ext>
            </a:extLst>
          </p:cNvPr>
          <p:cNvSpPr/>
          <p:nvPr userDrawn="1"/>
        </p:nvSpPr>
        <p:spPr>
          <a:xfrm>
            <a:off x="283633" y="4155707"/>
            <a:ext cx="5939067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3" y="5956140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2020/6/12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5" y="5951814"/>
            <a:ext cx="518790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5956140"/>
            <a:ext cx="76233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94A483F-9AA2-A24C-BA23-AD5256267A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82" y="246214"/>
            <a:ext cx="2543175" cy="107378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43FE9298-60C2-9548-BC1E-E8694904B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420" y="1921565"/>
            <a:ext cx="8245162" cy="1961322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ctr">
              <a:defRPr lang="en-US" altLang="en-US" sz="2700" b="0" kern="1200" cap="all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03A73B5-4CCB-264A-803E-B46FEDFF9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895" y="4352307"/>
            <a:ext cx="8245160" cy="1340999"/>
          </a:xfrm>
        </p:spPr>
        <p:txBody>
          <a:bodyPr anchor="t">
            <a:normAutofit/>
          </a:bodyPr>
          <a:lstStyle>
            <a:lvl1pPr marL="0" indent="0" algn="ctr">
              <a:buNone/>
              <a:defRPr sz="15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9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4693389"/>
            <a:ext cx="8272212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599725"/>
            <a:ext cx="8468144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892" indent="0">
              <a:buNone/>
              <a:defRPr sz="1200"/>
            </a:lvl2pPr>
            <a:lvl3pPr marL="685783" indent="0">
              <a:buNone/>
              <a:defRPr sz="1200"/>
            </a:lvl3pPr>
            <a:lvl4pPr marL="1028675" indent="0">
              <a:buNone/>
              <a:defRPr sz="1200"/>
            </a:lvl4pPr>
            <a:lvl5pPr marL="1371566" indent="0">
              <a:buNone/>
              <a:defRPr sz="1200"/>
            </a:lvl5pPr>
            <a:lvl6pPr marL="1714457" indent="0">
              <a:buNone/>
              <a:defRPr sz="1200"/>
            </a:lvl6pPr>
            <a:lvl7pPr marL="2057348" indent="0">
              <a:buNone/>
              <a:defRPr sz="1200"/>
            </a:lvl7pPr>
            <a:lvl8pPr marL="2400240" indent="0">
              <a:buNone/>
              <a:defRPr sz="1200"/>
            </a:lvl8pPr>
            <a:lvl9pPr marL="2743132" indent="0">
              <a:buNone/>
              <a:defRPr sz="12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5" y="5260130"/>
            <a:ext cx="8272213" cy="598671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2020/6/12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F9AFCA-0D8E-7C4B-9EE4-15258FA226B6}"/>
              </a:ext>
            </a:extLst>
          </p:cNvPr>
          <p:cNvSpPr/>
          <p:nvPr userDrawn="1"/>
        </p:nvSpPr>
        <p:spPr>
          <a:xfrm>
            <a:off x="6108700" y="436481"/>
            <a:ext cx="2743201" cy="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93E312-E758-E548-90FC-22E1E7EC6CCE}"/>
              </a:ext>
            </a:extLst>
          </p:cNvPr>
          <p:cNvSpPr/>
          <p:nvPr userDrawn="1"/>
        </p:nvSpPr>
        <p:spPr>
          <a:xfrm>
            <a:off x="292101" y="436481"/>
            <a:ext cx="5765800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79797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2020/6/12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D92ADC6-CE60-BE46-B46D-E72C08A66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27691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5BC0A53C-150C-A541-93A8-A5B4C7EFDD96}"/>
              </a:ext>
            </a:extLst>
          </p:cNvPr>
          <p:cNvSpPr>
            <a:spLocks noChangeAspect="1"/>
          </p:cNvSpPr>
          <p:nvPr userDrawn="1"/>
        </p:nvSpPr>
        <p:spPr>
          <a:xfrm>
            <a:off x="6629401" y="599725"/>
            <a:ext cx="2180113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Vertical Title 1">
            <a:extLst>
              <a:ext uri="{FF2B5EF4-FFF2-40B4-BE49-F238E27FC236}">
                <a16:creationId xmlns:a16="http://schemas.microsoft.com/office/drawing/2014/main" id="{9D3F700B-2D07-A448-9622-360F28D96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1" y="675727"/>
            <a:ext cx="1503123" cy="5183073"/>
          </a:xfrm>
          <a:prstGeom prst="rect">
            <a:avLst/>
          </a:prstGeom>
        </p:spPr>
        <p:txBody>
          <a:bodyPr vert="eaVert"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Vertical Text Placeholder 2">
            <a:extLst>
              <a:ext uri="{FF2B5EF4-FFF2-40B4-BE49-F238E27FC236}">
                <a16:creationId xmlns:a16="http://schemas.microsoft.com/office/drawing/2014/main" id="{5F0B6C42-B8E7-1C45-A053-18F7FE5B2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81193" y="675727"/>
            <a:ext cx="5922209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9D8F7654-F738-DB4A-BDC9-C147359A89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45255" y="5956138"/>
            <a:ext cx="996106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2020/6/12</a:t>
            </a:fld>
            <a:endParaRPr kumimoji="1" lang="zh-CN" alt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49875D8-CF05-584E-A606-B0C7A6C66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3" y="5951812"/>
            <a:ext cx="5922209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FDE4144-AE9C-764C-8F13-6FBD3DFFA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34962" y="5956138"/>
            <a:ext cx="873146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7879AA7-0E4E-324F-BEA0-1021E4D242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lum bright="100000"/>
          </a:blip>
          <a:stretch>
            <a:fillRect/>
          </a:stretch>
        </p:blipFill>
        <p:spPr>
          <a:xfrm>
            <a:off x="7838661" y="720883"/>
            <a:ext cx="839724" cy="83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94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6" y="2180499"/>
            <a:ext cx="8272211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2020/6/12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6" y="5956140"/>
            <a:ext cx="789381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138DE5D-C6BE-184F-9F9E-3BBA77E36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0990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>
            <a:extLst>
              <a:ext uri="{FF2B5EF4-FFF2-40B4-BE49-F238E27FC236}">
                <a16:creationId xmlns:a16="http://schemas.microsoft.com/office/drawing/2014/main" id="{4128F0BC-581E-9D44-8AAD-AFF794A4CB52}"/>
              </a:ext>
            </a:extLst>
          </p:cNvPr>
          <p:cNvSpPr>
            <a:spLocks noChangeAspect="1"/>
          </p:cNvSpPr>
          <p:nvPr userDrawn="1"/>
        </p:nvSpPr>
        <p:spPr>
          <a:xfrm>
            <a:off x="435438" y="599725"/>
            <a:ext cx="2180113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AF215CC-AC89-D044-B2A8-9A83896DB8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lum bright="100000"/>
          </a:blip>
          <a:stretch>
            <a:fillRect/>
          </a:stretch>
        </p:blipFill>
        <p:spPr>
          <a:xfrm>
            <a:off x="545239" y="720883"/>
            <a:ext cx="839724" cy="83972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6727754-C851-C341-8EC8-C90F9BC75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8217" y="1137356"/>
            <a:ext cx="4549889" cy="4583289"/>
          </a:xfrm>
        </p:spPr>
        <p:txBody>
          <a:bodyPr anchor="ctr">
            <a:normAutofit/>
          </a:bodyPr>
          <a:lstStyle>
            <a:lvl1pPr algn="l">
              <a:defRPr sz="2400"/>
            </a:lvl1pPr>
            <a:lvl2pPr algn="l">
              <a:defRPr sz="2400"/>
            </a:lvl2pPr>
            <a:lvl3pPr algn="l">
              <a:defRPr sz="1800"/>
            </a:lvl3pPr>
            <a:lvl4pPr algn="l">
              <a:defRPr sz="1400"/>
            </a:lvl4pPr>
            <a:lvl5pPr algn="l"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83F81271-2815-9B4A-9DE1-54434A60C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04464" y="5956138"/>
            <a:ext cx="2133599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  <a:t>2020/6/12</a:t>
            </a:fld>
            <a:endParaRPr kumimoji="1" lang="zh-CN" alt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A57A6457-265E-454A-8DEA-AC0A1AAC3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5894" y="5951812"/>
            <a:ext cx="5187908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17055F7E-60B7-6A43-A3E4-C6F9DC89F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18725" y="5956138"/>
            <a:ext cx="789381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D989D6D-F1B5-F54E-813A-CCB6A463D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796" y="1964075"/>
            <a:ext cx="1926306" cy="29298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7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F5609871-59AA-714A-B688-568A52C6B22B}"/>
              </a:ext>
            </a:extLst>
          </p:cNvPr>
          <p:cNvSpPr/>
          <p:nvPr userDrawn="1"/>
        </p:nvSpPr>
        <p:spPr>
          <a:xfrm rot="5400000">
            <a:off x="1807099" y="5480675"/>
            <a:ext cx="1800000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23D49990-DD79-AF4A-809C-C7A68D94B066}"/>
              </a:ext>
            </a:extLst>
          </p:cNvPr>
          <p:cNvSpPr/>
          <p:nvPr userDrawn="1"/>
        </p:nvSpPr>
        <p:spPr>
          <a:xfrm rot="5400000">
            <a:off x="727099" y="2543725"/>
            <a:ext cx="3960000" cy="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9615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7DE89DA6-356D-194E-8935-6C10024491A7}"/>
              </a:ext>
            </a:extLst>
          </p:cNvPr>
          <p:cNvSpPr>
            <a:spLocks noChangeAspect="1"/>
          </p:cNvSpPr>
          <p:nvPr userDrawn="1"/>
        </p:nvSpPr>
        <p:spPr>
          <a:xfrm>
            <a:off x="335863" y="5141975"/>
            <a:ext cx="8468145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54DB8D1A-12A8-B34E-ABB0-AFDEDA44F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5" y="3043911"/>
            <a:ext cx="8272211" cy="149750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D8C8D98C-AAE6-6D4F-8FDD-A93E2E112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5895" y="4541417"/>
            <a:ext cx="827221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63894592-A78C-994C-A7F8-16460B6D00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04464" y="5956138"/>
            <a:ext cx="2133599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2020/6/12</a:t>
            </a:fld>
            <a:endParaRPr kumimoji="1" lang="zh-CN" altLang="en-US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620A79B4-2346-8146-8C5E-F662BBFFD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5894" y="5951812"/>
            <a:ext cx="518790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187CC3-F105-CE4C-957B-55AE9DA69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18725" y="5956138"/>
            <a:ext cx="789383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626AB7F2-4C8C-7347-BA33-D23DDB5DFE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lum bright="100000"/>
          </a:blip>
          <a:stretch>
            <a:fillRect/>
          </a:stretch>
        </p:blipFill>
        <p:spPr>
          <a:xfrm>
            <a:off x="7847629" y="5350820"/>
            <a:ext cx="839724" cy="83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66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6" y="2228004"/>
            <a:ext cx="4066793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2228004"/>
            <a:ext cx="4066794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2020/6/12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90C7D26-A2BB-CE43-BB2A-2808F22C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1461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6" y="2250895"/>
            <a:ext cx="3815306" cy="536005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926055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3" y="2250895"/>
            <a:ext cx="3815305" cy="553373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3" y="2926055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2020/6/12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95155F9-0BCA-F049-9D40-4CF28F90A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06004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2020/6/12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C31502A-7294-9848-AFF1-6116ACE1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5752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2020/6/12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E5F10BF9-D5CD-1D48-BAAA-1C82ACBE3EEC}"/>
              </a:ext>
            </a:extLst>
          </p:cNvPr>
          <p:cNvSpPr/>
          <p:nvPr userDrawn="1"/>
        </p:nvSpPr>
        <p:spPr>
          <a:xfrm>
            <a:off x="6108700" y="436481"/>
            <a:ext cx="2743201" cy="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591DCB4B-F7F0-EB42-A850-558FBD4EBF7E}"/>
              </a:ext>
            </a:extLst>
          </p:cNvPr>
          <p:cNvSpPr/>
          <p:nvPr userDrawn="1"/>
        </p:nvSpPr>
        <p:spPr>
          <a:xfrm>
            <a:off x="292101" y="436481"/>
            <a:ext cx="5765800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9483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9394E5E1-AA4C-0E4D-99E5-D36232F886D4}"/>
              </a:ext>
            </a:extLst>
          </p:cNvPr>
          <p:cNvSpPr>
            <a:spLocks noChangeAspect="1"/>
          </p:cNvSpPr>
          <p:nvPr userDrawn="1"/>
        </p:nvSpPr>
        <p:spPr>
          <a:xfrm>
            <a:off x="335863" y="5141975"/>
            <a:ext cx="8468145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71765BC-1F43-284B-8A6A-E6472F050A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lum bright="100000"/>
          </a:blip>
          <a:stretch>
            <a:fillRect/>
          </a:stretch>
        </p:blipFill>
        <p:spPr>
          <a:xfrm>
            <a:off x="7847629" y="5350820"/>
            <a:ext cx="839724" cy="8397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262296"/>
            <a:ext cx="3682084" cy="68951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601200"/>
            <a:ext cx="8469630" cy="42048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9" y="5262299"/>
            <a:ext cx="3446111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342892" indent="0">
              <a:buNone/>
              <a:defRPr sz="825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04465" y="5956140"/>
            <a:ext cx="204726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2020/6/12</a:t>
            </a:fld>
            <a:endParaRPr kumimoji="1"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207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E1DFE2"/>
            </a:gs>
            <a:gs pos="50000">
              <a:schemeClr val="bg1">
                <a:lumMod val="95000"/>
              </a:schemeClr>
            </a:gs>
            <a:gs pos="100000">
              <a:srgbClr val="E1DFE2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D465EDF8-BCFD-134D-9B0D-9430B7390985}"/>
              </a:ext>
            </a:extLst>
          </p:cNvPr>
          <p:cNvSpPr>
            <a:spLocks noChangeAspect="1"/>
          </p:cNvSpPr>
          <p:nvPr userDrawn="1"/>
        </p:nvSpPr>
        <p:spPr>
          <a:xfrm>
            <a:off x="292101" y="347880"/>
            <a:ext cx="8559800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标题占位符 6">
            <a:extLst>
              <a:ext uri="{FF2B5EF4-FFF2-40B4-BE49-F238E27FC236}">
                <a16:creationId xmlns:a16="http://schemas.microsoft.com/office/drawing/2014/main" id="{386CB2C2-B0CA-6B4C-9D67-BC3A516A2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4" y="434928"/>
            <a:ext cx="7411735" cy="101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EB4E09BB-6BE0-EA44-AA53-9AE037BE7450}"/>
              </a:ext>
            </a:extLst>
          </p:cNvPr>
          <p:cNvSpPr/>
          <p:nvPr userDrawn="1"/>
        </p:nvSpPr>
        <p:spPr>
          <a:xfrm>
            <a:off x="6108700" y="1592181"/>
            <a:ext cx="2743201" cy="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4F762D50-DB36-754B-B4EC-1EBF590E4A4F}"/>
              </a:ext>
            </a:extLst>
          </p:cNvPr>
          <p:cNvSpPr/>
          <p:nvPr userDrawn="1"/>
        </p:nvSpPr>
        <p:spPr>
          <a:xfrm>
            <a:off x="292101" y="1592181"/>
            <a:ext cx="5765800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2336003"/>
            <a:ext cx="8272212" cy="35227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5" y="5956140"/>
            <a:ext cx="2133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2020/6/12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5" y="5951814"/>
            <a:ext cx="51879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6" y="5956140"/>
            <a:ext cx="789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D451767-2F75-4E41-AC6B-6A5B92D938AD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lum bright="100000"/>
          </a:blip>
          <a:stretch>
            <a:fillRect/>
          </a:stretch>
        </p:blipFill>
        <p:spPr>
          <a:xfrm>
            <a:off x="7847629" y="524817"/>
            <a:ext cx="839724" cy="83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0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4" r:id="rId3"/>
    <p:sldLayoutId id="2147483865" r:id="rId4"/>
    <p:sldLayoutId id="2147483866" r:id="rId5"/>
    <p:sldLayoutId id="2147483868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</p:sldLayoutIdLst>
  <p:txStyles>
    <p:titleStyle>
      <a:lvl1pPr algn="l" defTabSz="342892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494" indent="-229494" algn="l" defTabSz="342892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+mn-lt"/>
          <a:ea typeface="+mn-ea"/>
          <a:cs typeface="+mn-cs"/>
        </a:defRPr>
      </a:lvl1pPr>
      <a:lvl2pPr marL="472488" indent="-229494" algn="l" defTabSz="342892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4984" indent="-202495" algn="l" defTabSz="342892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+mn-lt"/>
          <a:ea typeface="+mn-ea"/>
          <a:cs typeface="+mn-cs"/>
        </a:defRPr>
      </a:lvl3pPr>
      <a:lvl4pPr marL="931477" indent="-175496" algn="l" defTabSz="342892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470" indent="-175496" algn="l" defTabSz="342892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4965" indent="-171446" algn="l" defTabSz="342892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49959" indent="-171446" algn="l" defTabSz="342892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4954" indent="-171446" algn="l" defTabSz="342892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099948" indent="-171446" algn="l" defTabSz="342892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C4A8A-A46B-8D41-8F44-8C17E1B635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清华简约主题</a:t>
            </a:r>
            <a:r>
              <a:rPr kumimoji="1" lang="en-US" altLang="zh-CN" dirty="0"/>
              <a:t>PPT</a:t>
            </a:r>
            <a:r>
              <a:rPr kumimoji="1" lang="zh-CN" altLang="en-US" dirty="0"/>
              <a:t>模板</a:t>
            </a:r>
            <a:br>
              <a:rPr kumimoji="1" lang="en-US" altLang="zh-CN" dirty="0"/>
            </a:br>
            <a:r>
              <a:rPr kumimoji="1" lang="zh-CN" altLang="en-US" dirty="0"/>
              <a:t>留边风格 </a:t>
            </a:r>
            <a:r>
              <a:rPr kumimoji="1" lang="en-US" altLang="zh-CN" dirty="0"/>
              <a:t>4:3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7C49AC-161B-B74A-A7A2-0878EABB0F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陈伟浩</a:t>
            </a:r>
            <a:endParaRPr kumimoji="1" lang="en-US" altLang="zh-CN" dirty="0"/>
          </a:p>
          <a:p>
            <a:r>
              <a:rPr kumimoji="1" lang="zh-CN" altLang="en-US" dirty="0"/>
              <a:t>新雅书院</a:t>
            </a:r>
            <a:endParaRPr kumimoji="1" lang="en-US" altLang="zh-CN" dirty="0"/>
          </a:p>
          <a:p>
            <a:r>
              <a:rPr kumimoji="1" lang="en-US" altLang="zh-CN" dirty="0"/>
              <a:t>2020</a:t>
            </a:r>
            <a:r>
              <a:rPr kumimoji="1" lang="zh-CN" altLang="en-US" dirty="0"/>
              <a:t>年</a:t>
            </a:r>
            <a:r>
              <a:rPr kumimoji="1" lang="en-US" altLang="zh-CN" dirty="0"/>
              <a:t>6</a:t>
            </a:r>
            <a:r>
              <a:rPr kumimoji="1" lang="zh-CN" altLang="en-US" dirty="0"/>
              <a:t>月</a:t>
            </a:r>
            <a:r>
              <a:rPr kumimoji="1" lang="en-US" altLang="zh-CN" dirty="0"/>
              <a:t>9</a:t>
            </a:r>
            <a:r>
              <a:rPr kumimoji="1"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1835200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6AA08-C32B-6F4E-8AB3-67AE085DA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B3B5DF-DAF7-B946-AB06-11AE7FF11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这里可以写你的目录内容</a:t>
            </a:r>
            <a:endParaRPr kumimoji="1" lang="en-US" altLang="zh-CN" dirty="0"/>
          </a:p>
          <a:p>
            <a:r>
              <a:rPr kumimoji="1" lang="zh-CN" altLang="en-US" dirty="0"/>
              <a:t>一</a:t>
            </a:r>
            <a:endParaRPr kumimoji="1" lang="en-US" altLang="zh-CN" dirty="0"/>
          </a:p>
          <a:p>
            <a:r>
              <a:rPr kumimoji="1" lang="zh-CN" altLang="en-US" dirty="0"/>
              <a:t>二</a:t>
            </a:r>
            <a:endParaRPr kumimoji="1" lang="en-US" altLang="zh-CN" dirty="0"/>
          </a:p>
          <a:p>
            <a:r>
              <a:rPr kumimoji="1" lang="zh-CN" altLang="en-US" dirty="0"/>
              <a:t>三</a:t>
            </a:r>
          </a:p>
        </p:txBody>
      </p:sp>
    </p:spTree>
    <p:extLst>
      <p:ext uri="{BB962C8B-B14F-4D97-AF65-F5344CB8AC3E}">
        <p14:creationId xmlns:p14="http://schemas.microsoft.com/office/powerpoint/2010/main" val="2424910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10E1DE6-4AA7-1948-9434-A4F235385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在</a:t>
            </a:r>
            <a:r>
              <a:rPr kumimoji="1" lang="en-US" altLang="zh-CN" dirty="0"/>
              <a:t>PowerPoint</a:t>
            </a:r>
            <a:r>
              <a:rPr kumimoji="1" lang="zh-CN" altLang="en-US" dirty="0"/>
              <a:t>的新建幻灯片的选项卡里，可以自己选择合适的页面</a:t>
            </a:r>
            <a:endParaRPr kumimoji="1" lang="en-US" altLang="zh-CN" dirty="0"/>
          </a:p>
          <a:p>
            <a:r>
              <a:rPr kumimoji="1" lang="zh-CN" altLang="en-US" dirty="0"/>
              <a:t>本清华主题模板实际上编辑了幻灯片母版，使图案和配色固定下来，使用时可类似于使用</a:t>
            </a:r>
            <a:r>
              <a:rPr kumimoji="1" lang="en-US" altLang="zh-CN" dirty="0"/>
              <a:t>office</a:t>
            </a:r>
            <a:r>
              <a:rPr kumimoji="1" lang="zh-CN" altLang="en-US" dirty="0"/>
              <a:t>自带模板一样不必为模板细节操心</a:t>
            </a:r>
            <a:endParaRPr kumimoji="1" lang="en-US" altLang="zh-CN" dirty="0"/>
          </a:p>
          <a:p>
            <a:r>
              <a:rPr kumimoji="1" lang="zh-CN" altLang="en-US" dirty="0"/>
              <a:t>如果需要定制，可自行编辑幻灯片母版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3FF93AD-B291-5347-AC70-D7287ABA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使用方法</a:t>
            </a:r>
          </a:p>
        </p:txBody>
      </p:sp>
    </p:spTree>
    <p:extLst>
      <p:ext uri="{BB962C8B-B14F-4D97-AF65-F5344CB8AC3E}">
        <p14:creationId xmlns:p14="http://schemas.microsoft.com/office/powerpoint/2010/main" val="4084810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4EBCB47-E079-8145-ACD0-A7E22DA14E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Foo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A4184C-CC2D-694B-9F25-182F7D3C3C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zh-CN" altLang="en-US" dirty="0"/>
              <a:t>新雅书院终于迎来了第一批在籍毕业生</a:t>
            </a:r>
            <a:endParaRPr kumimoji="1" lang="en-US" altLang="zh-CN" dirty="0"/>
          </a:p>
          <a:p>
            <a:r>
              <a:rPr kumimoji="1" lang="zh-CN" altLang="en-US" dirty="0"/>
              <a:t>扫地机科学与技术</a:t>
            </a:r>
            <a:endParaRPr kumimoji="1" lang="en-US" altLang="zh-CN" dirty="0"/>
          </a:p>
          <a:p>
            <a:r>
              <a:rPr kumimoji="1" lang="zh-CN" altLang="en-US" dirty="0"/>
              <a:t>一行不够，两行充数</a:t>
            </a:r>
            <a:endParaRPr kumimoji="1" lang="en-US" altLang="zh-CN" dirty="0"/>
          </a:p>
          <a:p>
            <a:r>
              <a:rPr kumimoji="1" lang="zh-CN" altLang="en-US" dirty="0"/>
              <a:t>更多页面款式供你选！</a:t>
            </a:r>
          </a:p>
          <a:p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F4BA5D-7260-7C42-9521-BC1650AE8C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en-US" altLang="zh-CN" dirty="0"/>
              <a:t>Bar</a:t>
            </a:r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C24247E-BDFE-4545-BC58-B2351CD1E6E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kumimoji="1" lang="en" altLang="zh-CN" dirty="0"/>
              <a:t>Made by</a:t>
            </a:r>
            <a:r>
              <a:rPr kumimoji="1" lang="zh-CN" altLang="en-US" dirty="0"/>
              <a:t> </a:t>
            </a:r>
            <a:r>
              <a:rPr kumimoji="1" lang="en" altLang="zh-CN" dirty="0"/>
              <a:t>Weihao CHEN from Xinya College</a:t>
            </a:r>
          </a:p>
          <a:p>
            <a:r>
              <a:rPr kumimoji="1" lang="en-US" altLang="zh-CN" dirty="0"/>
              <a:t>Sweeper</a:t>
            </a:r>
            <a:r>
              <a:rPr kumimoji="1" lang="zh-CN" altLang="en-US" dirty="0"/>
              <a:t> </a:t>
            </a:r>
            <a:r>
              <a:rPr kumimoji="1" lang="en-US" altLang="zh-CN" dirty="0"/>
              <a:t>Science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Technology</a:t>
            </a:r>
          </a:p>
          <a:p>
            <a:r>
              <a:rPr kumimoji="1" lang="zh-CN" altLang="en-US" dirty="0"/>
              <a:t>陈伟浩做了一个清净的主题模板</a:t>
            </a:r>
            <a:endParaRPr kumimoji="1" lang="en-US" altLang="zh-CN" dirty="0"/>
          </a:p>
          <a:p>
            <a:r>
              <a:rPr kumimoji="1" lang="zh-CN" altLang="en" dirty="0"/>
              <a:t>欢迎大家</a:t>
            </a:r>
            <a:r>
              <a:rPr kumimoji="1" lang="zh-CN" altLang="en-US" dirty="0"/>
              <a:t>广而传播使用！</a:t>
            </a:r>
            <a:endParaRPr kumimoji="1" lang="en" altLang="zh-CN" dirty="0"/>
          </a:p>
          <a:p>
            <a:endParaRPr kumimoji="1" lang="zh-CN" alt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749DA121-AAE1-8447-8DF5-6C89DB3D3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艾敝舍</a:t>
            </a:r>
          </a:p>
        </p:txBody>
      </p:sp>
    </p:spTree>
    <p:extLst>
      <p:ext uri="{BB962C8B-B14F-4D97-AF65-F5344CB8AC3E}">
        <p14:creationId xmlns:p14="http://schemas.microsoft.com/office/powerpoint/2010/main" val="759501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D0B13F-42D2-8A44-A2CA-732B1A987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可以使用的页面如上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BCEC49-30FC-484A-B809-CD53E899B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zh-CN" altLang="en-US" dirty="0"/>
              <a:t>本页空白比较大，可以放图等内容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BB9F994-2448-6A41-A38E-FC11692F182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CEBEC"/>
              </a:clrFrom>
              <a:clrTo>
                <a:srgbClr val="ECEBE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61704" y="841924"/>
            <a:ext cx="6820591" cy="385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38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4BB7B-3953-EC47-A0EB-2FE48D54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下一个章节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756719-6C6D-A144-880F-C329C26FBB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我们需要进入一些</a:t>
            </a:r>
            <a:r>
              <a:rPr kumimoji="1" lang="en-US" altLang="zh-CN" dirty="0"/>
              <a:t>details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8488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1E0E24-E099-8B4F-8CA2-04B828D790EF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kumimoji="1" lang="zh-CN" altLang="en-US" dirty="0"/>
              <a:t>竖排文本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2F21B7-6DD4-2240-86E2-0461F6090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kumimoji="1" lang="zh-CN" altLang="en-US" dirty="0"/>
              <a:t>这里还可以写一些竖排文本，效果大概是这样的</a:t>
            </a:r>
            <a:endParaRPr kumimoji="1" lang="en-US" altLang="zh-CN" dirty="0"/>
          </a:p>
          <a:p>
            <a:r>
              <a:rPr kumimoji="1" lang="zh-CN" altLang="en-US" dirty="0"/>
              <a:t>扫地机科学与技术</a:t>
            </a:r>
          </a:p>
        </p:txBody>
      </p:sp>
    </p:spTree>
    <p:extLst>
      <p:ext uri="{BB962C8B-B14F-4D97-AF65-F5344CB8AC3E}">
        <p14:creationId xmlns:p14="http://schemas.microsoft.com/office/powerpoint/2010/main" val="1122271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A6FF1-38C6-BF40-AA54-FC2C1268CA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感谢使用和支持！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86DF19-DC1B-514A-8C02-64E0ECCD2C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/>
              <a:t>Atomie</a:t>
            </a:r>
            <a:endParaRPr kumimoji="1" lang="en-US" altLang="zh-CN" dirty="0"/>
          </a:p>
          <a:p>
            <a:r>
              <a:rPr kumimoji="1" lang="en-US" altLang="zh-CN" dirty="0"/>
              <a:t>9999</a:t>
            </a:r>
            <a:r>
              <a:rPr kumimoji="1" lang="zh-CN" altLang="en-US" dirty="0"/>
              <a:t>年</a:t>
            </a:r>
            <a:r>
              <a:rPr kumimoji="1" lang="en-US" altLang="zh-CN" dirty="0"/>
              <a:t>13</a:t>
            </a:r>
            <a:r>
              <a:rPr kumimoji="1" lang="zh-CN" altLang="en-US" dirty="0"/>
              <a:t>月</a:t>
            </a:r>
            <a:r>
              <a:rPr kumimoji="1" lang="en-US" altLang="zh-CN" dirty="0"/>
              <a:t>32</a:t>
            </a:r>
            <a:r>
              <a:rPr kumimoji="1"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2935780849"/>
      </p:ext>
    </p:extLst>
  </p:cSld>
  <p:clrMapOvr>
    <a:masterClrMapping/>
  </p:clrMapOvr>
</p:sld>
</file>

<file path=ppt/theme/theme1.xml><?xml version="1.0" encoding="utf-8"?>
<a:theme xmlns:a="http://schemas.openxmlformats.org/drawingml/2006/main" name="清华简约主题-留边-4:3">
  <a:themeElements>
    <a:clrScheme name="自定义 4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5C2F7D"/>
      </a:accent1>
      <a:accent2>
        <a:srgbClr val="5C2F7D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红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陈伟浩-清华简约主题-留边-4-3" id="{733F1F6C-FD46-A044-A0A8-76CA288F48E2}" vid="{3D1A6830-FEF0-684C-B082-4EBF0CD95EA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3983</TotalTime>
  <Words>205</Words>
  <Application>Microsoft Macintosh PowerPoint</Application>
  <PresentationFormat>全屏显示(4:3)</PresentationFormat>
  <Paragraphs>34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1" baseType="lpstr">
      <vt:lpstr>Gill Sans MT</vt:lpstr>
      <vt:lpstr>Wingdings 2</vt:lpstr>
      <vt:lpstr>清华简约主题-留边-4:3</vt:lpstr>
      <vt:lpstr>清华简约主题PPT模板 留边风格 4:3</vt:lpstr>
      <vt:lpstr>目录</vt:lpstr>
      <vt:lpstr>使用方法</vt:lpstr>
      <vt:lpstr>艾敝舍</vt:lpstr>
      <vt:lpstr>可以使用的页面如上</vt:lpstr>
      <vt:lpstr>下一个章节</vt:lpstr>
      <vt:lpstr>竖排文本</vt:lpstr>
      <vt:lpstr>感谢使用和支持！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伟浩</dc:creator>
  <cp:lastModifiedBy>陈 伟浩</cp:lastModifiedBy>
  <cp:revision>1171</cp:revision>
  <cp:lastPrinted>2020-04-04T02:50:47Z</cp:lastPrinted>
  <dcterms:created xsi:type="dcterms:W3CDTF">2020-01-04T07:43:38Z</dcterms:created>
  <dcterms:modified xsi:type="dcterms:W3CDTF">2020-06-12T04:54:59Z</dcterms:modified>
</cp:coreProperties>
</file>