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927"/>
    <p:restoredTop sz="86378"/>
  </p:normalViewPr>
  <p:slideViewPr>
    <p:cSldViewPr snapToGrid="0" snapToObjects="1">
      <p:cViewPr varScale="1">
        <p:scale>
          <a:sx n="111" d="100"/>
          <a:sy n="111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9FF5BF-9D10-464A-8341-1A4EA2F42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99583" y="237613"/>
            <a:ext cx="1140243" cy="11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248291" y="237613"/>
            <a:ext cx="1140243" cy="11402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ED7C10-B7EC-CE4D-B410-A99267152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9F1C42-7202-F94A-974A-BB8A86D24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176939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F5122-B1B8-F347-BC7E-EEA0D294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8200" y="637393"/>
            <a:ext cx="7975600" cy="37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205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1143</cp:revision>
  <cp:lastPrinted>2020-04-04T02:50:47Z</cp:lastPrinted>
  <dcterms:created xsi:type="dcterms:W3CDTF">2020-01-04T07:43:38Z</dcterms:created>
  <dcterms:modified xsi:type="dcterms:W3CDTF">2020-06-12T04:55:38Z</dcterms:modified>
</cp:coreProperties>
</file>