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56" r:id="rId2"/>
    <p:sldId id="258" r:id="rId3"/>
    <p:sldId id="260" r:id="rId4"/>
    <p:sldId id="266" r:id="rId5"/>
    <p:sldId id="262" r:id="rId6"/>
    <p:sldId id="259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8188"/>
    <p:restoredTop sz="86378"/>
  </p:normalViewPr>
  <p:slideViewPr>
    <p:cSldViewPr snapToGrid="0" snapToObjects="1">
      <p:cViewPr varScale="1">
        <p:scale>
          <a:sx n="113" d="100"/>
          <a:sy n="113" d="100"/>
        </p:scale>
        <p:origin x="145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12712"/>
            <a:ext cx="9144000" cy="2561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420" y="1731653"/>
            <a:ext cx="8245162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27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4194263"/>
            <a:ext cx="8245160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 cap="all">
                <a:solidFill>
                  <a:schemeClr val="accent2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40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5" y="5951814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40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2" y="246214"/>
            <a:ext cx="2540842" cy="10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2" indent="0">
              <a:buNone/>
              <a:defRPr sz="1200"/>
            </a:lvl2pPr>
            <a:lvl3pPr marL="685783" indent="0">
              <a:buNone/>
              <a:defRPr sz="1200"/>
            </a:lvl3pPr>
            <a:lvl4pPr marL="1028675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8" indent="0">
              <a:buNone/>
              <a:defRPr sz="1200"/>
            </a:lvl7pPr>
            <a:lvl8pPr marL="2400240" indent="0">
              <a:buNone/>
              <a:defRPr sz="1200"/>
            </a:lvl8pPr>
            <a:lvl9pPr marL="2743132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30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2075E8-AF1D-904C-94C1-FC4415AEDE22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1"/>
            <a:ext cx="15134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FC0135-3847-5245-B840-AA4191BB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0"/>
            <a:ext cx="25145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675729"/>
            <a:ext cx="1503123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675729"/>
            <a:ext cx="592220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6" y="5956140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4" y="5951814"/>
            <a:ext cx="592220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3" y="5956140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15826EF-53DA-AD46-AD39-BF8E284E11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8145415" y="174787"/>
            <a:ext cx="839724" cy="8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6" y="2180499"/>
            <a:ext cx="8272211" cy="36783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6" y="5956140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327CEA6-4B56-C94A-8C3A-41BC2793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712CA51D-FD70-C947-AA2A-7D31051F37F6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261600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6" y="5956140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C3A77-996F-D547-A946-FD706C8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18" y="1964075"/>
            <a:ext cx="224356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7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DD8DF0D-52C6-E541-BD5C-34EC1811C1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67429" y="177144"/>
            <a:ext cx="1129284" cy="112928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A75F0-3C7C-6E4E-BC95-17186F79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218" y="1137358"/>
            <a:ext cx="4549889" cy="4583289"/>
          </a:xfrm>
        </p:spPr>
        <p:txBody>
          <a:bodyPr anchor="ctr">
            <a:normAutofit/>
          </a:bodyPr>
          <a:lstStyle>
            <a:lvl1pPr algn="l">
              <a:defRPr sz="2400"/>
            </a:lvl1pPr>
            <a:lvl2pPr algn="l">
              <a:defRPr sz="2400"/>
            </a:lvl2pPr>
            <a:lvl3pPr algn="l">
              <a:defRPr sz="1800"/>
            </a:lvl3pPr>
            <a:lvl4pPr algn="l">
              <a:defRPr sz="1400"/>
            </a:lvl4pPr>
            <a:lvl5pPr algn="l"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77"/>
            <a:ext cx="9144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3043913"/>
            <a:ext cx="8272211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D445129-324C-FB4D-BDE9-F764F9C3CB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8145415" y="5356394"/>
            <a:ext cx="839724" cy="8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6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EA1D8C-CB04-5C4C-8337-237D7C0A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5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3" y="2250895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02AA2A-A9DB-EB4C-B727-D6BE1D7C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44D2424-5CD8-4040-A536-A33570AB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DAF1E9-59CF-2D42-8740-6D200FC4192A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1"/>
            <a:ext cx="15134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01B2277-AA70-E141-BC48-4D053E71C76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5141977"/>
            <a:ext cx="9144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9" y="5262299"/>
            <a:ext cx="3532445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825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C1F149B-0952-6340-A546-C92DD1BFDB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8145415" y="5356394"/>
            <a:ext cx="839724" cy="8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2BB52D3-7EE7-624D-A686-4D1AE1F2C90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9144000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783" y="87749"/>
            <a:ext cx="7942632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5" y="5956140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5" y="5951814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6" y="5956140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7018390-25F4-D64E-878B-24CA2E1122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604002"/>
            <a:ext cx="9144000" cy="245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AF9D175-885C-1A49-B3DA-29DD434BF3A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8145415" y="174787"/>
            <a:ext cx="839724" cy="8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342892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494" indent="-229494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488" indent="-229494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4984" indent="-202495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477" indent="-17549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470" indent="-17549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4965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49959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954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099948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清华简约主题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  <a:br>
              <a:rPr kumimoji="1" lang="en-US" altLang="zh-CN" dirty="0"/>
            </a:br>
            <a:r>
              <a:rPr kumimoji="1" lang="zh-CN" altLang="en-US" dirty="0"/>
              <a:t>顶边风格 </a:t>
            </a:r>
            <a:r>
              <a:rPr kumimoji="1" lang="en-US" altLang="zh-CN" dirty="0"/>
              <a:t>4:3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陈伟浩</a:t>
            </a:r>
            <a:endParaRPr kumimoji="1" lang="en-US" altLang="zh-CN" dirty="0"/>
          </a:p>
          <a:p>
            <a:r>
              <a:rPr kumimoji="1" lang="zh-CN" altLang="en-US" dirty="0"/>
              <a:t>新雅书院</a:t>
            </a:r>
            <a:endParaRPr kumimoji="1" lang="en-US" altLang="zh-CN" dirty="0"/>
          </a:p>
          <a:p>
            <a:r>
              <a:rPr kumimoji="1" lang="en-US" altLang="zh-CN" dirty="0"/>
              <a:t>2020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9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11577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415687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77152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24318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5" name="图片占位符 6">
            <a:extLst>
              <a:ext uri="{FF2B5EF4-FFF2-40B4-BE49-F238E27FC236}">
                <a16:creationId xmlns:a16="http://schemas.microsoft.com/office/drawing/2014/main" id="{BF561D2F-645F-2240-9899-6C715947E1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</a:blip>
          <a:srcRect l="642" t="642" r="281" b="1955"/>
          <a:stretch/>
        </p:blipFill>
        <p:spPr>
          <a:xfrm>
            <a:off x="1943101" y="1358550"/>
            <a:ext cx="5242892" cy="293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9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6719-6C6D-A144-880F-C329C26FB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18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247325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405114523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顶边-4:3">
  <a:themeElements>
    <a:clrScheme name="自定义 4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4002</TotalTime>
  <Words>205</Words>
  <Application>Microsoft Macintosh PowerPoint</Application>
  <PresentationFormat>全屏显示(4:3)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清华简约主题-顶边-4:3</vt:lpstr>
      <vt:lpstr>清华简约主题PPT模板 顶边风格 4:3</vt:lpstr>
      <vt:lpstr>目录</vt:lpstr>
      <vt:lpstr>使用方法</vt:lpstr>
      <vt:lpstr>艾敝舍</vt:lpstr>
      <vt:lpstr>可以使用的页面如上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1219</cp:revision>
  <cp:lastPrinted>2020-04-04T02:50:47Z</cp:lastPrinted>
  <dcterms:created xsi:type="dcterms:W3CDTF">2020-01-04T07:43:38Z</dcterms:created>
  <dcterms:modified xsi:type="dcterms:W3CDTF">2020-06-12T04:54:31Z</dcterms:modified>
</cp:coreProperties>
</file>